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4A184-AEBA-4417-8F7A-3D233F75BC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1BB368-4466-4E89-A357-D9A05CD4F6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4E557-CD50-4E20-9D4E-114BB8987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FFC5-534A-46A6-8186-0E56D5C3C443}" type="datetimeFigureOut">
              <a:rPr lang="he-IL" smtClean="0"/>
              <a:t>י'/טבת/תשע"ט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7FD6C-D9AD-4288-92F3-5448EEBDA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15469-ECCB-4D7D-A957-61EC2BDC4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3E87A-1FD4-44CD-BB98-75FD974F03C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45680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75100-5EEE-4FA7-AB56-008606BD0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A2AE6-FEEB-46EF-A3CE-7E8937774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449E1-F08B-4170-925C-8F0606B3A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FFC5-534A-46A6-8186-0E56D5C3C443}" type="datetimeFigureOut">
              <a:rPr lang="he-IL" smtClean="0"/>
              <a:t>י'/טבת/תשע"ט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3CECE-1AE4-40A2-8B62-2371116D3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84ADC-F515-4808-B50D-C30AE9594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3E87A-1FD4-44CD-BB98-75FD974F03C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03255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76DF74-BBB2-4BEA-8D04-D9FDFE7BAE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85965E-0E14-4A26-A25B-DA387A2507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A6E11-A396-40A6-8E56-6B7E3FF42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FFC5-534A-46A6-8186-0E56D5C3C443}" type="datetimeFigureOut">
              <a:rPr lang="he-IL" smtClean="0"/>
              <a:t>י'/טבת/תשע"ט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75232-B4F2-46C1-823E-B76DFCDEC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1FB46-550C-4E29-B85F-A4009D207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3E87A-1FD4-44CD-BB98-75FD974F03C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7915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B9C11-548C-4872-A520-8FA815609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223A9-28A4-4C1D-B848-022CE4AFE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10912-1676-428F-8CB1-8DE48EECA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FFC5-534A-46A6-8186-0E56D5C3C443}" type="datetimeFigureOut">
              <a:rPr lang="he-IL" smtClean="0"/>
              <a:t>י'/טבת/תשע"ט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AC620-5A4A-4FED-85CE-7B3DE7AFC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32685-5275-44A8-B6F6-A3EA5FAC3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3E87A-1FD4-44CD-BB98-75FD974F03C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19777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59615-EEB2-4EE2-BC9C-B0EF9476F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55429-8561-4589-AE04-5B4E4366D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E4919-00AD-49B7-8259-9E4D8E8D8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FFC5-534A-46A6-8186-0E56D5C3C443}" type="datetimeFigureOut">
              <a:rPr lang="he-IL" smtClean="0"/>
              <a:t>י'/טבת/תשע"ט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A9861-D06F-4A9F-8FA0-79045E0C2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01702-F60D-4E23-9680-9929EFBF6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3E87A-1FD4-44CD-BB98-75FD974F03C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2410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075D-8A2F-4463-880B-16987EE9A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317C3-01EA-46E7-9B75-C5F1CCB2F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A54289-87DF-4555-B2B9-83B2017284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7CC78-9F61-4BE5-8BBA-6316EFDFE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FFC5-534A-46A6-8186-0E56D5C3C443}" type="datetimeFigureOut">
              <a:rPr lang="he-IL" smtClean="0"/>
              <a:t>י'/טבת/תשע"ט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0EC11-AC4B-463A-ACA4-E9A6CD972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876ED-9F30-4B23-A606-EFFC6A309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3E87A-1FD4-44CD-BB98-75FD974F03C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48018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D2D0B-8D51-4664-8350-559B5050D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DA057-59C5-4AC0-9EE9-03E116D8A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67A664-A26E-4423-990D-539F27A88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776197-B76E-4027-B673-B62B38D694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16E76A-CA1A-4A30-A8EC-EA902349E9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676454-FD50-409E-ACA0-30BD824EF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FFC5-534A-46A6-8186-0E56D5C3C443}" type="datetimeFigureOut">
              <a:rPr lang="he-IL" smtClean="0"/>
              <a:t>י'/טבת/תשע"ט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9CDA6E-3724-4E68-B953-9F1D3F002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ABF887-F60F-4A60-B644-088C19394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3E87A-1FD4-44CD-BB98-75FD974F03C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65231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43833-C23E-445E-9E6D-6C19EFBB3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399B8D-76F1-4A0A-8F57-FD242CE8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FFC5-534A-46A6-8186-0E56D5C3C443}" type="datetimeFigureOut">
              <a:rPr lang="he-IL" smtClean="0"/>
              <a:t>י'/טבת/תשע"ט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584571-1F9A-4F0F-AEAA-4EA19E033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FD6E19-0742-4940-819E-C5B1BE8B7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3E87A-1FD4-44CD-BB98-75FD974F03C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730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40B478-6298-45EA-8F16-21873F7E3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FFC5-534A-46A6-8186-0E56D5C3C443}" type="datetimeFigureOut">
              <a:rPr lang="he-IL" smtClean="0"/>
              <a:t>י'/טבת/תשע"ט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F317-201E-4347-99FD-B2EF4AAA3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159150-C357-4A3B-A3C2-A2BE68B54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3E87A-1FD4-44CD-BB98-75FD974F03C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9789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FBD87-AD0E-4255-8F2A-3A275A7D6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05630-620A-470A-B2C8-2CC501C00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30C4C-27D4-4111-B938-2EFA09B644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1F4A09-79B6-408C-A865-5571719BC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FFC5-534A-46A6-8186-0E56D5C3C443}" type="datetimeFigureOut">
              <a:rPr lang="he-IL" smtClean="0"/>
              <a:t>י'/טבת/תשע"ט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0AC66E-1E13-4F9F-BA03-513F9F8F3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E1028-3B4E-4452-93DF-BE86FCFEF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3E87A-1FD4-44CD-BB98-75FD974F03C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18248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6AA53-E9E0-4C4F-A590-B3CFD3096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3AEE21-D018-47E4-B5EF-6EA5E3AFCD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61E082-ABAC-482C-92E7-8A4AFE547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E35965-AB0D-4A8E-BCB8-479876B34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FFC5-534A-46A6-8186-0E56D5C3C443}" type="datetimeFigureOut">
              <a:rPr lang="he-IL" smtClean="0"/>
              <a:t>י'/טבת/תשע"ט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CAFAA-0AA4-4C00-B758-E6A35C75C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B1217F-6E2D-4E80-9499-57CAD5471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3E87A-1FD4-44CD-BB98-75FD974F03C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4719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99656C-3C66-4F23-BEC8-34DCF434A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86990-E2AF-4C6D-900E-4D44BEC37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C0E4D-C9D7-48DC-BA94-A527C5FEB5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7FFC5-534A-46A6-8186-0E56D5C3C443}" type="datetimeFigureOut">
              <a:rPr lang="he-IL" smtClean="0"/>
              <a:t>י'/טבת/תשע"ט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47FE1-42F9-4309-801A-5C75CE3359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049E4-50B5-410A-82D2-8D2D0A1180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3E87A-1FD4-44CD-BB98-75FD974F03C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60739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2.sv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4.svg"/><Relationship Id="rId4" Type="http://schemas.openxmlformats.org/officeDocument/2006/relationships/image" Target="../media/image13.jpg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6.sv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12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4.sv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21FD8100-658D-4213-83AE-780A107C518F}"/>
              </a:ext>
            </a:extLst>
          </p:cNvPr>
          <p:cNvGrpSpPr/>
          <p:nvPr/>
        </p:nvGrpSpPr>
        <p:grpSpPr>
          <a:xfrm>
            <a:off x="5201391" y="2733347"/>
            <a:ext cx="1920765" cy="914400"/>
            <a:chOff x="5069837" y="2748587"/>
            <a:chExt cx="2052320" cy="89916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86D0138-7C18-4533-9EE5-5798CB5C828C}"/>
                </a:ext>
              </a:extLst>
            </p:cNvPr>
            <p:cNvSpPr/>
            <p:nvPr/>
          </p:nvSpPr>
          <p:spPr>
            <a:xfrm>
              <a:off x="5069837" y="2748587"/>
              <a:ext cx="2052320" cy="89916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674C47C-7B3A-4DBE-B07E-593D7C05BF6A}"/>
                </a:ext>
              </a:extLst>
            </p:cNvPr>
            <p:cNvSpPr/>
            <p:nvPr/>
          </p:nvSpPr>
          <p:spPr>
            <a:xfrm>
              <a:off x="5215244" y="2967335"/>
              <a:ext cx="1761507" cy="39344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Your text here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CDA74AE-D274-4230-B071-81353627912F}"/>
              </a:ext>
            </a:extLst>
          </p:cNvPr>
          <p:cNvSpPr txBox="1"/>
          <p:nvPr/>
        </p:nvSpPr>
        <p:spPr>
          <a:xfrm>
            <a:off x="7065718" y="1961788"/>
            <a:ext cx="134676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&lt;&lt;include&gt;&gt;</a:t>
            </a:r>
            <a:endParaRPr lang="he-IL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C6C560C-1DAA-4A85-8919-59436B1AF8E8}"/>
              </a:ext>
            </a:extLst>
          </p:cNvPr>
          <p:cNvGrpSpPr/>
          <p:nvPr/>
        </p:nvGrpSpPr>
        <p:grpSpPr>
          <a:xfrm>
            <a:off x="10697538" y="2514600"/>
            <a:ext cx="914400" cy="1264452"/>
            <a:chOff x="10697538" y="2514600"/>
            <a:chExt cx="914400" cy="126445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600FFA1-C2C8-4CB0-9A95-B7093824F4C2}"/>
                </a:ext>
              </a:extLst>
            </p:cNvPr>
            <p:cNvSpPr txBox="1"/>
            <p:nvPr/>
          </p:nvSpPr>
          <p:spPr>
            <a:xfrm>
              <a:off x="10698693" y="3409720"/>
              <a:ext cx="91324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Warrior</a:t>
              </a:r>
              <a:endParaRPr lang="he-IL" dirty="0"/>
            </a:p>
          </p:txBody>
        </p:sp>
        <p:pic>
          <p:nvPicPr>
            <p:cNvPr id="11" name="Graphic 10" descr="Man">
              <a:extLst>
                <a:ext uri="{FF2B5EF4-FFF2-40B4-BE49-F238E27FC236}">
                  <a16:creationId xmlns:a16="http://schemas.microsoft.com/office/drawing/2014/main" id="{2BACE0CE-7788-4561-B5C6-1A054F2DF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697538" y="2514600"/>
              <a:ext cx="914400" cy="914400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8928C8A-A26A-46CA-B69B-760331FCC01F}"/>
              </a:ext>
            </a:extLst>
          </p:cNvPr>
          <p:cNvSpPr txBox="1"/>
          <p:nvPr/>
        </p:nvSpPr>
        <p:spPr>
          <a:xfrm>
            <a:off x="5648960" y="1696720"/>
            <a:ext cx="13004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&lt;&lt;extend&gt;&gt;</a:t>
            </a:r>
            <a:endParaRPr lang="he-IL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B7F2C70-EF24-435E-B619-8CF80EEF67B4}"/>
              </a:ext>
            </a:extLst>
          </p:cNvPr>
          <p:cNvGrpSpPr/>
          <p:nvPr/>
        </p:nvGrpSpPr>
        <p:grpSpPr>
          <a:xfrm>
            <a:off x="1163003" y="2331120"/>
            <a:ext cx="1064089" cy="1283732"/>
            <a:chOff x="2479232" y="2495320"/>
            <a:chExt cx="1064089" cy="1283732"/>
          </a:xfrm>
        </p:grpSpPr>
        <p:pic>
          <p:nvPicPr>
            <p:cNvPr id="7" name="Graphic 6" descr="Man">
              <a:extLst>
                <a:ext uri="{FF2B5EF4-FFF2-40B4-BE49-F238E27FC236}">
                  <a16:creationId xmlns:a16="http://schemas.microsoft.com/office/drawing/2014/main" id="{C15B8B67-96FB-4321-AAE2-EDE1AD390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54077" y="2495320"/>
              <a:ext cx="914400" cy="9144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06BB0C3-41AA-4244-B7D6-74EE109A590A}"/>
                </a:ext>
              </a:extLst>
            </p:cNvPr>
            <p:cNvSpPr txBox="1"/>
            <p:nvPr/>
          </p:nvSpPr>
          <p:spPr>
            <a:xfrm>
              <a:off x="2479232" y="3409720"/>
              <a:ext cx="1064089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Operator</a:t>
              </a:r>
              <a:endParaRPr lang="he-IL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1C8249B-3D6B-48D3-9B32-E75BADC8B7D7}"/>
              </a:ext>
            </a:extLst>
          </p:cNvPr>
          <p:cNvGrpSpPr/>
          <p:nvPr/>
        </p:nvGrpSpPr>
        <p:grpSpPr>
          <a:xfrm>
            <a:off x="990615" y="3733410"/>
            <a:ext cx="1568368" cy="1283732"/>
            <a:chOff x="2345846" y="2495320"/>
            <a:chExt cx="1568368" cy="1283732"/>
          </a:xfrm>
        </p:grpSpPr>
        <p:pic>
          <p:nvPicPr>
            <p:cNvPr id="17" name="Graphic 16" descr="Man">
              <a:extLst>
                <a:ext uri="{FF2B5EF4-FFF2-40B4-BE49-F238E27FC236}">
                  <a16:creationId xmlns:a16="http://schemas.microsoft.com/office/drawing/2014/main" id="{74A3E59E-9F12-4CE1-8DDC-8D4F2D8D9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54077" y="2495320"/>
              <a:ext cx="914400" cy="9144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FF72D98-CB7E-4D18-A8B8-1D71FF7FB709}"/>
                </a:ext>
              </a:extLst>
            </p:cNvPr>
            <p:cNvSpPr txBox="1"/>
            <p:nvPr/>
          </p:nvSpPr>
          <p:spPr>
            <a:xfrm>
              <a:off x="2345846" y="3409720"/>
              <a:ext cx="156836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Administrator</a:t>
              </a:r>
              <a:endParaRPr lang="he-IL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EEF47E0-0269-4B28-B76F-ED034617E329}"/>
              </a:ext>
            </a:extLst>
          </p:cNvPr>
          <p:cNvGrpSpPr/>
          <p:nvPr/>
        </p:nvGrpSpPr>
        <p:grpSpPr>
          <a:xfrm>
            <a:off x="3605928" y="4236252"/>
            <a:ext cx="914400" cy="1228257"/>
            <a:chOff x="3605928" y="4236252"/>
            <a:chExt cx="914400" cy="1228257"/>
          </a:xfrm>
        </p:grpSpPr>
        <p:pic>
          <p:nvPicPr>
            <p:cNvPr id="23" name="Graphic 22" descr="Processor">
              <a:extLst>
                <a:ext uri="{FF2B5EF4-FFF2-40B4-BE49-F238E27FC236}">
                  <a16:creationId xmlns:a16="http://schemas.microsoft.com/office/drawing/2014/main" id="{FB068E27-473E-4F01-B62D-27ADB70293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05928" y="4236252"/>
              <a:ext cx="914400" cy="9144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9BF2706-81A9-4E47-B4F6-C7030E16DE8B}"/>
                </a:ext>
              </a:extLst>
            </p:cNvPr>
            <p:cNvSpPr txBox="1"/>
            <p:nvPr/>
          </p:nvSpPr>
          <p:spPr>
            <a:xfrm>
              <a:off x="3791085" y="5095177"/>
              <a:ext cx="52116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ESP</a:t>
              </a:r>
              <a:endParaRPr lang="he-IL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D225FBC-84A2-4DFC-BF21-85004D1A68A4}"/>
              </a:ext>
            </a:extLst>
          </p:cNvPr>
          <p:cNvGrpSpPr/>
          <p:nvPr/>
        </p:nvGrpSpPr>
        <p:grpSpPr>
          <a:xfrm>
            <a:off x="7214474" y="3388668"/>
            <a:ext cx="914400" cy="1210021"/>
            <a:chOff x="7498080" y="4201289"/>
            <a:chExt cx="914400" cy="1210021"/>
          </a:xfrm>
        </p:grpSpPr>
        <p:pic>
          <p:nvPicPr>
            <p:cNvPr id="25" name="Graphic 24" descr="Database">
              <a:extLst>
                <a:ext uri="{FF2B5EF4-FFF2-40B4-BE49-F238E27FC236}">
                  <a16:creationId xmlns:a16="http://schemas.microsoft.com/office/drawing/2014/main" id="{1635CFDB-EBDD-4D4A-ADF6-F05F58D77F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498080" y="4201289"/>
              <a:ext cx="914400" cy="91440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033C427-CE30-47E5-9E73-E3CC8D5596B2}"/>
                </a:ext>
              </a:extLst>
            </p:cNvPr>
            <p:cNvSpPr txBox="1"/>
            <p:nvPr/>
          </p:nvSpPr>
          <p:spPr>
            <a:xfrm>
              <a:off x="7739099" y="5041978"/>
              <a:ext cx="52116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DB</a:t>
              </a:r>
              <a:endParaRPr lang="he-IL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8BBA99F-0B54-4895-84BF-A3F4605AE31B}"/>
              </a:ext>
            </a:extLst>
          </p:cNvPr>
          <p:cNvGrpSpPr/>
          <p:nvPr/>
        </p:nvGrpSpPr>
        <p:grpSpPr>
          <a:xfrm>
            <a:off x="5562448" y="4236252"/>
            <a:ext cx="1364452" cy="1117780"/>
            <a:chOff x="5562448" y="4236252"/>
            <a:chExt cx="1364452" cy="1117780"/>
          </a:xfrm>
        </p:grpSpPr>
        <p:pic>
          <p:nvPicPr>
            <p:cNvPr id="31" name="Graphic 30" descr="Computer">
              <a:extLst>
                <a:ext uri="{FF2B5EF4-FFF2-40B4-BE49-F238E27FC236}">
                  <a16:creationId xmlns:a16="http://schemas.microsoft.com/office/drawing/2014/main" id="{9C5C611A-38C6-4F5D-9D08-240AD8A0F03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774552" y="4236252"/>
              <a:ext cx="914400" cy="91440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7ABC443-5CC8-4854-9A17-CBAA059771EC}"/>
                </a:ext>
              </a:extLst>
            </p:cNvPr>
            <p:cNvSpPr txBox="1"/>
            <p:nvPr/>
          </p:nvSpPr>
          <p:spPr>
            <a:xfrm>
              <a:off x="5562448" y="4984700"/>
              <a:ext cx="136445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Main Server</a:t>
              </a:r>
              <a:endParaRPr lang="he-IL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221A1E3-3C0D-4A46-9CC1-F238E1A82B33}"/>
              </a:ext>
            </a:extLst>
          </p:cNvPr>
          <p:cNvGrpSpPr/>
          <p:nvPr/>
        </p:nvGrpSpPr>
        <p:grpSpPr>
          <a:xfrm>
            <a:off x="8613338" y="3717633"/>
            <a:ext cx="1290865" cy="1132592"/>
            <a:chOff x="8660657" y="5150652"/>
            <a:chExt cx="1290865" cy="1132592"/>
          </a:xfrm>
        </p:grpSpPr>
        <p:pic>
          <p:nvPicPr>
            <p:cNvPr id="35" name="Graphic 34" descr="Internet">
              <a:extLst>
                <a:ext uri="{FF2B5EF4-FFF2-40B4-BE49-F238E27FC236}">
                  <a16:creationId xmlns:a16="http://schemas.microsoft.com/office/drawing/2014/main" id="{4A729CB6-0541-4744-9E7E-87F72AAC6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845137" y="5150652"/>
              <a:ext cx="914400" cy="9144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FEA494A-E19E-43A1-85EF-76BB948A0CF5}"/>
                </a:ext>
              </a:extLst>
            </p:cNvPr>
            <p:cNvSpPr txBox="1"/>
            <p:nvPr/>
          </p:nvSpPr>
          <p:spPr>
            <a:xfrm>
              <a:off x="8660657" y="5913912"/>
              <a:ext cx="129086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Web Server</a:t>
              </a:r>
              <a:endParaRPr lang="he-IL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C456AC9-9E2F-4260-A893-3CF9F0304C38}"/>
              </a:ext>
            </a:extLst>
          </p:cNvPr>
          <p:cNvGrpSpPr/>
          <p:nvPr/>
        </p:nvGrpSpPr>
        <p:grpSpPr>
          <a:xfrm>
            <a:off x="2866633" y="2331120"/>
            <a:ext cx="838468" cy="916600"/>
            <a:chOff x="2866633" y="2331120"/>
            <a:chExt cx="838468" cy="916600"/>
          </a:xfrm>
        </p:grpSpPr>
        <p:sp>
          <p:nvSpPr>
            <p:cNvPr id="39" name="Flowchart: Summing Junction 38">
              <a:extLst>
                <a:ext uri="{FF2B5EF4-FFF2-40B4-BE49-F238E27FC236}">
                  <a16:creationId xmlns:a16="http://schemas.microsoft.com/office/drawing/2014/main" id="{BC295A28-7626-4EB9-9EB1-075028124DD4}"/>
                </a:ext>
              </a:extLst>
            </p:cNvPr>
            <p:cNvSpPr/>
            <p:nvPr/>
          </p:nvSpPr>
          <p:spPr>
            <a:xfrm>
              <a:off x="2992582" y="2331120"/>
              <a:ext cx="546265" cy="542709"/>
            </a:xfrm>
            <a:prstGeom prst="flowChartSummingJunction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7663C76-AB37-4AF3-9FEE-5B4D766A82A1}"/>
                </a:ext>
              </a:extLst>
            </p:cNvPr>
            <p:cNvSpPr txBox="1"/>
            <p:nvPr/>
          </p:nvSpPr>
          <p:spPr>
            <a:xfrm>
              <a:off x="2866633" y="2878388"/>
              <a:ext cx="83846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Target</a:t>
              </a:r>
              <a:endParaRPr lang="he-IL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22CB53D-424C-4728-81B8-28B044CC0BA4}"/>
              </a:ext>
            </a:extLst>
          </p:cNvPr>
          <p:cNvGrpSpPr/>
          <p:nvPr/>
        </p:nvGrpSpPr>
        <p:grpSpPr>
          <a:xfrm>
            <a:off x="2931848" y="1258784"/>
            <a:ext cx="1084191" cy="678091"/>
            <a:chOff x="2931848" y="1258784"/>
            <a:chExt cx="1084191" cy="678091"/>
          </a:xfrm>
        </p:grpSpPr>
        <p:sp>
          <p:nvSpPr>
            <p:cNvPr id="38" name="Arrow: Left-Right 37">
              <a:extLst>
                <a:ext uri="{FF2B5EF4-FFF2-40B4-BE49-F238E27FC236}">
                  <a16:creationId xmlns:a16="http://schemas.microsoft.com/office/drawing/2014/main" id="{04B7B0EC-BEB6-4831-B1BC-6BB251FF5528}"/>
                </a:ext>
              </a:extLst>
            </p:cNvPr>
            <p:cNvSpPr/>
            <p:nvPr/>
          </p:nvSpPr>
          <p:spPr>
            <a:xfrm>
              <a:off x="3158836" y="1258784"/>
              <a:ext cx="546265" cy="308759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6959FE3-7BFD-436B-8C5A-A4392D1EC756}"/>
                </a:ext>
              </a:extLst>
            </p:cNvPr>
            <p:cNvSpPr txBox="1"/>
            <p:nvPr/>
          </p:nvSpPr>
          <p:spPr>
            <a:xfrm>
              <a:off x="2931848" y="1567543"/>
              <a:ext cx="108419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IR Sensor</a:t>
              </a:r>
              <a:endParaRPr lang="he-IL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2C5B5D9-28D1-46D8-8EB8-0CB73CB4442B}"/>
              </a:ext>
            </a:extLst>
          </p:cNvPr>
          <p:cNvGrpSpPr/>
          <p:nvPr/>
        </p:nvGrpSpPr>
        <p:grpSpPr>
          <a:xfrm>
            <a:off x="5167185" y="344384"/>
            <a:ext cx="1300480" cy="1223159"/>
            <a:chOff x="5167185" y="344384"/>
            <a:chExt cx="1300480" cy="1223159"/>
          </a:xfrm>
        </p:grpSpPr>
        <p:pic>
          <p:nvPicPr>
            <p:cNvPr id="45" name="Graphic 44" descr="Smart Phone">
              <a:extLst>
                <a:ext uri="{FF2B5EF4-FFF2-40B4-BE49-F238E27FC236}">
                  <a16:creationId xmlns:a16="http://schemas.microsoft.com/office/drawing/2014/main" id="{05D1E071-09A1-4B99-9019-06A036B56D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330274" y="344384"/>
              <a:ext cx="914400" cy="914400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A698435-5114-4B49-AD26-1BF5F7F43C2D}"/>
                </a:ext>
              </a:extLst>
            </p:cNvPr>
            <p:cNvSpPr txBox="1"/>
            <p:nvPr/>
          </p:nvSpPr>
          <p:spPr>
            <a:xfrm>
              <a:off x="5167185" y="1198211"/>
              <a:ext cx="130048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Mobile App</a:t>
              </a:r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2520469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149">
            <a:extLst>
              <a:ext uri="{FF2B5EF4-FFF2-40B4-BE49-F238E27FC236}">
                <a16:creationId xmlns:a16="http://schemas.microsoft.com/office/drawing/2014/main" id="{4056C3B8-F74F-4551-8924-CA874E11228E}"/>
              </a:ext>
            </a:extLst>
          </p:cNvPr>
          <p:cNvGrpSpPr/>
          <p:nvPr/>
        </p:nvGrpSpPr>
        <p:grpSpPr>
          <a:xfrm>
            <a:off x="291550" y="-26856"/>
            <a:ext cx="11576232" cy="6884855"/>
            <a:chOff x="291550" y="-26856"/>
            <a:chExt cx="11576232" cy="688485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5805B6B-49B8-42E0-A75D-4ED868421B84}"/>
                </a:ext>
              </a:extLst>
            </p:cNvPr>
            <p:cNvGrpSpPr/>
            <p:nvPr/>
          </p:nvGrpSpPr>
          <p:grpSpPr>
            <a:xfrm>
              <a:off x="291550" y="2647678"/>
              <a:ext cx="1064089" cy="1283732"/>
              <a:chOff x="2479232" y="2495320"/>
              <a:chExt cx="1064089" cy="1283732"/>
            </a:xfrm>
          </p:grpSpPr>
          <p:pic>
            <p:nvPicPr>
              <p:cNvPr id="5" name="Graphic 4" descr="Man">
                <a:extLst>
                  <a:ext uri="{FF2B5EF4-FFF2-40B4-BE49-F238E27FC236}">
                    <a16:creationId xmlns:a16="http://schemas.microsoft.com/office/drawing/2014/main" id="{7946B2E8-CBAA-4DA7-87E4-C6D8A646AB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554077" y="249532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1458A7E-A68E-48D4-BAD0-2F76A9E35174}"/>
                  </a:ext>
                </a:extLst>
              </p:cNvPr>
              <p:cNvSpPr txBox="1"/>
              <p:nvPr/>
            </p:nvSpPr>
            <p:spPr>
              <a:xfrm>
                <a:off x="2479232" y="3409720"/>
                <a:ext cx="1064089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/>
                  <a:t>Operator</a:t>
                </a:r>
                <a:endParaRPr lang="he-IL" dirty="0"/>
              </a:p>
            </p:txBody>
          </p:sp>
        </p:grp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3BBF7CE-C89C-4F95-9EBF-55F8596E41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5195" y="-26856"/>
              <a:ext cx="6958629" cy="6884855"/>
            </a:xfrm>
            <a:prstGeom prst="rect">
              <a:avLst/>
            </a:prstGeom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D89A7AB-E573-49D5-91B6-E51941215014}"/>
                </a:ext>
              </a:extLst>
            </p:cNvPr>
            <p:cNvGrpSpPr/>
            <p:nvPr/>
          </p:nvGrpSpPr>
          <p:grpSpPr>
            <a:xfrm>
              <a:off x="3052519" y="959960"/>
              <a:ext cx="1449263" cy="792694"/>
              <a:chOff x="5069837" y="2748587"/>
              <a:chExt cx="2052320" cy="899160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A67A7D43-C6E9-4717-ABBC-6796650CF392}"/>
                  </a:ext>
                </a:extLst>
              </p:cNvPr>
              <p:cNvSpPr/>
              <p:nvPr/>
            </p:nvSpPr>
            <p:spPr>
              <a:xfrm>
                <a:off x="5069837" y="2748587"/>
                <a:ext cx="2052320" cy="89916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544CD18-206D-40F0-8801-948C148D11F9}"/>
                  </a:ext>
                </a:extLst>
              </p:cNvPr>
              <p:cNvSpPr/>
              <p:nvPr/>
            </p:nvSpPr>
            <p:spPr>
              <a:xfrm>
                <a:off x="5104071" y="2967336"/>
                <a:ext cx="1983861" cy="36774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GB" sz="20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Watch reports</a:t>
                </a:r>
                <a:endParaRPr lang="en-US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9B619B6-847A-47C7-B5C3-F6F5FD7EB691}"/>
                </a:ext>
              </a:extLst>
            </p:cNvPr>
            <p:cNvCxnSpPr>
              <a:cxnSpLocks/>
              <a:stCxn id="5" idx="3"/>
              <a:endCxn id="30" idx="1"/>
            </p:cNvCxnSpPr>
            <p:nvPr/>
          </p:nvCxnSpPr>
          <p:spPr>
            <a:xfrm>
              <a:off x="1280795" y="3104878"/>
              <a:ext cx="1734494" cy="10236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30A8FF7-119E-4C5E-88E4-EA9552E86050}"/>
                </a:ext>
              </a:extLst>
            </p:cNvPr>
            <p:cNvGrpSpPr/>
            <p:nvPr/>
          </p:nvGrpSpPr>
          <p:grpSpPr>
            <a:xfrm>
              <a:off x="3076347" y="2703746"/>
              <a:ext cx="1401267" cy="821757"/>
              <a:chOff x="5069837" y="2748587"/>
              <a:chExt cx="2052320" cy="899160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06C51CD5-F2E5-4372-A024-C1F5F1BE5DA4}"/>
                  </a:ext>
                </a:extLst>
              </p:cNvPr>
              <p:cNvSpPr/>
              <p:nvPr/>
            </p:nvSpPr>
            <p:spPr>
              <a:xfrm>
                <a:off x="5069837" y="2748587"/>
                <a:ext cx="2052320" cy="89916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98AFBFC-54D7-4B71-B96F-3A40BCD27280}"/>
                  </a:ext>
                </a:extLst>
              </p:cNvPr>
              <p:cNvSpPr/>
              <p:nvPr/>
            </p:nvSpPr>
            <p:spPr>
              <a:xfrm>
                <a:off x="5147051" y="2967336"/>
                <a:ext cx="1897906" cy="53499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GB" sz="20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Watch lists</a:t>
                </a:r>
                <a:endParaRPr lang="en-US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5172790-0776-412A-AC68-257CE54FA53B}"/>
                </a:ext>
              </a:extLst>
            </p:cNvPr>
            <p:cNvGrpSpPr/>
            <p:nvPr/>
          </p:nvGrpSpPr>
          <p:grpSpPr>
            <a:xfrm>
              <a:off x="6658939" y="958771"/>
              <a:ext cx="1420368" cy="672461"/>
              <a:chOff x="5069837" y="2748588"/>
              <a:chExt cx="2052320" cy="899160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CD90BB01-8EBC-4699-A680-C39C5CAA36C1}"/>
                  </a:ext>
                </a:extLst>
              </p:cNvPr>
              <p:cNvSpPr/>
              <p:nvPr/>
            </p:nvSpPr>
            <p:spPr>
              <a:xfrm>
                <a:off x="5069837" y="2748588"/>
                <a:ext cx="2052320" cy="89916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88D9C9D-8AA2-4D28-9779-E9015381FDF6}"/>
                  </a:ext>
                </a:extLst>
              </p:cNvPr>
              <p:cNvSpPr/>
              <p:nvPr/>
            </p:nvSpPr>
            <p:spPr>
              <a:xfrm>
                <a:off x="5374266" y="2967335"/>
                <a:ext cx="1443465" cy="53499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GB" sz="2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Queries</a:t>
                </a:r>
                <a:endParaRPr lang="en-US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C7B480A-70A4-4060-9853-248DB4530C4F}"/>
                </a:ext>
              </a:extLst>
            </p:cNvPr>
            <p:cNvGrpSpPr/>
            <p:nvPr/>
          </p:nvGrpSpPr>
          <p:grpSpPr>
            <a:xfrm>
              <a:off x="3015289" y="3725421"/>
              <a:ext cx="1619779" cy="806305"/>
              <a:chOff x="4920769" y="2845345"/>
              <a:chExt cx="2372358" cy="89916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C71A3E1D-2CAB-407D-8CCF-83339CC8A631}"/>
                  </a:ext>
                </a:extLst>
              </p:cNvPr>
              <p:cNvSpPr/>
              <p:nvPr/>
            </p:nvSpPr>
            <p:spPr>
              <a:xfrm>
                <a:off x="5069838" y="2845345"/>
                <a:ext cx="2052320" cy="89916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17D8AED-7A8A-4372-B91F-1E17CEC1EE12}"/>
                  </a:ext>
                </a:extLst>
              </p:cNvPr>
              <p:cNvSpPr/>
              <p:nvPr/>
            </p:nvSpPr>
            <p:spPr>
              <a:xfrm>
                <a:off x="4920769" y="3027428"/>
                <a:ext cx="2372358" cy="53499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GB" sz="2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Start Scenario</a:t>
                </a:r>
                <a:endParaRPr lang="en-US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4AA7A8B-D2D7-453A-9E0B-0CEB95E8C02A}"/>
                </a:ext>
              </a:extLst>
            </p:cNvPr>
            <p:cNvGrpSpPr/>
            <p:nvPr/>
          </p:nvGrpSpPr>
          <p:grpSpPr>
            <a:xfrm>
              <a:off x="3286973" y="5053030"/>
              <a:ext cx="1169833" cy="754898"/>
              <a:chOff x="5069837" y="2748588"/>
              <a:chExt cx="2052320" cy="899160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C3FBE02B-42FF-42A1-B183-99B714A2C36B}"/>
                  </a:ext>
                </a:extLst>
              </p:cNvPr>
              <p:cNvSpPr/>
              <p:nvPr/>
            </p:nvSpPr>
            <p:spPr>
              <a:xfrm>
                <a:off x="5069837" y="2748588"/>
                <a:ext cx="2052320" cy="89916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4462FE24-6E03-4659-BEF4-6E82C61AAF7B}"/>
                  </a:ext>
                </a:extLst>
              </p:cNvPr>
              <p:cNvSpPr/>
              <p:nvPr/>
            </p:nvSpPr>
            <p:spPr>
              <a:xfrm>
                <a:off x="5423610" y="2967335"/>
                <a:ext cx="1344782" cy="46353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GB" sz="20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Settings</a:t>
                </a:r>
                <a:endParaRPr lang="en-US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639B8DC1-B1BB-4B4F-B450-A34D4A5F9A08}"/>
                </a:ext>
              </a:extLst>
            </p:cNvPr>
            <p:cNvGrpSpPr/>
            <p:nvPr/>
          </p:nvGrpSpPr>
          <p:grpSpPr>
            <a:xfrm>
              <a:off x="6758607" y="2729684"/>
              <a:ext cx="1420368" cy="672461"/>
              <a:chOff x="5069837" y="2748587"/>
              <a:chExt cx="2052320" cy="899160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2345F182-3D0B-4E60-A815-DFF49549BC28}"/>
                  </a:ext>
                </a:extLst>
              </p:cNvPr>
              <p:cNvSpPr/>
              <p:nvPr/>
            </p:nvSpPr>
            <p:spPr>
              <a:xfrm>
                <a:off x="5069837" y="2748587"/>
                <a:ext cx="2052320" cy="89916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40E481E-D7A5-46F5-8F54-9850829F6EB6}"/>
                  </a:ext>
                </a:extLst>
              </p:cNvPr>
              <p:cNvSpPr/>
              <p:nvPr/>
            </p:nvSpPr>
            <p:spPr>
              <a:xfrm>
                <a:off x="5145888" y="2967336"/>
                <a:ext cx="1900223" cy="53499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GB" sz="20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Choose list</a:t>
                </a:r>
                <a:endParaRPr lang="en-US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570BAE9-DFF6-4D62-BC38-DB3C88039776}"/>
                </a:ext>
              </a:extLst>
            </p:cNvPr>
            <p:cNvGrpSpPr/>
            <p:nvPr/>
          </p:nvGrpSpPr>
          <p:grpSpPr>
            <a:xfrm>
              <a:off x="10934190" y="1766434"/>
              <a:ext cx="914400" cy="1210021"/>
              <a:chOff x="7498080" y="4201289"/>
              <a:chExt cx="914400" cy="1210021"/>
            </a:xfrm>
          </p:grpSpPr>
          <p:pic>
            <p:nvPicPr>
              <p:cNvPr id="53" name="Graphic 52" descr="Database">
                <a:extLst>
                  <a:ext uri="{FF2B5EF4-FFF2-40B4-BE49-F238E27FC236}">
                    <a16:creationId xmlns:a16="http://schemas.microsoft.com/office/drawing/2014/main" id="{842883CE-365F-48F3-940E-7ECFCB11E1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498080" y="420128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6BA4ED4-7A63-458B-9FE4-E86B55DE613A}"/>
                  </a:ext>
                </a:extLst>
              </p:cNvPr>
              <p:cNvSpPr txBox="1"/>
              <p:nvPr/>
            </p:nvSpPr>
            <p:spPr>
              <a:xfrm>
                <a:off x="7739099" y="5041978"/>
                <a:ext cx="52116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/>
                  <a:t>DB</a:t>
                </a:r>
                <a:endParaRPr lang="he-IL" dirty="0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0E496790-D769-45BB-86A1-6B195A9BC114}"/>
                </a:ext>
              </a:extLst>
            </p:cNvPr>
            <p:cNvGrpSpPr/>
            <p:nvPr/>
          </p:nvGrpSpPr>
          <p:grpSpPr>
            <a:xfrm>
              <a:off x="9382223" y="4421490"/>
              <a:ext cx="1364452" cy="1117780"/>
              <a:chOff x="5562448" y="4236252"/>
              <a:chExt cx="1364452" cy="1117780"/>
            </a:xfrm>
          </p:grpSpPr>
          <p:pic>
            <p:nvPicPr>
              <p:cNvPr id="56" name="Graphic 55" descr="Computer">
                <a:extLst>
                  <a:ext uri="{FF2B5EF4-FFF2-40B4-BE49-F238E27FC236}">
                    <a16:creationId xmlns:a16="http://schemas.microsoft.com/office/drawing/2014/main" id="{4236C008-5356-49A2-8E2A-A56C97587A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774552" y="4236252"/>
                <a:ext cx="914400" cy="914400"/>
              </a:xfrm>
              <a:prstGeom prst="rect">
                <a:avLst/>
              </a:prstGeom>
            </p:spPr>
          </p:pic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ECBD086-ECFC-4330-9B19-570070832239}"/>
                  </a:ext>
                </a:extLst>
              </p:cNvPr>
              <p:cNvSpPr txBox="1"/>
              <p:nvPr/>
            </p:nvSpPr>
            <p:spPr>
              <a:xfrm>
                <a:off x="5562448" y="4984700"/>
                <a:ext cx="1364452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/>
                  <a:t>Main Server</a:t>
                </a:r>
                <a:endParaRPr lang="he-IL" dirty="0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A903F111-31B6-42E0-865F-0FCE141E50EC}"/>
                </a:ext>
              </a:extLst>
            </p:cNvPr>
            <p:cNvGrpSpPr/>
            <p:nvPr/>
          </p:nvGrpSpPr>
          <p:grpSpPr>
            <a:xfrm>
              <a:off x="4964325" y="3438995"/>
              <a:ext cx="1420368" cy="754897"/>
              <a:chOff x="5069837" y="2748587"/>
              <a:chExt cx="2052320" cy="899160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0A03B2B1-843C-4080-A217-FA9E413DA4E4}"/>
                  </a:ext>
                </a:extLst>
              </p:cNvPr>
              <p:cNvSpPr/>
              <p:nvPr/>
            </p:nvSpPr>
            <p:spPr>
              <a:xfrm>
                <a:off x="5069837" y="2748587"/>
                <a:ext cx="2052320" cy="89916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FC281337-98AB-4136-85D6-835FCC0926CA}"/>
                  </a:ext>
                </a:extLst>
              </p:cNvPr>
              <p:cNvSpPr/>
              <p:nvPr/>
            </p:nvSpPr>
            <p:spPr>
              <a:xfrm>
                <a:off x="5092061" y="2967336"/>
                <a:ext cx="2007879" cy="53499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GB" sz="2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Create map</a:t>
                </a:r>
                <a:endParaRPr lang="en-US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256E7E91-5653-4EB2-A253-73E90EDF64C7}"/>
                </a:ext>
              </a:extLst>
            </p:cNvPr>
            <p:cNvGrpSpPr/>
            <p:nvPr/>
          </p:nvGrpSpPr>
          <p:grpSpPr>
            <a:xfrm>
              <a:off x="5032033" y="4737571"/>
              <a:ext cx="1772620" cy="1426554"/>
              <a:chOff x="4847943" y="4589206"/>
              <a:chExt cx="1838723" cy="1529727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7F4DF4BF-82E2-4BD7-BCF2-CC5481B6ED0D}"/>
                  </a:ext>
                </a:extLst>
              </p:cNvPr>
              <p:cNvGrpSpPr/>
              <p:nvPr/>
            </p:nvGrpSpPr>
            <p:grpSpPr>
              <a:xfrm>
                <a:off x="4847943" y="4604820"/>
                <a:ext cx="990079" cy="698676"/>
                <a:chOff x="4826509" y="2748587"/>
                <a:chExt cx="2538987" cy="899160"/>
              </a:xfrm>
            </p:grpSpPr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1E66C8D0-F0F5-45B4-AB66-3A7C5467D306}"/>
                    </a:ext>
                  </a:extLst>
                </p:cNvPr>
                <p:cNvSpPr/>
                <p:nvPr/>
              </p:nvSpPr>
              <p:spPr>
                <a:xfrm>
                  <a:off x="5069837" y="2748587"/>
                  <a:ext cx="2052320" cy="899160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0B291299-A74C-4B12-A5F4-F910654FE3DF}"/>
                    </a:ext>
                  </a:extLst>
                </p:cNvPr>
                <p:cNvSpPr/>
                <p:nvPr/>
              </p:nvSpPr>
              <p:spPr>
                <a:xfrm>
                  <a:off x="4826509" y="2967336"/>
                  <a:ext cx="2538987" cy="514921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GB" sz="20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Warrior</a:t>
                  </a:r>
                  <a:endParaRPr lang="en-US" sz="20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21DF42B5-FC7B-46FD-8680-7A1C9B05B4DE}"/>
                  </a:ext>
                </a:extLst>
              </p:cNvPr>
              <p:cNvGrpSpPr/>
              <p:nvPr/>
            </p:nvGrpSpPr>
            <p:grpSpPr>
              <a:xfrm>
                <a:off x="5754808" y="4589206"/>
                <a:ext cx="931858" cy="754898"/>
                <a:chOff x="4901162" y="2748587"/>
                <a:chExt cx="2389680" cy="899160"/>
              </a:xfrm>
            </p:grpSpPr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D79E5FD2-B529-4E23-97E8-1EE7F0B386F3}"/>
                    </a:ext>
                  </a:extLst>
                </p:cNvPr>
                <p:cNvSpPr/>
                <p:nvPr/>
              </p:nvSpPr>
              <p:spPr>
                <a:xfrm>
                  <a:off x="5069835" y="2748587"/>
                  <a:ext cx="2052319" cy="899160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59DD058C-EFF9-4B9F-B911-C07940DEA8C5}"/>
                    </a:ext>
                  </a:extLst>
                </p:cNvPr>
                <p:cNvSpPr/>
                <p:nvPr/>
              </p:nvSpPr>
              <p:spPr>
                <a:xfrm>
                  <a:off x="4901162" y="2967336"/>
                  <a:ext cx="2389680" cy="476572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GB" sz="20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Targets</a:t>
                  </a:r>
                  <a:endParaRPr lang="en-US" sz="20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13639C3B-89DE-4C0E-B532-5B5A9AEF724B}"/>
                  </a:ext>
                </a:extLst>
              </p:cNvPr>
              <p:cNvGrpSpPr/>
              <p:nvPr/>
            </p:nvGrpSpPr>
            <p:grpSpPr>
              <a:xfrm>
                <a:off x="4919982" y="5364035"/>
                <a:ext cx="981808" cy="754898"/>
                <a:chOff x="4837120" y="2748587"/>
                <a:chExt cx="2517774" cy="899160"/>
              </a:xfrm>
            </p:grpSpPr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45705FD2-6F20-4B62-B7C0-CD4AD7DFA046}"/>
                    </a:ext>
                  </a:extLst>
                </p:cNvPr>
                <p:cNvSpPr/>
                <p:nvPr/>
              </p:nvSpPr>
              <p:spPr>
                <a:xfrm>
                  <a:off x="5069837" y="2748587"/>
                  <a:ext cx="2052320" cy="899160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1DDC7ACE-F64E-4645-A413-4251E3203B6F}"/>
                    </a:ext>
                  </a:extLst>
                </p:cNvPr>
                <p:cNvSpPr/>
                <p:nvPr/>
              </p:nvSpPr>
              <p:spPr>
                <a:xfrm>
                  <a:off x="4837120" y="2967336"/>
                  <a:ext cx="2517774" cy="476572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GB" sz="20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Sensors</a:t>
                  </a:r>
                  <a:endParaRPr lang="en-US" sz="20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F4C09599-5ECF-4678-A26F-932817439344}"/>
                  </a:ext>
                </a:extLst>
              </p:cNvPr>
              <p:cNvGrpSpPr/>
              <p:nvPr/>
            </p:nvGrpSpPr>
            <p:grpSpPr>
              <a:xfrm>
                <a:off x="5856033" y="5364035"/>
                <a:ext cx="800304" cy="754898"/>
                <a:chOff x="5069837" y="2748587"/>
                <a:chExt cx="2052320" cy="899160"/>
              </a:xfrm>
            </p:grpSpPr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074BB3CE-AC96-47C3-9DBF-61FB297A5B0E}"/>
                    </a:ext>
                  </a:extLst>
                </p:cNvPr>
                <p:cNvSpPr/>
                <p:nvPr/>
              </p:nvSpPr>
              <p:spPr>
                <a:xfrm>
                  <a:off x="5069837" y="2748587"/>
                  <a:ext cx="2052320" cy="899160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27C1DB57-07B3-47AE-9A61-504A3500EBA4}"/>
                    </a:ext>
                  </a:extLst>
                </p:cNvPr>
                <p:cNvSpPr/>
                <p:nvPr/>
              </p:nvSpPr>
              <p:spPr>
                <a:xfrm>
                  <a:off x="5138933" y="2967336"/>
                  <a:ext cx="1914146" cy="476572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GB" sz="20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Walls</a:t>
                  </a:r>
                  <a:endParaRPr lang="en-US" sz="20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6753337B-6766-49AC-8BD0-E04C7B1E50FD}"/>
                </a:ext>
              </a:extLst>
            </p:cNvPr>
            <p:cNvGrpSpPr/>
            <p:nvPr/>
          </p:nvGrpSpPr>
          <p:grpSpPr>
            <a:xfrm>
              <a:off x="7162975" y="3746744"/>
              <a:ext cx="769744" cy="720728"/>
              <a:chOff x="5069837" y="2748587"/>
              <a:chExt cx="2052320" cy="899160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175EE9F0-0166-4BC0-BDA3-9678F72E5B0C}"/>
                  </a:ext>
                </a:extLst>
              </p:cNvPr>
              <p:cNvSpPr/>
              <p:nvPr/>
            </p:nvSpPr>
            <p:spPr>
              <a:xfrm>
                <a:off x="5069837" y="2748587"/>
                <a:ext cx="2052320" cy="89916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A77824DF-C5E5-468D-95BE-1F4A73BCF05F}"/>
                  </a:ext>
                </a:extLst>
              </p:cNvPr>
              <p:cNvSpPr/>
              <p:nvPr/>
            </p:nvSpPr>
            <p:spPr>
              <a:xfrm>
                <a:off x="5600054" y="2967335"/>
                <a:ext cx="991895" cy="47657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GB" sz="2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Start</a:t>
                </a:r>
                <a:endParaRPr lang="en-US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3E5E785C-1C57-4693-8800-E6995AD8F4D0}"/>
                </a:ext>
              </a:extLst>
            </p:cNvPr>
            <p:cNvGrpSpPr/>
            <p:nvPr/>
          </p:nvGrpSpPr>
          <p:grpSpPr>
            <a:xfrm>
              <a:off x="7519869" y="5175135"/>
              <a:ext cx="697311" cy="720885"/>
              <a:chOff x="5069837" y="2748587"/>
              <a:chExt cx="2052320" cy="899160"/>
            </a:xfrm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918D2595-BC31-43EE-BEAF-DBDB1DB69976}"/>
                  </a:ext>
                </a:extLst>
              </p:cNvPr>
              <p:cNvSpPr/>
              <p:nvPr/>
            </p:nvSpPr>
            <p:spPr>
              <a:xfrm>
                <a:off x="5069837" y="2748587"/>
                <a:ext cx="2052320" cy="89916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A60079F7-4D42-455D-8C90-94C6642DD227}"/>
                  </a:ext>
                </a:extLst>
              </p:cNvPr>
              <p:cNvSpPr/>
              <p:nvPr/>
            </p:nvSpPr>
            <p:spPr>
              <a:xfrm>
                <a:off x="5365426" y="2967335"/>
                <a:ext cx="1461153" cy="56589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GB" sz="2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Timer</a:t>
                </a:r>
                <a:endParaRPr lang="en-US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E46BA80E-F533-46AA-8EE4-1FEA6A9F0716}"/>
                </a:ext>
              </a:extLst>
            </p:cNvPr>
            <p:cNvGrpSpPr/>
            <p:nvPr/>
          </p:nvGrpSpPr>
          <p:grpSpPr>
            <a:xfrm>
              <a:off x="4870176" y="1631232"/>
              <a:ext cx="1420368" cy="1227557"/>
              <a:chOff x="5069837" y="2748587"/>
              <a:chExt cx="2052320" cy="1061913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D246BC81-7694-4882-A573-54BBA3585E8D}"/>
                  </a:ext>
                </a:extLst>
              </p:cNvPr>
              <p:cNvSpPr/>
              <p:nvPr/>
            </p:nvSpPr>
            <p:spPr>
              <a:xfrm>
                <a:off x="5069837" y="2748587"/>
                <a:ext cx="2052320" cy="89916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22D01F3F-39DC-46B7-B4E4-481DBE75FF70}"/>
                  </a:ext>
                </a:extLst>
              </p:cNvPr>
              <p:cNvSpPr/>
              <p:nvPr/>
            </p:nvSpPr>
            <p:spPr>
              <a:xfrm>
                <a:off x="5239095" y="2967335"/>
                <a:ext cx="1713813" cy="8431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GB" sz="2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Warriors/</a:t>
                </a:r>
              </a:p>
              <a:p>
                <a:pPr algn="ctr"/>
                <a:r>
                  <a:rPr lang="en-GB" sz="20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Teams</a:t>
                </a:r>
                <a:endParaRPr lang="en-US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6B994754-C694-4FE8-9E7E-7FB216D1887B}"/>
                </a:ext>
              </a:extLst>
            </p:cNvPr>
            <p:cNvCxnSpPr>
              <a:stCxn id="5" idx="3"/>
            </p:cNvCxnSpPr>
            <p:nvPr/>
          </p:nvCxnSpPr>
          <p:spPr>
            <a:xfrm flipV="1">
              <a:off x="1280795" y="1522477"/>
              <a:ext cx="1771724" cy="15824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6520F249-A4B1-44F7-9BD8-C6AAF5BBBC17}"/>
                </a:ext>
              </a:extLst>
            </p:cNvPr>
            <p:cNvCxnSpPr>
              <a:stCxn id="5" idx="3"/>
            </p:cNvCxnSpPr>
            <p:nvPr/>
          </p:nvCxnSpPr>
          <p:spPr>
            <a:xfrm>
              <a:off x="1280795" y="3104878"/>
              <a:ext cx="1742081" cy="9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4A8CFD4E-B725-441B-807A-B783A6D31FC6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1280795" y="3104878"/>
              <a:ext cx="1998593" cy="23256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AD6AEC1F-5401-42CA-B68F-CB4496B946AE}"/>
                </a:ext>
              </a:extLst>
            </p:cNvPr>
            <p:cNvCxnSpPr>
              <a:cxnSpLocks/>
              <a:endCxn id="60" idx="1"/>
            </p:cNvCxnSpPr>
            <p:nvPr/>
          </p:nvCxnSpPr>
          <p:spPr>
            <a:xfrm flipV="1">
              <a:off x="4558918" y="3847227"/>
              <a:ext cx="420788" cy="2427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5B23FD85-03ED-42DA-9566-8505240B67E3}"/>
                </a:ext>
              </a:extLst>
            </p:cNvPr>
            <p:cNvCxnSpPr>
              <a:cxnSpLocks/>
            </p:cNvCxnSpPr>
            <p:nvPr/>
          </p:nvCxnSpPr>
          <p:spPr>
            <a:xfrm>
              <a:off x="6384693" y="3746744"/>
              <a:ext cx="778282" cy="3199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ADE6C753-0F52-4F7A-9BA8-A05D7D572475}"/>
                </a:ext>
              </a:extLst>
            </p:cNvPr>
            <p:cNvCxnSpPr>
              <a:cxnSpLocks/>
            </p:cNvCxnSpPr>
            <p:nvPr/>
          </p:nvCxnSpPr>
          <p:spPr>
            <a:xfrm>
              <a:off x="7932719" y="4066676"/>
              <a:ext cx="1505366" cy="7261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B07C5D26-05B3-407D-BC6A-74D575B06518}"/>
                </a:ext>
              </a:extLst>
            </p:cNvPr>
            <p:cNvGrpSpPr/>
            <p:nvPr/>
          </p:nvGrpSpPr>
          <p:grpSpPr>
            <a:xfrm>
              <a:off x="10953382" y="4421490"/>
              <a:ext cx="914400" cy="1228257"/>
              <a:chOff x="3605928" y="4236252"/>
              <a:chExt cx="914400" cy="1228257"/>
            </a:xfrm>
          </p:grpSpPr>
          <p:pic>
            <p:nvPicPr>
              <p:cNvPr id="99" name="Graphic 98" descr="Processor">
                <a:extLst>
                  <a:ext uri="{FF2B5EF4-FFF2-40B4-BE49-F238E27FC236}">
                    <a16:creationId xmlns:a16="http://schemas.microsoft.com/office/drawing/2014/main" id="{297D0F67-A6C7-490E-AD78-33386A2B0A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605928" y="4236252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CF736F5-7476-41F9-A629-F4DC48E03B58}"/>
                  </a:ext>
                </a:extLst>
              </p:cNvPr>
              <p:cNvSpPr txBox="1"/>
              <p:nvPr/>
            </p:nvSpPr>
            <p:spPr>
              <a:xfrm>
                <a:off x="3791085" y="5095177"/>
                <a:ext cx="52116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/>
                  <a:t>ESP</a:t>
                </a:r>
                <a:endParaRPr lang="he-IL" dirty="0"/>
              </a:p>
            </p:txBody>
          </p:sp>
        </p:grp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F51B0679-EBE5-4936-A605-EE14EBF3D3CC}"/>
                </a:ext>
              </a:extLst>
            </p:cNvPr>
            <p:cNvCxnSpPr/>
            <p:nvPr/>
          </p:nvCxnSpPr>
          <p:spPr>
            <a:xfrm>
              <a:off x="4518335" y="1356307"/>
              <a:ext cx="21406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EFC08AB9-CC69-4801-AF09-AF43E432B146}"/>
                </a:ext>
              </a:extLst>
            </p:cNvPr>
            <p:cNvCxnSpPr/>
            <p:nvPr/>
          </p:nvCxnSpPr>
          <p:spPr>
            <a:xfrm flipV="1">
              <a:off x="4518335" y="3093336"/>
              <a:ext cx="2222903" cy="212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3893C871-2093-420C-9D8B-930CB661B0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26044" y="2387618"/>
              <a:ext cx="1156179" cy="6609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25C5C582-B30F-4833-9E06-FD8A7DCE6B71}"/>
                </a:ext>
              </a:extLst>
            </p:cNvPr>
            <p:cNvCxnSpPr>
              <a:cxnSpLocks/>
            </p:cNvCxnSpPr>
            <p:nvPr/>
          </p:nvCxnSpPr>
          <p:spPr>
            <a:xfrm>
              <a:off x="8126345" y="1322422"/>
              <a:ext cx="1311740" cy="7427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5570F4D7-2317-4B5B-8B54-6F0F60E8641D}"/>
                </a:ext>
              </a:extLst>
            </p:cNvPr>
            <p:cNvGrpSpPr/>
            <p:nvPr/>
          </p:nvGrpSpPr>
          <p:grpSpPr>
            <a:xfrm>
              <a:off x="9350486" y="1812555"/>
              <a:ext cx="1364452" cy="1117780"/>
              <a:chOff x="5562448" y="4236252"/>
              <a:chExt cx="1364452" cy="1117780"/>
            </a:xfrm>
          </p:grpSpPr>
          <p:pic>
            <p:nvPicPr>
              <p:cNvPr id="110" name="Graphic 109" descr="Computer">
                <a:extLst>
                  <a:ext uri="{FF2B5EF4-FFF2-40B4-BE49-F238E27FC236}">
                    <a16:creationId xmlns:a16="http://schemas.microsoft.com/office/drawing/2014/main" id="{0E56992D-E0E6-4805-95A6-D3883A2A90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774552" y="4236252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385BA662-C7CA-48EF-BD2F-C9FAFC53A807}"/>
                  </a:ext>
                </a:extLst>
              </p:cNvPr>
              <p:cNvSpPr txBox="1"/>
              <p:nvPr/>
            </p:nvSpPr>
            <p:spPr>
              <a:xfrm>
                <a:off x="5562448" y="4984700"/>
                <a:ext cx="1364452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/>
                  <a:t>Main Server</a:t>
                </a:r>
                <a:endParaRPr lang="he-IL" dirty="0"/>
              </a:p>
            </p:txBody>
          </p:sp>
        </p:grp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A4521427-D130-4026-A7BE-B0AE942038A3}"/>
                </a:ext>
              </a:extLst>
            </p:cNvPr>
            <p:cNvCxnSpPr>
              <a:stCxn id="110" idx="3"/>
            </p:cNvCxnSpPr>
            <p:nvPr/>
          </p:nvCxnSpPr>
          <p:spPr>
            <a:xfrm>
              <a:off x="10476990" y="2269755"/>
              <a:ext cx="6193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EF14682D-BD1E-46B8-81C0-44638C98A782}"/>
                </a:ext>
              </a:extLst>
            </p:cNvPr>
            <p:cNvCxnSpPr>
              <a:cxnSpLocks/>
              <a:stCxn id="56" idx="3"/>
              <a:endCxn id="99" idx="1"/>
            </p:cNvCxnSpPr>
            <p:nvPr/>
          </p:nvCxnSpPr>
          <p:spPr>
            <a:xfrm>
              <a:off x="10508727" y="4878690"/>
              <a:ext cx="44465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F0A250A2-A8AA-443F-BB79-38624C264884}"/>
                </a:ext>
              </a:extLst>
            </p:cNvPr>
            <p:cNvCxnSpPr/>
            <p:nvPr/>
          </p:nvCxnSpPr>
          <p:spPr>
            <a:xfrm>
              <a:off x="4348480" y="1631232"/>
              <a:ext cx="521696" cy="433921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32AD0973-F255-41D8-91CC-E6E3A2148146}"/>
                </a:ext>
              </a:extLst>
            </p:cNvPr>
            <p:cNvCxnSpPr>
              <a:cxnSpLocks/>
              <a:endCxn id="23" idx="7"/>
            </p:cNvCxnSpPr>
            <p:nvPr/>
          </p:nvCxnSpPr>
          <p:spPr>
            <a:xfrm flipH="1">
              <a:off x="4272403" y="2340077"/>
              <a:ext cx="616910" cy="484013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0E245AB8-111F-41A9-9C8A-ADF79526AE24}"/>
                </a:ext>
              </a:extLst>
            </p:cNvPr>
            <p:cNvSpPr txBox="1"/>
            <p:nvPr/>
          </p:nvSpPr>
          <p:spPr>
            <a:xfrm>
              <a:off x="3719867" y="1991730"/>
              <a:ext cx="142859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600" dirty="0"/>
                <a:t>&lt;&lt;include&gt;&gt;</a:t>
              </a:r>
              <a:endParaRPr lang="he-IL" sz="1600" dirty="0"/>
            </a:p>
          </p:txBody>
        </p: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F4496F58-0F9B-4F69-AB3D-C68A64B6846A}"/>
                </a:ext>
              </a:extLst>
            </p:cNvPr>
            <p:cNvCxnSpPr>
              <a:cxnSpLocks/>
              <a:endCxn id="59" idx="4"/>
            </p:cNvCxnSpPr>
            <p:nvPr/>
          </p:nvCxnSpPr>
          <p:spPr>
            <a:xfrm flipH="1" flipV="1">
              <a:off x="5674509" y="4193892"/>
              <a:ext cx="32928" cy="515714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70400B4B-B036-4FF9-86F0-F93F04FE7211}"/>
                </a:ext>
              </a:extLst>
            </p:cNvPr>
            <p:cNvSpPr/>
            <p:nvPr/>
          </p:nvSpPr>
          <p:spPr>
            <a:xfrm>
              <a:off x="5018169" y="4698796"/>
              <a:ext cx="1851935" cy="14804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0A0D2779-A16C-4CFE-AFFA-184E2278AD2B}"/>
                </a:ext>
              </a:extLst>
            </p:cNvPr>
            <p:cNvSpPr txBox="1"/>
            <p:nvPr/>
          </p:nvSpPr>
          <p:spPr>
            <a:xfrm>
              <a:off x="4621879" y="4313031"/>
              <a:ext cx="1201567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600" dirty="0"/>
                <a:t>&lt;&lt;extend&gt;&gt;</a:t>
              </a:r>
              <a:endParaRPr lang="he-IL" sz="1600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90441A51-FD8E-4579-A134-BED39F465DA3}"/>
                </a:ext>
              </a:extLst>
            </p:cNvPr>
            <p:cNvSpPr txBox="1"/>
            <p:nvPr/>
          </p:nvSpPr>
          <p:spPr>
            <a:xfrm rot="4005922">
              <a:off x="6784693" y="4654715"/>
              <a:ext cx="1239280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600" dirty="0"/>
                <a:t>&lt;&lt;include&gt;&gt;</a:t>
              </a:r>
              <a:endParaRPr lang="he-IL" sz="1600" dirty="0"/>
            </a:p>
          </p:txBody>
        </p: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DAFD77CE-EDC7-4720-9AEF-4A2B9B84D0E1}"/>
                </a:ext>
              </a:extLst>
            </p:cNvPr>
            <p:cNvCxnSpPr>
              <a:cxnSpLocks/>
            </p:cNvCxnSpPr>
            <p:nvPr/>
          </p:nvCxnSpPr>
          <p:spPr>
            <a:xfrm>
              <a:off x="7506263" y="4456220"/>
              <a:ext cx="270214" cy="713718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6470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86">
            <a:extLst>
              <a:ext uri="{FF2B5EF4-FFF2-40B4-BE49-F238E27FC236}">
                <a16:creationId xmlns:a16="http://schemas.microsoft.com/office/drawing/2014/main" id="{1152758C-3A46-4936-A850-13F8E48DD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084" y="-50617"/>
            <a:ext cx="6958629" cy="6884855"/>
          </a:xfrm>
          <a:prstGeom prst="rect">
            <a:avLst/>
          </a:prstGeom>
        </p:spPr>
      </p:pic>
      <p:grpSp>
        <p:nvGrpSpPr>
          <p:cNvPr id="88" name="Group 87">
            <a:extLst>
              <a:ext uri="{FF2B5EF4-FFF2-40B4-BE49-F238E27FC236}">
                <a16:creationId xmlns:a16="http://schemas.microsoft.com/office/drawing/2014/main" id="{83C65513-E7AF-42B0-854A-C4746EE7C3D9}"/>
              </a:ext>
            </a:extLst>
          </p:cNvPr>
          <p:cNvGrpSpPr/>
          <p:nvPr/>
        </p:nvGrpSpPr>
        <p:grpSpPr>
          <a:xfrm>
            <a:off x="6858729" y="1953502"/>
            <a:ext cx="1166817" cy="604796"/>
            <a:chOff x="5069837" y="2748587"/>
            <a:chExt cx="2052320" cy="899160"/>
          </a:xfrm>
        </p:grpSpPr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160FA383-D47F-4DDC-A99B-D38BB577287F}"/>
                </a:ext>
              </a:extLst>
            </p:cNvPr>
            <p:cNvSpPr/>
            <p:nvPr/>
          </p:nvSpPr>
          <p:spPr>
            <a:xfrm>
              <a:off x="5069837" y="2748587"/>
              <a:ext cx="2052320" cy="89916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77085C32-708A-4FDE-A883-409AA0DE959B}"/>
                </a:ext>
              </a:extLst>
            </p:cNvPr>
            <p:cNvSpPr/>
            <p:nvPr/>
          </p:nvSpPr>
          <p:spPr>
            <a:xfrm>
              <a:off x="5113896" y="2967336"/>
              <a:ext cx="1964213" cy="38402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Create reports</a:t>
              </a:r>
              <a:endPara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0A8BE5E-062B-4422-B879-14A5F1397D4A}"/>
              </a:ext>
            </a:extLst>
          </p:cNvPr>
          <p:cNvGrpSpPr/>
          <p:nvPr/>
        </p:nvGrpSpPr>
        <p:grpSpPr>
          <a:xfrm>
            <a:off x="6858729" y="3644003"/>
            <a:ext cx="1162009" cy="588408"/>
            <a:chOff x="5069837" y="2748587"/>
            <a:chExt cx="2052320" cy="899160"/>
          </a:xfrm>
        </p:grpSpPr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1F237001-2E8F-4F57-AADD-E7612FEFC0BF}"/>
                </a:ext>
              </a:extLst>
            </p:cNvPr>
            <p:cNvSpPr/>
            <p:nvPr/>
          </p:nvSpPr>
          <p:spPr>
            <a:xfrm>
              <a:off x="5069837" y="2748587"/>
              <a:ext cx="2052320" cy="89916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15B08C20-1B24-4B3A-96AF-2609B65E807B}"/>
                </a:ext>
              </a:extLst>
            </p:cNvPr>
            <p:cNvSpPr/>
            <p:nvPr/>
          </p:nvSpPr>
          <p:spPr>
            <a:xfrm>
              <a:off x="5292452" y="2967336"/>
              <a:ext cx="1607106" cy="37044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Create lists</a:t>
              </a:r>
              <a:endPara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A4C97B23-A1B3-4D2F-9DDB-E66BDC6D478A}"/>
              </a:ext>
            </a:extLst>
          </p:cNvPr>
          <p:cNvGrpSpPr/>
          <p:nvPr/>
        </p:nvGrpSpPr>
        <p:grpSpPr>
          <a:xfrm>
            <a:off x="7653781" y="2805341"/>
            <a:ext cx="753732" cy="586470"/>
            <a:chOff x="4909656" y="2748588"/>
            <a:chExt cx="2372680" cy="899160"/>
          </a:xfrm>
        </p:grpSpPr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234CA1F4-9955-4772-A138-FD32F7FA9191}"/>
                </a:ext>
              </a:extLst>
            </p:cNvPr>
            <p:cNvSpPr/>
            <p:nvPr/>
          </p:nvSpPr>
          <p:spPr>
            <a:xfrm>
              <a:off x="5069837" y="2748588"/>
              <a:ext cx="2052320" cy="89916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3524E64D-EC43-4606-9EE2-775ECEB76B09}"/>
                </a:ext>
              </a:extLst>
            </p:cNvPr>
            <p:cNvSpPr/>
            <p:nvPr/>
          </p:nvSpPr>
          <p:spPr>
            <a:xfrm>
              <a:off x="4909656" y="2967335"/>
              <a:ext cx="2372680" cy="4718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Queries</a:t>
              </a:r>
              <a:endPara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F9F6BBE-0EBB-42CF-9D34-41AD0E8824BD}"/>
              </a:ext>
            </a:extLst>
          </p:cNvPr>
          <p:cNvGrpSpPr/>
          <p:nvPr/>
        </p:nvGrpSpPr>
        <p:grpSpPr>
          <a:xfrm>
            <a:off x="3619079" y="3513258"/>
            <a:ext cx="907620" cy="618220"/>
            <a:chOff x="5069838" y="2748588"/>
            <a:chExt cx="2052320" cy="899160"/>
          </a:xfrm>
        </p:grpSpPr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7E260136-50D4-4F1B-8B4F-7256796E6E76}"/>
                </a:ext>
              </a:extLst>
            </p:cNvPr>
            <p:cNvSpPr/>
            <p:nvPr/>
          </p:nvSpPr>
          <p:spPr>
            <a:xfrm>
              <a:off x="5069838" y="2748588"/>
              <a:ext cx="2052320" cy="89916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E7C7FB14-6F89-477E-A586-06C0719B6A62}"/>
                </a:ext>
              </a:extLst>
            </p:cNvPr>
            <p:cNvSpPr/>
            <p:nvPr/>
          </p:nvSpPr>
          <p:spPr>
            <a:xfrm>
              <a:off x="5353957" y="2967335"/>
              <a:ext cx="1484087" cy="40325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Settings</a:t>
              </a:r>
              <a:endPara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A7FD728-F7D4-4D49-A28A-56032885468E}"/>
              </a:ext>
            </a:extLst>
          </p:cNvPr>
          <p:cNvGrpSpPr/>
          <p:nvPr/>
        </p:nvGrpSpPr>
        <p:grpSpPr>
          <a:xfrm>
            <a:off x="11160099" y="2612347"/>
            <a:ext cx="914400" cy="1210021"/>
            <a:chOff x="7498080" y="4201289"/>
            <a:chExt cx="914400" cy="1210021"/>
          </a:xfrm>
        </p:grpSpPr>
        <p:pic>
          <p:nvPicPr>
            <p:cNvPr id="150" name="Graphic 149" descr="Database">
              <a:extLst>
                <a:ext uri="{FF2B5EF4-FFF2-40B4-BE49-F238E27FC236}">
                  <a16:creationId xmlns:a16="http://schemas.microsoft.com/office/drawing/2014/main" id="{2DA8BAC8-BCAE-4B87-889C-23E7A1FBEA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98080" y="4201289"/>
              <a:ext cx="914400" cy="914400"/>
            </a:xfrm>
            <a:prstGeom prst="rect">
              <a:avLst/>
            </a:prstGeom>
          </p:spPr>
        </p:pic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6DB9BF26-99BB-46A6-8400-2F0E5CFF05A7}"/>
                </a:ext>
              </a:extLst>
            </p:cNvPr>
            <p:cNvSpPr txBox="1"/>
            <p:nvPr/>
          </p:nvSpPr>
          <p:spPr>
            <a:xfrm>
              <a:off x="7739099" y="5041978"/>
              <a:ext cx="52116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DB</a:t>
              </a:r>
              <a:endParaRPr lang="he-IL" dirty="0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B62868A5-0A82-470B-A41D-FDC3A9B93D86}"/>
              </a:ext>
            </a:extLst>
          </p:cNvPr>
          <p:cNvGrpSpPr/>
          <p:nvPr/>
        </p:nvGrpSpPr>
        <p:grpSpPr>
          <a:xfrm>
            <a:off x="6314742" y="2823930"/>
            <a:ext cx="687924" cy="546466"/>
            <a:chOff x="5064946" y="2825413"/>
            <a:chExt cx="2052320" cy="899160"/>
          </a:xfrm>
        </p:grpSpPr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A64787EE-8CFB-445D-9250-01B5F6A28EA8}"/>
                </a:ext>
              </a:extLst>
            </p:cNvPr>
            <p:cNvSpPr/>
            <p:nvPr/>
          </p:nvSpPr>
          <p:spPr>
            <a:xfrm>
              <a:off x="5064946" y="2825413"/>
              <a:ext cx="2052320" cy="89916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777D0225-312C-4B5F-863C-374FF1CDA713}"/>
                </a:ext>
              </a:extLst>
            </p:cNvPr>
            <p:cNvSpPr/>
            <p:nvPr/>
          </p:nvSpPr>
          <p:spPr>
            <a:xfrm>
              <a:off x="5220370" y="2967337"/>
              <a:ext cx="1751261" cy="58653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sz="1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Warriors/</a:t>
              </a:r>
            </a:p>
            <a:p>
              <a:pPr algn="ctr"/>
              <a:r>
                <a:rPr lang="en-GB" sz="1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Teams</a:t>
              </a:r>
              <a:endPara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C60B6B2A-3DCA-480A-B692-6FE0F4F1480E}"/>
              </a:ext>
            </a:extLst>
          </p:cNvPr>
          <p:cNvCxnSpPr>
            <a:cxnSpLocks/>
            <a:endCxn id="170" idx="2"/>
          </p:cNvCxnSpPr>
          <p:nvPr/>
        </p:nvCxnSpPr>
        <p:spPr>
          <a:xfrm>
            <a:off x="1477774" y="1650253"/>
            <a:ext cx="1376694" cy="8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FB118043-89EF-465C-AB0F-F88B4A211ED3}"/>
              </a:ext>
            </a:extLst>
          </p:cNvPr>
          <p:cNvGrpSpPr/>
          <p:nvPr/>
        </p:nvGrpSpPr>
        <p:grpSpPr>
          <a:xfrm>
            <a:off x="9757280" y="2545878"/>
            <a:ext cx="1364452" cy="1117780"/>
            <a:chOff x="5562448" y="4236252"/>
            <a:chExt cx="1364452" cy="1117780"/>
          </a:xfrm>
        </p:grpSpPr>
        <p:pic>
          <p:nvPicPr>
            <p:cNvPr id="124" name="Graphic 123" descr="Computer">
              <a:extLst>
                <a:ext uri="{FF2B5EF4-FFF2-40B4-BE49-F238E27FC236}">
                  <a16:creationId xmlns:a16="http://schemas.microsoft.com/office/drawing/2014/main" id="{A3498462-0FBC-4C45-B025-C853081EBD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74552" y="4236252"/>
              <a:ext cx="914400" cy="914400"/>
            </a:xfrm>
            <a:prstGeom prst="rect">
              <a:avLst/>
            </a:prstGeom>
          </p:spPr>
        </p:pic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07411E0D-5FFE-46CD-8E41-E1BD62BBA972}"/>
                </a:ext>
              </a:extLst>
            </p:cNvPr>
            <p:cNvSpPr txBox="1"/>
            <p:nvPr/>
          </p:nvSpPr>
          <p:spPr>
            <a:xfrm>
              <a:off x="5562448" y="4984700"/>
              <a:ext cx="136445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Main Server</a:t>
              </a:r>
              <a:endParaRPr lang="he-IL" dirty="0"/>
            </a:p>
          </p:txBody>
        </p: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84411C6D-7891-48EA-8C5B-2720357AD7A0}"/>
              </a:ext>
            </a:extLst>
          </p:cNvPr>
          <p:cNvSpPr txBox="1"/>
          <p:nvPr/>
        </p:nvSpPr>
        <p:spPr>
          <a:xfrm rot="19876080">
            <a:off x="3353523" y="926480"/>
            <a:ext cx="1201567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&lt;&lt;extend&gt;&gt;</a:t>
            </a:r>
            <a:endParaRPr lang="he-IL" sz="1400" dirty="0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1B635949-15BE-4B58-9821-EDB4DF8322D0}"/>
              </a:ext>
            </a:extLst>
          </p:cNvPr>
          <p:cNvGrpSpPr/>
          <p:nvPr/>
        </p:nvGrpSpPr>
        <p:grpSpPr>
          <a:xfrm>
            <a:off x="6884332" y="4805882"/>
            <a:ext cx="1162010" cy="560554"/>
            <a:chOff x="5069838" y="2845345"/>
            <a:chExt cx="2052320" cy="899160"/>
          </a:xfrm>
        </p:grpSpPr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5D5F4DF1-1D61-40EF-B73E-D356AEA5269C}"/>
                </a:ext>
              </a:extLst>
            </p:cNvPr>
            <p:cNvSpPr/>
            <p:nvPr/>
          </p:nvSpPr>
          <p:spPr>
            <a:xfrm>
              <a:off x="5069838" y="2845345"/>
              <a:ext cx="2052320" cy="89916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A766852F-626B-4F3D-B795-3C65838A0778}"/>
                </a:ext>
              </a:extLst>
            </p:cNvPr>
            <p:cNvSpPr/>
            <p:nvPr/>
          </p:nvSpPr>
          <p:spPr>
            <a:xfrm>
              <a:off x="5174692" y="3027429"/>
              <a:ext cx="1864521" cy="37754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Add/Remove</a:t>
              </a:r>
              <a:endPara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DA118FE8-AE4F-4BC3-81B2-B7FF0D81F551}"/>
              </a:ext>
            </a:extLst>
          </p:cNvPr>
          <p:cNvCxnSpPr>
            <a:cxnSpLocks/>
            <a:endCxn id="156" idx="2"/>
          </p:cNvCxnSpPr>
          <p:nvPr/>
        </p:nvCxnSpPr>
        <p:spPr>
          <a:xfrm>
            <a:off x="5952067" y="5086159"/>
            <a:ext cx="932265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5D0BB1-139D-4037-B898-0F8E225BD318}"/>
              </a:ext>
            </a:extLst>
          </p:cNvPr>
          <p:cNvSpPr txBox="1"/>
          <p:nvPr/>
        </p:nvSpPr>
        <p:spPr>
          <a:xfrm>
            <a:off x="5868317" y="4718813"/>
            <a:ext cx="1224589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&lt;&lt;include&gt;&gt;</a:t>
            </a:r>
            <a:endParaRPr lang="he-IL" sz="1400" dirty="0"/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3B16A8E3-543F-4373-A999-2BC5B5F791CF}"/>
              </a:ext>
            </a:extLst>
          </p:cNvPr>
          <p:cNvGrpSpPr/>
          <p:nvPr/>
        </p:nvGrpSpPr>
        <p:grpSpPr>
          <a:xfrm>
            <a:off x="499807" y="1081089"/>
            <a:ext cx="1476689" cy="1283732"/>
            <a:chOff x="2345846" y="2495320"/>
            <a:chExt cx="1568368" cy="1283732"/>
          </a:xfrm>
        </p:grpSpPr>
        <p:pic>
          <p:nvPicPr>
            <p:cNvPr id="167" name="Graphic 166" descr="Man">
              <a:extLst>
                <a:ext uri="{FF2B5EF4-FFF2-40B4-BE49-F238E27FC236}">
                  <a16:creationId xmlns:a16="http://schemas.microsoft.com/office/drawing/2014/main" id="{0DAC4308-9D2F-4AF3-B696-0780516A1F6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554077" y="2495320"/>
              <a:ext cx="914400" cy="914400"/>
            </a:xfrm>
            <a:prstGeom prst="rect">
              <a:avLst/>
            </a:prstGeom>
          </p:spPr>
        </p:pic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69AAE8FE-C757-4F06-B987-1BD87BD9A176}"/>
                </a:ext>
              </a:extLst>
            </p:cNvPr>
            <p:cNvSpPr txBox="1"/>
            <p:nvPr/>
          </p:nvSpPr>
          <p:spPr>
            <a:xfrm>
              <a:off x="2345846" y="3409720"/>
              <a:ext cx="156836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Administrator</a:t>
              </a:r>
              <a:endParaRPr lang="he-IL" dirty="0"/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353C26C5-7CD1-4A41-A90E-2405D6AE8DF6}"/>
              </a:ext>
            </a:extLst>
          </p:cNvPr>
          <p:cNvGrpSpPr/>
          <p:nvPr/>
        </p:nvGrpSpPr>
        <p:grpSpPr>
          <a:xfrm>
            <a:off x="2854468" y="1322870"/>
            <a:ext cx="690190" cy="672619"/>
            <a:chOff x="5069837" y="2748587"/>
            <a:chExt cx="2052320" cy="899160"/>
          </a:xfrm>
        </p:grpSpPr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1FB9F0B7-223B-474C-A48A-9528B5877F11}"/>
                </a:ext>
              </a:extLst>
            </p:cNvPr>
            <p:cNvSpPr/>
            <p:nvPr/>
          </p:nvSpPr>
          <p:spPr>
            <a:xfrm>
              <a:off x="5069837" y="2748587"/>
              <a:ext cx="2052320" cy="89916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DFA8EC7E-8D27-4CF8-BF7B-7F2DDA973B44}"/>
                </a:ext>
              </a:extLst>
            </p:cNvPr>
            <p:cNvSpPr/>
            <p:nvPr/>
          </p:nvSpPr>
          <p:spPr>
            <a:xfrm>
              <a:off x="5588650" y="2967336"/>
              <a:ext cx="1014713" cy="4377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login</a:t>
              </a:r>
              <a:endPara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D573C43A-42A3-4888-8957-ED9C92A943C9}"/>
              </a:ext>
            </a:extLst>
          </p:cNvPr>
          <p:cNvGrpSpPr/>
          <p:nvPr/>
        </p:nvGrpSpPr>
        <p:grpSpPr>
          <a:xfrm>
            <a:off x="4277343" y="840866"/>
            <a:ext cx="758037" cy="527809"/>
            <a:chOff x="5069837" y="2748587"/>
            <a:chExt cx="2052320" cy="899160"/>
          </a:xfrm>
        </p:grpSpPr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527CA772-35A4-4C95-9EED-FB36DDEBB395}"/>
                </a:ext>
              </a:extLst>
            </p:cNvPr>
            <p:cNvSpPr/>
            <p:nvPr/>
          </p:nvSpPr>
          <p:spPr>
            <a:xfrm>
              <a:off x="5069837" y="2748587"/>
              <a:ext cx="2052320" cy="89916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F8A10140-6B02-4EB4-9844-EEFA3F19123C}"/>
                </a:ext>
              </a:extLst>
            </p:cNvPr>
            <p:cNvSpPr/>
            <p:nvPr/>
          </p:nvSpPr>
          <p:spPr>
            <a:xfrm>
              <a:off x="5644449" y="2967336"/>
              <a:ext cx="903103" cy="4642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Email</a:t>
              </a:r>
              <a:endPara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10250E4E-8349-482E-A7E4-453E70688E41}"/>
              </a:ext>
            </a:extLst>
          </p:cNvPr>
          <p:cNvGrpSpPr/>
          <p:nvPr/>
        </p:nvGrpSpPr>
        <p:grpSpPr>
          <a:xfrm>
            <a:off x="4926972" y="1378464"/>
            <a:ext cx="1330372" cy="596083"/>
            <a:chOff x="5069839" y="2748587"/>
            <a:chExt cx="2052321" cy="899160"/>
          </a:xfrm>
        </p:grpSpPr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4C887124-8C18-4E5C-B8EF-DDE7F1156198}"/>
                </a:ext>
              </a:extLst>
            </p:cNvPr>
            <p:cNvSpPr/>
            <p:nvPr/>
          </p:nvSpPr>
          <p:spPr>
            <a:xfrm>
              <a:off x="5069839" y="2748587"/>
              <a:ext cx="2052321" cy="89916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9BF0A205-C057-41A5-943A-8705E29EBB13}"/>
                </a:ext>
              </a:extLst>
            </p:cNvPr>
            <p:cNvSpPr/>
            <p:nvPr/>
          </p:nvSpPr>
          <p:spPr>
            <a:xfrm>
              <a:off x="5406461" y="2967336"/>
              <a:ext cx="1379087" cy="4642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Authorize</a:t>
              </a:r>
              <a:endPara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FF0E15CC-6C2B-4144-AABE-53628CFF4547}"/>
              </a:ext>
            </a:extLst>
          </p:cNvPr>
          <p:cNvGrpSpPr/>
          <p:nvPr/>
        </p:nvGrpSpPr>
        <p:grpSpPr>
          <a:xfrm>
            <a:off x="4262569" y="2076546"/>
            <a:ext cx="758037" cy="527809"/>
            <a:chOff x="5069837" y="2748587"/>
            <a:chExt cx="2052320" cy="899160"/>
          </a:xfrm>
        </p:grpSpPr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3D16E9D0-AC5C-4244-813F-FE49DA9696D4}"/>
                </a:ext>
              </a:extLst>
            </p:cNvPr>
            <p:cNvSpPr/>
            <p:nvPr/>
          </p:nvSpPr>
          <p:spPr>
            <a:xfrm>
              <a:off x="5069837" y="2748587"/>
              <a:ext cx="2052320" cy="89916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AFAB201E-38CE-4DFB-99F0-420C3832CF8C}"/>
                </a:ext>
              </a:extLst>
            </p:cNvPr>
            <p:cNvSpPr/>
            <p:nvPr/>
          </p:nvSpPr>
          <p:spPr>
            <a:xfrm>
              <a:off x="5415856" y="2967336"/>
              <a:ext cx="1360292" cy="4642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password</a:t>
              </a:r>
              <a:endPara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98" name="TextBox 197">
            <a:extLst>
              <a:ext uri="{FF2B5EF4-FFF2-40B4-BE49-F238E27FC236}">
                <a16:creationId xmlns:a16="http://schemas.microsoft.com/office/drawing/2014/main" id="{01A39042-F8C5-4EE1-9862-BF74156167C0}"/>
              </a:ext>
            </a:extLst>
          </p:cNvPr>
          <p:cNvSpPr txBox="1"/>
          <p:nvPr/>
        </p:nvSpPr>
        <p:spPr>
          <a:xfrm rot="1871407">
            <a:off x="3259363" y="2106157"/>
            <a:ext cx="1201567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&lt;&lt;extend&gt;&gt;</a:t>
            </a:r>
            <a:endParaRPr lang="he-IL" sz="1400" dirty="0"/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F7F8C3B3-019C-4F5E-A8B5-4B6DAC62F491}"/>
              </a:ext>
            </a:extLst>
          </p:cNvPr>
          <p:cNvCxnSpPr>
            <a:cxnSpLocks/>
            <a:stCxn id="175" idx="2"/>
          </p:cNvCxnSpPr>
          <p:nvPr/>
        </p:nvCxnSpPr>
        <p:spPr>
          <a:xfrm flipH="1">
            <a:off x="3533233" y="1104771"/>
            <a:ext cx="744110" cy="42370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5D1398F2-616D-487D-8144-8F77CE494865}"/>
              </a:ext>
            </a:extLst>
          </p:cNvPr>
          <p:cNvCxnSpPr>
            <a:cxnSpLocks/>
            <a:stCxn id="192" idx="2"/>
          </p:cNvCxnSpPr>
          <p:nvPr/>
        </p:nvCxnSpPr>
        <p:spPr>
          <a:xfrm flipH="1" flipV="1">
            <a:off x="3313569" y="1804797"/>
            <a:ext cx="949000" cy="53565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C3561F84-DE47-48EA-BE7C-A32A944EE3BD}"/>
              </a:ext>
            </a:extLst>
          </p:cNvPr>
          <p:cNvCxnSpPr>
            <a:cxnSpLocks/>
            <a:endCxn id="181" idx="2"/>
          </p:cNvCxnSpPr>
          <p:nvPr/>
        </p:nvCxnSpPr>
        <p:spPr>
          <a:xfrm>
            <a:off x="3562804" y="1659179"/>
            <a:ext cx="1364168" cy="173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9D30DB8A-9D33-4853-BB69-1C6250B684EC}"/>
              </a:ext>
            </a:extLst>
          </p:cNvPr>
          <p:cNvGrpSpPr/>
          <p:nvPr/>
        </p:nvGrpSpPr>
        <p:grpSpPr>
          <a:xfrm>
            <a:off x="5096591" y="2683281"/>
            <a:ext cx="975718" cy="628945"/>
            <a:chOff x="5069838" y="2845345"/>
            <a:chExt cx="2052320" cy="899160"/>
          </a:xfrm>
        </p:grpSpPr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51872720-BA6D-4078-AB55-8AE044C0527D}"/>
                </a:ext>
              </a:extLst>
            </p:cNvPr>
            <p:cNvSpPr/>
            <p:nvPr/>
          </p:nvSpPr>
          <p:spPr>
            <a:xfrm>
              <a:off x="5069838" y="2845345"/>
              <a:ext cx="2052320" cy="89916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6CEC7164-9F6A-4FD7-B68B-D8AB45B8C9B4}"/>
                </a:ext>
              </a:extLst>
            </p:cNvPr>
            <p:cNvSpPr/>
            <p:nvPr/>
          </p:nvSpPr>
          <p:spPr>
            <a:xfrm>
              <a:off x="5396772" y="3027430"/>
              <a:ext cx="1420369" cy="53523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logged</a:t>
              </a:r>
              <a:endPara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9A3B3D47-B137-468F-8DC2-A40605059AFD}"/>
              </a:ext>
            </a:extLst>
          </p:cNvPr>
          <p:cNvCxnSpPr>
            <a:cxnSpLocks/>
          </p:cNvCxnSpPr>
          <p:nvPr/>
        </p:nvCxnSpPr>
        <p:spPr>
          <a:xfrm>
            <a:off x="1477774" y="1675223"/>
            <a:ext cx="3567011" cy="1272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27ECCB0C-7FB2-4EE9-BB70-865B8A73AB5F}"/>
              </a:ext>
            </a:extLst>
          </p:cNvPr>
          <p:cNvCxnSpPr>
            <a:stCxn id="181" idx="4"/>
          </p:cNvCxnSpPr>
          <p:nvPr/>
        </p:nvCxnSpPr>
        <p:spPr>
          <a:xfrm>
            <a:off x="5592158" y="1974547"/>
            <a:ext cx="0" cy="7087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54A89AE1-14EE-483A-A6A1-908B9C047E66}"/>
              </a:ext>
            </a:extLst>
          </p:cNvPr>
          <p:cNvGrpSpPr/>
          <p:nvPr/>
        </p:nvGrpSpPr>
        <p:grpSpPr>
          <a:xfrm>
            <a:off x="3220218" y="4577523"/>
            <a:ext cx="2671566" cy="1485732"/>
            <a:chOff x="4934122" y="4678393"/>
            <a:chExt cx="2671566" cy="1485732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BC13C44F-2691-4EB2-AAD3-794138E754EF}"/>
                </a:ext>
              </a:extLst>
            </p:cNvPr>
            <p:cNvGrpSpPr/>
            <p:nvPr/>
          </p:nvGrpSpPr>
          <p:grpSpPr>
            <a:xfrm>
              <a:off x="5825617" y="4752132"/>
              <a:ext cx="829971" cy="651554"/>
              <a:chOff x="4992114" y="2748587"/>
              <a:chExt cx="2207772" cy="899160"/>
            </a:xfrm>
          </p:grpSpPr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5C78EB42-7D04-46FB-9397-B8DBD31A6D5F}"/>
                  </a:ext>
                </a:extLst>
              </p:cNvPr>
              <p:cNvSpPr/>
              <p:nvPr/>
            </p:nvSpPr>
            <p:spPr>
              <a:xfrm>
                <a:off x="5069837" y="2748587"/>
                <a:ext cx="2052320" cy="89916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6130BE39-7CEE-4DA9-A091-1E42626B8296}"/>
                  </a:ext>
                </a:extLst>
              </p:cNvPr>
              <p:cNvSpPr/>
              <p:nvPr/>
            </p:nvSpPr>
            <p:spPr>
              <a:xfrm>
                <a:off x="4992114" y="2967336"/>
                <a:ext cx="2207772" cy="467213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GB" sz="16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Warrior</a:t>
                </a:r>
                <a:endParaRPr lang="en-US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E9182207-6CFE-4E9D-A72A-30DF766D39B2}"/>
                </a:ext>
              </a:extLst>
            </p:cNvPr>
            <p:cNvGrpSpPr/>
            <p:nvPr/>
          </p:nvGrpSpPr>
          <p:grpSpPr>
            <a:xfrm>
              <a:off x="6696726" y="4737571"/>
              <a:ext cx="780150" cy="703984"/>
              <a:chOff x="5058380" y="2748587"/>
              <a:chExt cx="2075243" cy="899160"/>
            </a:xfrm>
          </p:grpSpPr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86DB3292-5738-4453-B474-A5FE7329C943}"/>
                  </a:ext>
                </a:extLst>
              </p:cNvPr>
              <p:cNvSpPr/>
              <p:nvPr/>
            </p:nvSpPr>
            <p:spPr>
              <a:xfrm>
                <a:off x="5069835" y="2748587"/>
                <a:ext cx="2052319" cy="89916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D9B64261-A8E9-4232-912F-9A9912C41764}"/>
                  </a:ext>
                </a:extLst>
              </p:cNvPr>
              <p:cNvSpPr/>
              <p:nvPr/>
            </p:nvSpPr>
            <p:spPr>
              <a:xfrm>
                <a:off x="5058380" y="2967336"/>
                <a:ext cx="2075243" cy="43241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GB" sz="16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Targets</a:t>
                </a:r>
                <a:endParaRPr lang="en-US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F45A8600-274D-48F9-951D-8051B0312DC5}"/>
                </a:ext>
              </a:extLst>
            </p:cNvPr>
            <p:cNvGrpSpPr/>
            <p:nvPr/>
          </p:nvGrpSpPr>
          <p:grpSpPr>
            <a:xfrm>
              <a:off x="5892490" y="5460141"/>
              <a:ext cx="827150" cy="703984"/>
              <a:chOff x="4995872" y="2748587"/>
              <a:chExt cx="2200266" cy="899160"/>
            </a:xfrm>
          </p:grpSpPr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C537BA9A-8FCD-4AAF-BB5C-343B0A4A6A31}"/>
                  </a:ext>
                </a:extLst>
              </p:cNvPr>
              <p:cNvSpPr/>
              <p:nvPr/>
            </p:nvSpPr>
            <p:spPr>
              <a:xfrm>
                <a:off x="5069837" y="2748587"/>
                <a:ext cx="2052320" cy="89916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73173358-40B5-4C2B-ADAE-F9276A165106}"/>
                  </a:ext>
                </a:extLst>
              </p:cNvPr>
              <p:cNvSpPr/>
              <p:nvPr/>
            </p:nvSpPr>
            <p:spPr>
              <a:xfrm>
                <a:off x="4995872" y="2967336"/>
                <a:ext cx="2200266" cy="43241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GB" sz="16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Sensors</a:t>
                </a:r>
                <a:endParaRPr lang="en-US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F32B5B74-9948-4D65-9DE2-627A3CBDA509}"/>
                </a:ext>
              </a:extLst>
            </p:cNvPr>
            <p:cNvGrpSpPr/>
            <p:nvPr/>
          </p:nvGrpSpPr>
          <p:grpSpPr>
            <a:xfrm>
              <a:off x="6735209" y="5460141"/>
              <a:ext cx="771533" cy="703984"/>
              <a:chOff x="5069837" y="2748587"/>
              <a:chExt cx="2052320" cy="899160"/>
            </a:xfrm>
          </p:grpSpPr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FB0DDDF1-3CCF-4167-9C35-B50D17725BB7}"/>
                  </a:ext>
                </a:extLst>
              </p:cNvPr>
              <p:cNvSpPr/>
              <p:nvPr/>
            </p:nvSpPr>
            <p:spPr>
              <a:xfrm>
                <a:off x="5069837" y="2748587"/>
                <a:ext cx="2052320" cy="89916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E0D22BB9-B20C-41C9-8C75-1DA10D7A58A6}"/>
                  </a:ext>
                </a:extLst>
              </p:cNvPr>
              <p:cNvSpPr/>
              <p:nvPr/>
            </p:nvSpPr>
            <p:spPr>
              <a:xfrm>
                <a:off x="5256493" y="2967336"/>
                <a:ext cx="1679021" cy="43241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GB" sz="16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Walls</a:t>
                </a:r>
                <a:endParaRPr lang="en-US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17F275CD-03D4-45A8-9B52-893E04599820}"/>
                </a:ext>
              </a:extLst>
            </p:cNvPr>
            <p:cNvSpPr/>
            <p:nvPr/>
          </p:nvSpPr>
          <p:spPr>
            <a:xfrm>
              <a:off x="4934122" y="4678393"/>
              <a:ext cx="2671566" cy="14804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0016728A-77CE-49F1-913B-138366997B67}"/>
                </a:ext>
              </a:extLst>
            </p:cNvPr>
            <p:cNvGrpSpPr/>
            <p:nvPr/>
          </p:nvGrpSpPr>
          <p:grpSpPr>
            <a:xfrm>
              <a:off x="4999566" y="4752132"/>
              <a:ext cx="771532" cy="651554"/>
              <a:chOff x="5069837" y="2748587"/>
              <a:chExt cx="2052320" cy="899160"/>
            </a:xfrm>
          </p:grpSpPr>
          <p:sp>
            <p:nvSpPr>
              <p:cNvPr id="236" name="Oval 235">
                <a:extLst>
                  <a:ext uri="{FF2B5EF4-FFF2-40B4-BE49-F238E27FC236}">
                    <a16:creationId xmlns:a16="http://schemas.microsoft.com/office/drawing/2014/main" id="{35CC1A19-1839-4113-9318-A950976424ED}"/>
                  </a:ext>
                </a:extLst>
              </p:cNvPr>
              <p:cNvSpPr/>
              <p:nvPr/>
            </p:nvSpPr>
            <p:spPr>
              <a:xfrm>
                <a:off x="5069837" y="2748587"/>
                <a:ext cx="2052320" cy="89916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4A5F30FC-9D8F-4D4E-BEF3-4EAA9FDEB61A}"/>
                  </a:ext>
                </a:extLst>
              </p:cNvPr>
              <p:cNvSpPr/>
              <p:nvPr/>
            </p:nvSpPr>
            <p:spPr>
              <a:xfrm>
                <a:off x="5258454" y="2967336"/>
                <a:ext cx="1675102" cy="467213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GB" sz="16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Team</a:t>
                </a:r>
                <a:endParaRPr lang="en-US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D8E6E847-D69D-43A6-A4D8-616ACF58440B}"/>
                </a:ext>
              </a:extLst>
            </p:cNvPr>
            <p:cNvGrpSpPr/>
            <p:nvPr/>
          </p:nvGrpSpPr>
          <p:grpSpPr>
            <a:xfrm>
              <a:off x="5016039" y="5469812"/>
              <a:ext cx="771532" cy="651554"/>
              <a:chOff x="5069837" y="2748587"/>
              <a:chExt cx="2052320" cy="899160"/>
            </a:xfrm>
          </p:grpSpPr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713B102A-0A07-473C-943B-45101D5F3A77}"/>
                  </a:ext>
                </a:extLst>
              </p:cNvPr>
              <p:cNvSpPr/>
              <p:nvPr/>
            </p:nvSpPr>
            <p:spPr>
              <a:xfrm>
                <a:off x="5069837" y="2748587"/>
                <a:ext cx="2052320" cy="89916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7BD7514C-E8CD-43B5-BBD3-902257E6B3D1}"/>
                  </a:ext>
                </a:extLst>
              </p:cNvPr>
              <p:cNvSpPr/>
              <p:nvPr/>
            </p:nvSpPr>
            <p:spPr>
              <a:xfrm>
                <a:off x="5274741" y="2967336"/>
                <a:ext cx="1642525" cy="50968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GB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User</a:t>
                </a:r>
                <a:endParaRPr lang="en-US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sp>
        <p:nvSpPr>
          <p:cNvPr id="248" name="TextBox 247">
            <a:extLst>
              <a:ext uri="{FF2B5EF4-FFF2-40B4-BE49-F238E27FC236}">
                <a16:creationId xmlns:a16="http://schemas.microsoft.com/office/drawing/2014/main" id="{EFDECBFF-9E6A-444C-8822-7E5BB4DA5758}"/>
              </a:ext>
            </a:extLst>
          </p:cNvPr>
          <p:cNvSpPr txBox="1"/>
          <p:nvPr/>
        </p:nvSpPr>
        <p:spPr>
          <a:xfrm rot="2480329">
            <a:off x="7740399" y="2612449"/>
            <a:ext cx="1080227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dirty="0"/>
              <a:t>&lt;&lt;include&gt;&gt;</a:t>
            </a:r>
            <a:endParaRPr lang="he-IL" sz="1100" dirty="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B1261751-90F9-4D19-91A8-233D4AB7BE01}"/>
              </a:ext>
            </a:extLst>
          </p:cNvPr>
          <p:cNvSpPr txBox="1"/>
          <p:nvPr/>
        </p:nvSpPr>
        <p:spPr>
          <a:xfrm rot="19277141">
            <a:off x="7723765" y="3299893"/>
            <a:ext cx="108022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&lt;&lt;include&gt;&gt;</a:t>
            </a:r>
            <a:endParaRPr lang="he-IL" sz="1200" dirty="0"/>
          </a:p>
        </p:txBody>
      </p: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1238EB34-C07E-4EEC-84F8-55539BACC6DE}"/>
              </a:ext>
            </a:extLst>
          </p:cNvPr>
          <p:cNvCxnSpPr>
            <a:cxnSpLocks/>
            <a:endCxn id="158" idx="1"/>
          </p:cNvCxnSpPr>
          <p:nvPr/>
        </p:nvCxnSpPr>
        <p:spPr>
          <a:xfrm>
            <a:off x="7545447" y="2558298"/>
            <a:ext cx="254697" cy="33293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253097A3-CBE9-4702-97FE-3E9229BFE3B4}"/>
              </a:ext>
            </a:extLst>
          </p:cNvPr>
          <p:cNvCxnSpPr>
            <a:cxnSpLocks/>
          </p:cNvCxnSpPr>
          <p:nvPr/>
        </p:nvCxnSpPr>
        <p:spPr>
          <a:xfrm flipH="1">
            <a:off x="7522779" y="3357948"/>
            <a:ext cx="310908" cy="28090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5467EFF3-94E9-4D6E-A7CF-DCD8954427CA}"/>
              </a:ext>
            </a:extLst>
          </p:cNvPr>
          <p:cNvCxnSpPr>
            <a:cxnSpLocks/>
          </p:cNvCxnSpPr>
          <p:nvPr/>
        </p:nvCxnSpPr>
        <p:spPr>
          <a:xfrm flipH="1" flipV="1">
            <a:off x="7002666" y="3048542"/>
            <a:ext cx="719066" cy="736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0" name="TextBox 259">
            <a:extLst>
              <a:ext uri="{FF2B5EF4-FFF2-40B4-BE49-F238E27FC236}">
                <a16:creationId xmlns:a16="http://schemas.microsoft.com/office/drawing/2014/main" id="{C25F2D9E-CF9E-4DEF-BA24-CA9E7381C6C1}"/>
              </a:ext>
            </a:extLst>
          </p:cNvPr>
          <p:cNvSpPr txBox="1"/>
          <p:nvPr/>
        </p:nvSpPr>
        <p:spPr>
          <a:xfrm>
            <a:off x="6943700" y="2824558"/>
            <a:ext cx="860359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dirty="0"/>
              <a:t>&lt;&lt;extend&gt;&gt;</a:t>
            </a:r>
            <a:endParaRPr lang="he-IL" sz="1100" dirty="0"/>
          </a:p>
        </p:txBody>
      </p: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674E89BD-5F12-41B3-BD7A-F1DE2059B01E}"/>
              </a:ext>
            </a:extLst>
          </p:cNvPr>
          <p:cNvCxnSpPr/>
          <p:nvPr/>
        </p:nvCxnSpPr>
        <p:spPr>
          <a:xfrm flipV="1">
            <a:off x="5970409" y="2311620"/>
            <a:ext cx="863072" cy="431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438B9284-450C-4391-B807-40D37C297F0E}"/>
              </a:ext>
            </a:extLst>
          </p:cNvPr>
          <p:cNvCxnSpPr/>
          <p:nvPr/>
        </p:nvCxnSpPr>
        <p:spPr>
          <a:xfrm>
            <a:off x="6039143" y="3198216"/>
            <a:ext cx="815671" cy="6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B14C3E3E-D00D-41FF-8D30-F6815196EBAB}"/>
              </a:ext>
            </a:extLst>
          </p:cNvPr>
          <p:cNvCxnSpPr>
            <a:stCxn id="211" idx="3"/>
          </p:cNvCxnSpPr>
          <p:nvPr/>
        </p:nvCxnSpPr>
        <p:spPr>
          <a:xfrm flipH="1">
            <a:off x="4494464" y="3220119"/>
            <a:ext cx="745018" cy="423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D03470D1-260E-43DC-B9A4-31B3221A72B0}"/>
              </a:ext>
            </a:extLst>
          </p:cNvPr>
          <p:cNvCxnSpPr>
            <a:endCxn id="122" idx="3"/>
          </p:cNvCxnSpPr>
          <p:nvPr/>
        </p:nvCxnSpPr>
        <p:spPr>
          <a:xfrm>
            <a:off x="5612742" y="3330812"/>
            <a:ext cx="1480164" cy="1541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Connector: Elbow 281">
            <a:extLst>
              <a:ext uri="{FF2B5EF4-FFF2-40B4-BE49-F238E27FC236}">
                <a16:creationId xmlns:a16="http://schemas.microsoft.com/office/drawing/2014/main" id="{DE42E137-6748-4D2D-850C-F2C848ED1CA9}"/>
              </a:ext>
            </a:extLst>
          </p:cNvPr>
          <p:cNvCxnSpPr>
            <a:endCxn id="124" idx="0"/>
          </p:cNvCxnSpPr>
          <p:nvPr/>
        </p:nvCxnSpPr>
        <p:spPr>
          <a:xfrm>
            <a:off x="6314742" y="1667842"/>
            <a:ext cx="4111842" cy="87803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3682130A-7387-4753-A231-BF77C5E40074}"/>
              </a:ext>
            </a:extLst>
          </p:cNvPr>
          <p:cNvCxnSpPr>
            <a:endCxn id="124" idx="1"/>
          </p:cNvCxnSpPr>
          <p:nvPr/>
        </p:nvCxnSpPr>
        <p:spPr>
          <a:xfrm>
            <a:off x="8046342" y="2191931"/>
            <a:ext cx="1923042" cy="811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5F13316D-8C30-4A8A-9346-2694EE7B3D23}"/>
              </a:ext>
            </a:extLst>
          </p:cNvPr>
          <p:cNvCxnSpPr>
            <a:cxnSpLocks/>
            <a:endCxn id="124" idx="1"/>
          </p:cNvCxnSpPr>
          <p:nvPr/>
        </p:nvCxnSpPr>
        <p:spPr>
          <a:xfrm flipV="1">
            <a:off x="8100801" y="3003078"/>
            <a:ext cx="1868583" cy="899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A1EE6471-E72F-4834-A93F-4272BF479E0C}"/>
              </a:ext>
            </a:extLst>
          </p:cNvPr>
          <p:cNvCxnSpPr>
            <a:endCxn id="124" idx="1"/>
          </p:cNvCxnSpPr>
          <p:nvPr/>
        </p:nvCxnSpPr>
        <p:spPr>
          <a:xfrm flipV="1">
            <a:off x="8100801" y="3003078"/>
            <a:ext cx="1868583" cy="2083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444AE010-2D8F-4492-AF1F-058A89CE4C3E}"/>
              </a:ext>
            </a:extLst>
          </p:cNvPr>
          <p:cNvCxnSpPr>
            <a:stCxn id="124" idx="3"/>
          </p:cNvCxnSpPr>
          <p:nvPr/>
        </p:nvCxnSpPr>
        <p:spPr>
          <a:xfrm flipV="1">
            <a:off x="10883784" y="2992517"/>
            <a:ext cx="403976" cy="105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326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DA652FB-BBD7-41AC-A439-895B78EA3442}"/>
              </a:ext>
            </a:extLst>
          </p:cNvPr>
          <p:cNvGrpSpPr/>
          <p:nvPr/>
        </p:nvGrpSpPr>
        <p:grpSpPr>
          <a:xfrm>
            <a:off x="106138" y="3498788"/>
            <a:ext cx="1064089" cy="1283732"/>
            <a:chOff x="2479232" y="2495320"/>
            <a:chExt cx="1064089" cy="1283732"/>
          </a:xfrm>
        </p:grpSpPr>
        <p:pic>
          <p:nvPicPr>
            <p:cNvPr id="8" name="Graphic 7" descr="Man">
              <a:extLst>
                <a:ext uri="{FF2B5EF4-FFF2-40B4-BE49-F238E27FC236}">
                  <a16:creationId xmlns:a16="http://schemas.microsoft.com/office/drawing/2014/main" id="{4FD9F468-E140-4485-A8BC-7702431821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54077" y="2495320"/>
              <a:ext cx="914400" cy="9144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B7CAA4-CD45-47E3-95F0-0F3BD2D62000}"/>
                </a:ext>
              </a:extLst>
            </p:cNvPr>
            <p:cNvSpPr txBox="1"/>
            <p:nvPr/>
          </p:nvSpPr>
          <p:spPr>
            <a:xfrm>
              <a:off x="2479232" y="3409720"/>
              <a:ext cx="1064089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Operator</a:t>
              </a:r>
              <a:endParaRPr lang="he-IL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87BD1F-D560-4BF9-A080-7C6C2BA1DE8C}"/>
              </a:ext>
            </a:extLst>
          </p:cNvPr>
          <p:cNvGrpSpPr/>
          <p:nvPr/>
        </p:nvGrpSpPr>
        <p:grpSpPr>
          <a:xfrm>
            <a:off x="10997165" y="3467664"/>
            <a:ext cx="914400" cy="1228257"/>
            <a:chOff x="3605928" y="4236252"/>
            <a:chExt cx="914400" cy="1228257"/>
          </a:xfrm>
        </p:grpSpPr>
        <p:pic>
          <p:nvPicPr>
            <p:cNvPr id="11" name="Graphic 10" descr="Processor">
              <a:extLst>
                <a:ext uri="{FF2B5EF4-FFF2-40B4-BE49-F238E27FC236}">
                  <a16:creationId xmlns:a16="http://schemas.microsoft.com/office/drawing/2014/main" id="{E109D739-A8A6-4CC0-B315-F0958564F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05928" y="4236252"/>
              <a:ext cx="914400" cy="9144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32A6FB3-8C45-45C8-99DB-62EC99DC7134}"/>
                </a:ext>
              </a:extLst>
            </p:cNvPr>
            <p:cNvSpPr txBox="1"/>
            <p:nvPr/>
          </p:nvSpPr>
          <p:spPr>
            <a:xfrm>
              <a:off x="3791085" y="5095177"/>
              <a:ext cx="52116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ESP</a:t>
              </a:r>
              <a:endParaRPr lang="he-IL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46F5B75-A6B9-4094-8FF3-9E0F7355BF93}"/>
              </a:ext>
            </a:extLst>
          </p:cNvPr>
          <p:cNvGrpSpPr/>
          <p:nvPr/>
        </p:nvGrpSpPr>
        <p:grpSpPr>
          <a:xfrm>
            <a:off x="5270081" y="1857422"/>
            <a:ext cx="1364452" cy="1117780"/>
            <a:chOff x="5562448" y="4236252"/>
            <a:chExt cx="1364452" cy="1117780"/>
          </a:xfrm>
        </p:grpSpPr>
        <p:pic>
          <p:nvPicPr>
            <p:cNvPr id="14" name="Graphic 13" descr="Computer">
              <a:extLst>
                <a:ext uri="{FF2B5EF4-FFF2-40B4-BE49-F238E27FC236}">
                  <a16:creationId xmlns:a16="http://schemas.microsoft.com/office/drawing/2014/main" id="{8E067942-C0E3-47E3-A468-2CAB3C3EF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774552" y="4236252"/>
              <a:ext cx="914400" cy="9144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10855D1-571F-4C90-B649-509AAFBB630D}"/>
                </a:ext>
              </a:extLst>
            </p:cNvPr>
            <p:cNvSpPr txBox="1"/>
            <p:nvPr/>
          </p:nvSpPr>
          <p:spPr>
            <a:xfrm>
              <a:off x="5562448" y="4984700"/>
              <a:ext cx="136445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Main Server</a:t>
              </a:r>
              <a:endParaRPr lang="he-IL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80E65CA-0BD4-43C1-BAF3-9993057C8135}"/>
              </a:ext>
            </a:extLst>
          </p:cNvPr>
          <p:cNvGrpSpPr/>
          <p:nvPr/>
        </p:nvGrpSpPr>
        <p:grpSpPr>
          <a:xfrm>
            <a:off x="5292670" y="3450265"/>
            <a:ext cx="1290865" cy="1132592"/>
            <a:chOff x="8660657" y="5150652"/>
            <a:chExt cx="1290865" cy="1132592"/>
          </a:xfrm>
        </p:grpSpPr>
        <p:pic>
          <p:nvPicPr>
            <p:cNvPr id="17" name="Graphic 16" descr="Internet">
              <a:extLst>
                <a:ext uri="{FF2B5EF4-FFF2-40B4-BE49-F238E27FC236}">
                  <a16:creationId xmlns:a16="http://schemas.microsoft.com/office/drawing/2014/main" id="{EB3841A1-DCAE-4B9E-834E-A7F145A9D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45137" y="5150652"/>
              <a:ext cx="914400" cy="9144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828A560-B3E0-449D-9FD5-3B9CC25BA37F}"/>
                </a:ext>
              </a:extLst>
            </p:cNvPr>
            <p:cNvSpPr txBox="1"/>
            <p:nvPr/>
          </p:nvSpPr>
          <p:spPr>
            <a:xfrm>
              <a:off x="8660657" y="5913912"/>
              <a:ext cx="129086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Web Server</a:t>
              </a:r>
              <a:endParaRPr lang="he-IL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1143919-C09C-4E9F-9A10-EC317DAB938E}"/>
              </a:ext>
            </a:extLst>
          </p:cNvPr>
          <p:cNvGrpSpPr/>
          <p:nvPr/>
        </p:nvGrpSpPr>
        <p:grpSpPr>
          <a:xfrm>
            <a:off x="1251857" y="3559361"/>
            <a:ext cx="1300480" cy="1223159"/>
            <a:chOff x="5167185" y="344384"/>
            <a:chExt cx="1300480" cy="1223159"/>
          </a:xfrm>
        </p:grpSpPr>
        <p:pic>
          <p:nvPicPr>
            <p:cNvPr id="26" name="Graphic 25" descr="Smart Phone">
              <a:extLst>
                <a:ext uri="{FF2B5EF4-FFF2-40B4-BE49-F238E27FC236}">
                  <a16:creationId xmlns:a16="http://schemas.microsoft.com/office/drawing/2014/main" id="{3DF5C27E-1D04-477A-A9D4-210B0FAB7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330274" y="344384"/>
              <a:ext cx="914400" cy="91440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47EAFCA-1BCF-4B62-B2CE-462CB3E085F9}"/>
                </a:ext>
              </a:extLst>
            </p:cNvPr>
            <p:cNvSpPr txBox="1"/>
            <p:nvPr/>
          </p:nvSpPr>
          <p:spPr>
            <a:xfrm>
              <a:off x="5167185" y="1198211"/>
              <a:ext cx="130048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Mobile App</a:t>
              </a:r>
              <a:endParaRPr lang="he-IL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E841D82-487D-4FBF-BD0D-D7B2548EB27E}"/>
              </a:ext>
            </a:extLst>
          </p:cNvPr>
          <p:cNvGrpSpPr/>
          <p:nvPr/>
        </p:nvGrpSpPr>
        <p:grpSpPr>
          <a:xfrm>
            <a:off x="2327302" y="2180293"/>
            <a:ext cx="1856387" cy="954546"/>
            <a:chOff x="4989241" y="2825413"/>
            <a:chExt cx="2203732" cy="89916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DEACDD0-917D-4101-B605-1057B47928BC}"/>
                </a:ext>
              </a:extLst>
            </p:cNvPr>
            <p:cNvSpPr/>
            <p:nvPr/>
          </p:nvSpPr>
          <p:spPr>
            <a:xfrm>
              <a:off x="5064946" y="2825413"/>
              <a:ext cx="2052320" cy="89916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DA57263-7AD8-4D46-97E1-8D77A6584194}"/>
                </a:ext>
              </a:extLst>
            </p:cNvPr>
            <p:cNvSpPr/>
            <p:nvPr/>
          </p:nvSpPr>
          <p:spPr>
            <a:xfrm>
              <a:off x="4989241" y="2909890"/>
              <a:ext cx="2203732" cy="78278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Send </a:t>
              </a:r>
            </a:p>
            <a:p>
              <a:pPr algn="ctr"/>
              <a:r>
                <a:rPr lang="en-GB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Set on Instructions</a:t>
              </a:r>
              <a:endPara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85FF125-5220-4A91-8530-85A9441CDB58}"/>
              </a:ext>
            </a:extLst>
          </p:cNvPr>
          <p:cNvCxnSpPr>
            <a:cxnSpLocks/>
            <a:stCxn id="26" idx="0"/>
            <a:endCxn id="41" idx="2"/>
          </p:cNvCxnSpPr>
          <p:nvPr/>
        </p:nvCxnSpPr>
        <p:spPr>
          <a:xfrm flipV="1">
            <a:off x="1872146" y="2657566"/>
            <a:ext cx="518929" cy="901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F69B97A-E895-473D-B53A-A58D2AB4CD75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4098889" y="2686414"/>
            <a:ext cx="1378261" cy="1221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60C369B-BA8F-42A9-BB63-1EAAF33F44EA}"/>
              </a:ext>
            </a:extLst>
          </p:cNvPr>
          <p:cNvGrpSpPr/>
          <p:nvPr/>
        </p:nvGrpSpPr>
        <p:grpSpPr>
          <a:xfrm>
            <a:off x="8273983" y="2505539"/>
            <a:ext cx="1768443" cy="1114435"/>
            <a:chOff x="5051807" y="2825413"/>
            <a:chExt cx="2065460" cy="899160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4BF0806A-59FA-4004-9231-753E8C8FF8B8}"/>
                </a:ext>
              </a:extLst>
            </p:cNvPr>
            <p:cNvSpPr/>
            <p:nvPr/>
          </p:nvSpPr>
          <p:spPr>
            <a:xfrm>
              <a:off x="5064946" y="2825413"/>
              <a:ext cx="2052320" cy="89916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DC32989-60AA-4977-8581-1E5AC497DDBF}"/>
                </a:ext>
              </a:extLst>
            </p:cNvPr>
            <p:cNvSpPr/>
            <p:nvPr/>
          </p:nvSpPr>
          <p:spPr>
            <a:xfrm>
              <a:off x="5051807" y="2969974"/>
              <a:ext cx="2065460" cy="72635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At the Beginning, send </a:t>
              </a:r>
            </a:p>
            <a:p>
              <a:pPr algn="ctr"/>
              <a:r>
                <a:rPr lang="en-GB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Set on Instructions</a:t>
              </a:r>
              <a:endPara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80419EE-C571-4DE1-A1C4-B60FE02E5724}"/>
              </a:ext>
            </a:extLst>
          </p:cNvPr>
          <p:cNvCxnSpPr>
            <a:cxnSpLocks/>
            <a:stCxn id="17" idx="3"/>
            <a:endCxn id="64" idx="1"/>
          </p:cNvCxnSpPr>
          <p:nvPr/>
        </p:nvCxnSpPr>
        <p:spPr>
          <a:xfrm flipV="1">
            <a:off x="6391550" y="3134840"/>
            <a:ext cx="1882433" cy="772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C6BB771-C675-4045-94AB-56CCBD09596F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0055872" y="3109890"/>
            <a:ext cx="1398493" cy="357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DAE4EF5-05C8-4FF8-BA77-0E86ACB46B36}"/>
              </a:ext>
            </a:extLst>
          </p:cNvPr>
          <p:cNvGrpSpPr/>
          <p:nvPr/>
        </p:nvGrpSpPr>
        <p:grpSpPr>
          <a:xfrm>
            <a:off x="8273983" y="4606119"/>
            <a:ext cx="1768443" cy="1114435"/>
            <a:chOff x="5051807" y="2825413"/>
            <a:chExt cx="2065460" cy="899160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430ED1F-D553-4B97-B9A2-B4E2C7BE5277}"/>
                </a:ext>
              </a:extLst>
            </p:cNvPr>
            <p:cNvSpPr/>
            <p:nvPr/>
          </p:nvSpPr>
          <p:spPr>
            <a:xfrm>
              <a:off x="5064946" y="2825413"/>
              <a:ext cx="2052320" cy="89916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D5928A9-F3DE-4A96-874F-242702DDC17E}"/>
                </a:ext>
              </a:extLst>
            </p:cNvPr>
            <p:cNvSpPr/>
            <p:nvPr/>
          </p:nvSpPr>
          <p:spPr>
            <a:xfrm>
              <a:off x="5051807" y="2969974"/>
              <a:ext cx="2065460" cy="5959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At the end, send </a:t>
              </a:r>
            </a:p>
            <a:p>
              <a:pPr algn="ctr"/>
              <a:r>
                <a:rPr lang="en-GB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scenario documentation </a:t>
              </a:r>
              <a:endPara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B9A46C2-C3D8-4246-BAE6-CA2DF59D8029}"/>
              </a:ext>
            </a:extLst>
          </p:cNvPr>
          <p:cNvCxnSpPr>
            <a:cxnSpLocks/>
            <a:stCxn id="12" idx="2"/>
            <a:endCxn id="75" idx="3"/>
          </p:cNvCxnSpPr>
          <p:nvPr/>
        </p:nvCxnSpPr>
        <p:spPr>
          <a:xfrm flipH="1">
            <a:off x="10042426" y="4695921"/>
            <a:ext cx="1400476" cy="458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8A823F9-ACD3-4F2B-AEAB-30D678CC954E}"/>
              </a:ext>
            </a:extLst>
          </p:cNvPr>
          <p:cNvCxnSpPr>
            <a:cxnSpLocks/>
            <a:stCxn id="75" idx="1"/>
            <a:endCxn id="18" idx="3"/>
          </p:cNvCxnSpPr>
          <p:nvPr/>
        </p:nvCxnSpPr>
        <p:spPr>
          <a:xfrm flipH="1" flipV="1">
            <a:off x="6583535" y="4398191"/>
            <a:ext cx="1690448" cy="756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1E3485A-F459-4192-9483-CEC32B60C2BC}"/>
              </a:ext>
            </a:extLst>
          </p:cNvPr>
          <p:cNvCxnSpPr/>
          <p:nvPr/>
        </p:nvCxnSpPr>
        <p:spPr>
          <a:xfrm>
            <a:off x="959447" y="4016561"/>
            <a:ext cx="599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3EE9F6AB-8726-4507-8E70-824D0878F80D}"/>
              </a:ext>
            </a:extLst>
          </p:cNvPr>
          <p:cNvGrpSpPr/>
          <p:nvPr/>
        </p:nvGrpSpPr>
        <p:grpSpPr>
          <a:xfrm>
            <a:off x="2524148" y="5015023"/>
            <a:ext cx="1594779" cy="954546"/>
            <a:chOff x="5064946" y="2825413"/>
            <a:chExt cx="2084153" cy="899160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B85EF5BD-7E9F-4842-A974-EBF565952CA7}"/>
                </a:ext>
              </a:extLst>
            </p:cNvPr>
            <p:cNvSpPr/>
            <p:nvPr/>
          </p:nvSpPr>
          <p:spPr>
            <a:xfrm>
              <a:off x="5064946" y="2825413"/>
              <a:ext cx="2052320" cy="89916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69EB178B-BC44-40F4-91E7-A708E1D99FAF}"/>
                </a:ext>
              </a:extLst>
            </p:cNvPr>
            <p:cNvSpPr/>
            <p:nvPr/>
          </p:nvSpPr>
          <p:spPr>
            <a:xfrm>
              <a:off x="5083639" y="2978760"/>
              <a:ext cx="2065460" cy="55084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Results are processed </a:t>
              </a:r>
              <a:endPara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9F09ED1C-F1C1-41F7-87FF-AE87C666CEFE}"/>
              </a:ext>
            </a:extLst>
          </p:cNvPr>
          <p:cNvCxnSpPr>
            <a:cxnSpLocks/>
            <a:stCxn id="18" idx="1"/>
            <a:endCxn id="112" idx="3"/>
          </p:cNvCxnSpPr>
          <p:nvPr/>
        </p:nvCxnSpPr>
        <p:spPr>
          <a:xfrm flipH="1">
            <a:off x="4118927" y="4398191"/>
            <a:ext cx="1173743" cy="1072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A920ADA8-19B0-4D73-9163-EE316BD7BCC4}"/>
              </a:ext>
            </a:extLst>
          </p:cNvPr>
          <p:cNvCxnSpPr>
            <a:stCxn id="112" idx="1"/>
            <a:endCxn id="27" idx="2"/>
          </p:cNvCxnSpPr>
          <p:nvPr/>
        </p:nvCxnSpPr>
        <p:spPr>
          <a:xfrm flipH="1" flipV="1">
            <a:off x="1902097" y="4782520"/>
            <a:ext cx="636355" cy="687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498F1F79-DC90-4C78-9174-5F6376312FDE}"/>
              </a:ext>
            </a:extLst>
          </p:cNvPr>
          <p:cNvGrpSpPr/>
          <p:nvPr/>
        </p:nvGrpSpPr>
        <p:grpSpPr>
          <a:xfrm>
            <a:off x="7370833" y="493356"/>
            <a:ext cx="914400" cy="1210021"/>
            <a:chOff x="7498080" y="4201289"/>
            <a:chExt cx="914400" cy="1210021"/>
          </a:xfrm>
        </p:grpSpPr>
        <p:pic>
          <p:nvPicPr>
            <p:cNvPr id="118" name="Graphic 117" descr="Database">
              <a:extLst>
                <a:ext uri="{FF2B5EF4-FFF2-40B4-BE49-F238E27FC236}">
                  <a16:creationId xmlns:a16="http://schemas.microsoft.com/office/drawing/2014/main" id="{F7A8563B-CC2F-430F-8315-D84A7ACF6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498080" y="4201289"/>
              <a:ext cx="914400" cy="914400"/>
            </a:xfrm>
            <a:prstGeom prst="rect">
              <a:avLst/>
            </a:prstGeom>
          </p:spPr>
        </p:pic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645FBCE-AE89-43BA-8D82-C31FBB4B23CD}"/>
                </a:ext>
              </a:extLst>
            </p:cNvPr>
            <p:cNvSpPr txBox="1"/>
            <p:nvPr/>
          </p:nvSpPr>
          <p:spPr>
            <a:xfrm>
              <a:off x="7739099" y="5041978"/>
              <a:ext cx="52116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DB</a:t>
              </a:r>
              <a:endParaRPr lang="he-IL" dirty="0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A0F74D0E-897C-4F5C-B7AE-22F2A5B07E9B}"/>
              </a:ext>
            </a:extLst>
          </p:cNvPr>
          <p:cNvGrpSpPr/>
          <p:nvPr/>
        </p:nvGrpSpPr>
        <p:grpSpPr>
          <a:xfrm>
            <a:off x="5212110" y="723079"/>
            <a:ext cx="1580475" cy="782300"/>
            <a:chOff x="5058374" y="2825413"/>
            <a:chExt cx="2065459" cy="899160"/>
          </a:xfrm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4699F3E9-7E1E-4598-88FB-23B0696FF1D4}"/>
                </a:ext>
              </a:extLst>
            </p:cNvPr>
            <p:cNvSpPr/>
            <p:nvPr/>
          </p:nvSpPr>
          <p:spPr>
            <a:xfrm>
              <a:off x="5064945" y="2825413"/>
              <a:ext cx="2052321" cy="89916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22400C9E-EA6A-4DD7-B139-E59685B4A23D}"/>
                </a:ext>
              </a:extLst>
            </p:cNvPr>
            <p:cNvSpPr/>
            <p:nvPr/>
          </p:nvSpPr>
          <p:spPr>
            <a:xfrm>
              <a:off x="5058374" y="2957125"/>
              <a:ext cx="2065459" cy="67212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Save / </a:t>
              </a:r>
              <a:r>
                <a:rPr lang="en-GB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Extract </a:t>
              </a:r>
              <a:r>
                <a:rPr lang="en-GB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relevant data</a:t>
              </a:r>
              <a:endPara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754FF14-A966-4600-9A55-349C3ED9D60F}"/>
              </a:ext>
            </a:extLst>
          </p:cNvPr>
          <p:cNvCxnSpPr>
            <a:cxnSpLocks/>
            <a:endCxn id="121" idx="4"/>
          </p:cNvCxnSpPr>
          <p:nvPr/>
        </p:nvCxnSpPr>
        <p:spPr>
          <a:xfrm flipV="1">
            <a:off x="5989426" y="1505379"/>
            <a:ext cx="12923" cy="535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0A177F2-113C-42BB-83C9-120F82880D1F}"/>
              </a:ext>
            </a:extLst>
          </p:cNvPr>
          <p:cNvCxnSpPr>
            <a:cxnSpLocks/>
            <a:stCxn id="122" idx="3"/>
          </p:cNvCxnSpPr>
          <p:nvPr/>
        </p:nvCxnSpPr>
        <p:spPr>
          <a:xfrm flipV="1">
            <a:off x="6792585" y="1114230"/>
            <a:ext cx="636174" cy="15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E5D28D4-1A45-40CB-A648-49A367E985DE}"/>
              </a:ext>
            </a:extLst>
          </p:cNvPr>
          <p:cNvCxnSpPr>
            <a:cxnSpLocks/>
            <a:stCxn id="17" idx="0"/>
            <a:endCxn id="15" idx="2"/>
          </p:cNvCxnSpPr>
          <p:nvPr/>
        </p:nvCxnSpPr>
        <p:spPr>
          <a:xfrm flipV="1">
            <a:off x="5934350" y="2975202"/>
            <a:ext cx="17957" cy="4750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806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F50BAB8-8CAA-4767-9A36-3C45E748E16A}"/>
              </a:ext>
            </a:extLst>
          </p:cNvPr>
          <p:cNvGrpSpPr/>
          <p:nvPr/>
        </p:nvGrpSpPr>
        <p:grpSpPr>
          <a:xfrm>
            <a:off x="10988415" y="2582963"/>
            <a:ext cx="914400" cy="1264452"/>
            <a:chOff x="10697538" y="2514600"/>
            <a:chExt cx="914400" cy="126445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F5D1E2F-AFE6-4B64-93BF-09A1E4D58634}"/>
                </a:ext>
              </a:extLst>
            </p:cNvPr>
            <p:cNvSpPr txBox="1"/>
            <p:nvPr/>
          </p:nvSpPr>
          <p:spPr>
            <a:xfrm>
              <a:off x="10698693" y="3409720"/>
              <a:ext cx="91324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Warrior</a:t>
              </a:r>
              <a:endParaRPr lang="he-IL" dirty="0"/>
            </a:p>
          </p:txBody>
        </p:sp>
        <p:pic>
          <p:nvPicPr>
            <p:cNvPr id="6" name="Graphic 5" descr="Man">
              <a:extLst>
                <a:ext uri="{FF2B5EF4-FFF2-40B4-BE49-F238E27FC236}">
                  <a16:creationId xmlns:a16="http://schemas.microsoft.com/office/drawing/2014/main" id="{40117AE7-4C0F-4D22-A6EF-301542B14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697538" y="2514600"/>
              <a:ext cx="914400" cy="914400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F6A519A-6927-43AE-B5D0-EC13A8C7472C}"/>
              </a:ext>
            </a:extLst>
          </p:cNvPr>
          <p:cNvGrpSpPr/>
          <p:nvPr/>
        </p:nvGrpSpPr>
        <p:grpSpPr>
          <a:xfrm>
            <a:off x="5238412" y="526603"/>
            <a:ext cx="2312301" cy="5902960"/>
            <a:chOff x="8716696" y="477520"/>
            <a:chExt cx="2312301" cy="590296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5A26C6D-325B-476A-B8FA-E65DFBC2DC95}"/>
                </a:ext>
              </a:extLst>
            </p:cNvPr>
            <p:cNvGrpSpPr/>
            <p:nvPr/>
          </p:nvGrpSpPr>
          <p:grpSpPr>
            <a:xfrm>
              <a:off x="8716696" y="477520"/>
              <a:ext cx="2312301" cy="5486400"/>
              <a:chOff x="8716696" y="477520"/>
              <a:chExt cx="2312301" cy="5486400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A3F3CD2-E7B3-48EF-A428-B9F7B9FBE18C}"/>
                  </a:ext>
                </a:extLst>
              </p:cNvPr>
              <p:cNvGrpSpPr/>
              <p:nvPr/>
            </p:nvGrpSpPr>
            <p:grpSpPr>
              <a:xfrm>
                <a:off x="9059089" y="739911"/>
                <a:ext cx="838468" cy="916600"/>
                <a:chOff x="2866633" y="2331120"/>
                <a:chExt cx="838468" cy="916600"/>
              </a:xfrm>
            </p:grpSpPr>
            <p:sp>
              <p:nvSpPr>
                <p:cNvPr id="21" name="Flowchart: Summing Junction 20">
                  <a:extLst>
                    <a:ext uri="{FF2B5EF4-FFF2-40B4-BE49-F238E27FC236}">
                      <a16:creationId xmlns:a16="http://schemas.microsoft.com/office/drawing/2014/main" id="{13B973E7-19F8-4D83-A7FB-783B683F8EE3}"/>
                    </a:ext>
                  </a:extLst>
                </p:cNvPr>
                <p:cNvSpPr/>
                <p:nvPr/>
              </p:nvSpPr>
              <p:spPr>
                <a:xfrm>
                  <a:off x="2992582" y="2331120"/>
                  <a:ext cx="546265" cy="542709"/>
                </a:xfrm>
                <a:prstGeom prst="flowChartSummingJunction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F293CD8-D5D9-4C6C-9035-E32D8667F52C}"/>
                    </a:ext>
                  </a:extLst>
                </p:cNvPr>
                <p:cNvSpPr txBox="1"/>
                <p:nvPr/>
              </p:nvSpPr>
              <p:spPr>
                <a:xfrm>
                  <a:off x="2866633" y="2878388"/>
                  <a:ext cx="838468" cy="3693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dirty="0"/>
                    <a:t>Target</a:t>
                  </a:r>
                  <a:endParaRPr lang="he-IL" dirty="0"/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2CEB9EBF-F05D-44AA-B93B-4FFBAFE227BE}"/>
                  </a:ext>
                </a:extLst>
              </p:cNvPr>
              <p:cNvGrpSpPr/>
              <p:nvPr/>
            </p:nvGrpSpPr>
            <p:grpSpPr>
              <a:xfrm>
                <a:off x="9904224" y="2010954"/>
                <a:ext cx="1084191" cy="678091"/>
                <a:chOff x="2931848" y="1258784"/>
                <a:chExt cx="1084191" cy="678091"/>
              </a:xfrm>
            </p:grpSpPr>
            <p:sp>
              <p:nvSpPr>
                <p:cNvPr id="19" name="Arrow: Left-Right 18">
                  <a:extLst>
                    <a:ext uri="{FF2B5EF4-FFF2-40B4-BE49-F238E27FC236}">
                      <a16:creationId xmlns:a16="http://schemas.microsoft.com/office/drawing/2014/main" id="{F2CD031A-B8E2-4949-B541-84935DBE5A3D}"/>
                    </a:ext>
                  </a:extLst>
                </p:cNvPr>
                <p:cNvSpPr/>
                <p:nvPr/>
              </p:nvSpPr>
              <p:spPr>
                <a:xfrm>
                  <a:off x="3158836" y="1258784"/>
                  <a:ext cx="546265" cy="308759"/>
                </a:xfrm>
                <a:prstGeom prst="leftRightArrow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D89AD91-A6B5-47BD-A005-8CF397B7E039}"/>
                    </a:ext>
                  </a:extLst>
                </p:cNvPr>
                <p:cNvSpPr txBox="1"/>
                <p:nvPr/>
              </p:nvSpPr>
              <p:spPr>
                <a:xfrm>
                  <a:off x="2931848" y="1567543"/>
                  <a:ext cx="1084191" cy="3693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dirty="0"/>
                    <a:t>IR Sensor</a:t>
                  </a:r>
                  <a:endParaRPr lang="he-IL" dirty="0"/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40AF4BE-13EA-4C41-B693-D2B6983C1075}"/>
                  </a:ext>
                </a:extLst>
              </p:cNvPr>
              <p:cNvGrpSpPr/>
              <p:nvPr/>
            </p:nvGrpSpPr>
            <p:grpSpPr>
              <a:xfrm>
                <a:off x="9038936" y="4692352"/>
                <a:ext cx="838468" cy="916600"/>
                <a:chOff x="2866633" y="2331120"/>
                <a:chExt cx="838468" cy="916600"/>
              </a:xfrm>
            </p:grpSpPr>
            <p:sp>
              <p:nvSpPr>
                <p:cNvPr id="17" name="Flowchart: Summing Junction 16">
                  <a:extLst>
                    <a:ext uri="{FF2B5EF4-FFF2-40B4-BE49-F238E27FC236}">
                      <a16:creationId xmlns:a16="http://schemas.microsoft.com/office/drawing/2014/main" id="{20D9AAF9-C722-4E91-8D8A-24B5A1D46B06}"/>
                    </a:ext>
                  </a:extLst>
                </p:cNvPr>
                <p:cNvSpPr/>
                <p:nvPr/>
              </p:nvSpPr>
              <p:spPr>
                <a:xfrm>
                  <a:off x="2992582" y="2331120"/>
                  <a:ext cx="546265" cy="542709"/>
                </a:xfrm>
                <a:prstGeom prst="flowChartSummingJunction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BB4C446-5469-4CFC-B41E-EB3315BF4929}"/>
                    </a:ext>
                  </a:extLst>
                </p:cNvPr>
                <p:cNvSpPr txBox="1"/>
                <p:nvPr/>
              </p:nvSpPr>
              <p:spPr>
                <a:xfrm>
                  <a:off x="2866633" y="2878388"/>
                  <a:ext cx="838468" cy="3693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dirty="0"/>
                    <a:t>Target</a:t>
                  </a:r>
                  <a:endParaRPr lang="he-IL" dirty="0"/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03FF7DA4-472E-474F-A440-5B23DF78799B}"/>
                  </a:ext>
                </a:extLst>
              </p:cNvPr>
              <p:cNvGrpSpPr/>
              <p:nvPr/>
            </p:nvGrpSpPr>
            <p:grpSpPr>
              <a:xfrm>
                <a:off x="8905955" y="3693036"/>
                <a:ext cx="1084191" cy="678091"/>
                <a:chOff x="2931848" y="1258784"/>
                <a:chExt cx="1084191" cy="678091"/>
              </a:xfrm>
            </p:grpSpPr>
            <p:sp>
              <p:nvSpPr>
                <p:cNvPr id="15" name="Arrow: Left-Right 14">
                  <a:extLst>
                    <a:ext uri="{FF2B5EF4-FFF2-40B4-BE49-F238E27FC236}">
                      <a16:creationId xmlns:a16="http://schemas.microsoft.com/office/drawing/2014/main" id="{3BF85102-8281-49D7-9347-59AADB1E6374}"/>
                    </a:ext>
                  </a:extLst>
                </p:cNvPr>
                <p:cNvSpPr/>
                <p:nvPr/>
              </p:nvSpPr>
              <p:spPr>
                <a:xfrm>
                  <a:off x="3158836" y="1258784"/>
                  <a:ext cx="546265" cy="308759"/>
                </a:xfrm>
                <a:prstGeom prst="leftRightArrow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B7E0B3E-2C89-4013-9E2A-C4D457A8783E}"/>
                    </a:ext>
                  </a:extLst>
                </p:cNvPr>
                <p:cNvSpPr txBox="1"/>
                <p:nvPr/>
              </p:nvSpPr>
              <p:spPr>
                <a:xfrm>
                  <a:off x="2931848" y="1567543"/>
                  <a:ext cx="1084191" cy="3693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dirty="0"/>
                    <a:t>IR Sensor</a:t>
                  </a:r>
                  <a:endParaRPr lang="he-IL" dirty="0"/>
                </a:p>
              </p:txBody>
            </p:sp>
          </p:grp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AC1D00CB-1D43-4D98-A9B7-66AD81F051B8}"/>
                  </a:ext>
                </a:extLst>
              </p:cNvPr>
              <p:cNvSpPr/>
              <p:nvPr/>
            </p:nvSpPr>
            <p:spPr>
              <a:xfrm>
                <a:off x="8716696" y="477520"/>
                <a:ext cx="2312301" cy="5486400"/>
              </a:xfrm>
              <a:prstGeom prst="round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57F8C9D-F8A0-4458-B45A-601250BFA788}"/>
                </a:ext>
              </a:extLst>
            </p:cNvPr>
            <p:cNvSpPr txBox="1"/>
            <p:nvPr/>
          </p:nvSpPr>
          <p:spPr>
            <a:xfrm>
              <a:off x="9059089" y="6011148"/>
              <a:ext cx="172962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Shooting Range</a:t>
              </a:r>
              <a:endParaRPr lang="he-IL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4575017-C4ED-42DE-8B0D-79EF79EEE33E}"/>
              </a:ext>
            </a:extLst>
          </p:cNvPr>
          <p:cNvGrpSpPr/>
          <p:nvPr/>
        </p:nvGrpSpPr>
        <p:grpSpPr>
          <a:xfrm>
            <a:off x="1088848" y="2814871"/>
            <a:ext cx="914400" cy="1228257"/>
            <a:chOff x="3605928" y="4236252"/>
            <a:chExt cx="914400" cy="1228257"/>
          </a:xfrm>
        </p:grpSpPr>
        <p:pic>
          <p:nvPicPr>
            <p:cNvPr id="24" name="Graphic 23" descr="Processor">
              <a:extLst>
                <a:ext uri="{FF2B5EF4-FFF2-40B4-BE49-F238E27FC236}">
                  <a16:creationId xmlns:a16="http://schemas.microsoft.com/office/drawing/2014/main" id="{FEE61708-3460-45B3-903B-120C24BFB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05928" y="4236252"/>
              <a:ext cx="914400" cy="9144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1ED05CC-2CB5-483E-92F5-EF65E79DA025}"/>
                </a:ext>
              </a:extLst>
            </p:cNvPr>
            <p:cNvSpPr txBox="1"/>
            <p:nvPr/>
          </p:nvSpPr>
          <p:spPr>
            <a:xfrm>
              <a:off x="3791085" y="5095177"/>
              <a:ext cx="52116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ESP</a:t>
              </a:r>
              <a:endParaRPr lang="he-IL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3E655FE-E507-4D89-AF56-0078496B5C6D}"/>
              </a:ext>
            </a:extLst>
          </p:cNvPr>
          <p:cNvGrpSpPr/>
          <p:nvPr/>
        </p:nvGrpSpPr>
        <p:grpSpPr>
          <a:xfrm>
            <a:off x="8641649" y="1483902"/>
            <a:ext cx="1121562" cy="551681"/>
            <a:chOff x="5058374" y="2825411"/>
            <a:chExt cx="2065459" cy="899159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804ECDD-9017-4A3F-8358-4900BD61F4D4}"/>
                </a:ext>
              </a:extLst>
            </p:cNvPr>
            <p:cNvSpPr/>
            <p:nvPr/>
          </p:nvSpPr>
          <p:spPr>
            <a:xfrm>
              <a:off x="5064945" y="2825411"/>
              <a:ext cx="2052321" cy="899159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05D32E0-4A33-4D8B-A58D-B2E199F68974}"/>
                </a:ext>
              </a:extLst>
            </p:cNvPr>
            <p:cNvSpPr/>
            <p:nvPr/>
          </p:nvSpPr>
          <p:spPr>
            <a:xfrm>
              <a:off x="5058374" y="2957124"/>
              <a:ext cx="2065459" cy="55179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Shot</a:t>
              </a:r>
              <a:endPara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8221BDD-496F-41E3-9841-828A59FFCC51}"/>
              </a:ext>
            </a:extLst>
          </p:cNvPr>
          <p:cNvGrpSpPr/>
          <p:nvPr/>
        </p:nvGrpSpPr>
        <p:grpSpPr>
          <a:xfrm>
            <a:off x="8432800" y="3540106"/>
            <a:ext cx="1696790" cy="819309"/>
            <a:chOff x="4522915" y="2825413"/>
            <a:chExt cx="3110549" cy="1226049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AD6A2BB-E56A-4A9E-82BF-61C6DF09A143}"/>
                </a:ext>
              </a:extLst>
            </p:cNvPr>
            <p:cNvSpPr/>
            <p:nvPr/>
          </p:nvSpPr>
          <p:spPr>
            <a:xfrm>
              <a:off x="5064945" y="2825413"/>
              <a:ext cx="2052320" cy="1226049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BC5A8D9-31FA-4A65-BEA9-77458054430D}"/>
                </a:ext>
              </a:extLst>
            </p:cNvPr>
            <p:cNvSpPr/>
            <p:nvPr/>
          </p:nvSpPr>
          <p:spPr>
            <a:xfrm>
              <a:off x="4522915" y="3235112"/>
              <a:ext cx="3110549" cy="45394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Cross</a:t>
              </a:r>
              <a:endPara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2751D68-8DC6-4EE0-94A5-E26716FCA9DA}"/>
              </a:ext>
            </a:extLst>
          </p:cNvPr>
          <p:cNvGrpSpPr/>
          <p:nvPr/>
        </p:nvGrpSpPr>
        <p:grpSpPr>
          <a:xfrm>
            <a:off x="2832889" y="1796971"/>
            <a:ext cx="1186378" cy="635956"/>
            <a:chOff x="5048649" y="2765311"/>
            <a:chExt cx="2075184" cy="89916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DB8A755-8ADE-43CD-B298-701312155815}"/>
                </a:ext>
              </a:extLst>
            </p:cNvPr>
            <p:cNvSpPr/>
            <p:nvPr/>
          </p:nvSpPr>
          <p:spPr>
            <a:xfrm>
              <a:off x="5048649" y="2765311"/>
              <a:ext cx="2052321" cy="89916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55B1444-5E40-45AA-9BCE-56770127C76E}"/>
                </a:ext>
              </a:extLst>
            </p:cNvPr>
            <p:cNvSpPr/>
            <p:nvPr/>
          </p:nvSpPr>
          <p:spPr>
            <a:xfrm>
              <a:off x="5058374" y="2957125"/>
              <a:ext cx="2065459" cy="393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Move!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E992B7D-3A4D-49D4-AF76-58286CA9B110}"/>
              </a:ext>
            </a:extLst>
          </p:cNvPr>
          <p:cNvGrpSpPr/>
          <p:nvPr/>
        </p:nvGrpSpPr>
        <p:grpSpPr>
          <a:xfrm>
            <a:off x="2856474" y="1095282"/>
            <a:ext cx="1128742" cy="551681"/>
            <a:chOff x="5058374" y="2825411"/>
            <a:chExt cx="2065459" cy="899159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2027978B-1635-45C6-A3FA-41D56266E385}"/>
                </a:ext>
              </a:extLst>
            </p:cNvPr>
            <p:cNvSpPr/>
            <p:nvPr/>
          </p:nvSpPr>
          <p:spPr>
            <a:xfrm>
              <a:off x="5064945" y="2825411"/>
              <a:ext cx="2052321" cy="899159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2EFD4F0-315D-4EE2-BE96-1CF12703BFFA}"/>
                </a:ext>
              </a:extLst>
            </p:cNvPr>
            <p:cNvSpPr/>
            <p:nvPr/>
          </p:nvSpPr>
          <p:spPr>
            <a:xfrm>
              <a:off x="5058374" y="2957124"/>
              <a:ext cx="2065459" cy="55179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Hit</a:t>
              </a:r>
              <a:endPara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570610E-24C2-4564-9F37-10D63618BEB5}"/>
              </a:ext>
            </a:extLst>
          </p:cNvPr>
          <p:cNvGrpSpPr/>
          <p:nvPr/>
        </p:nvGrpSpPr>
        <p:grpSpPr>
          <a:xfrm>
            <a:off x="8700302" y="4817715"/>
            <a:ext cx="1121562" cy="551681"/>
            <a:chOff x="5058374" y="2825411"/>
            <a:chExt cx="2065459" cy="899159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F62936D-5BFB-4CAA-AD55-58AD94008825}"/>
                </a:ext>
              </a:extLst>
            </p:cNvPr>
            <p:cNvSpPr/>
            <p:nvPr/>
          </p:nvSpPr>
          <p:spPr>
            <a:xfrm>
              <a:off x="5064945" y="2825411"/>
              <a:ext cx="2052321" cy="899159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B7D8B6C-6845-4259-9ECC-273F4A63D6AA}"/>
                </a:ext>
              </a:extLst>
            </p:cNvPr>
            <p:cNvSpPr/>
            <p:nvPr/>
          </p:nvSpPr>
          <p:spPr>
            <a:xfrm>
              <a:off x="5058374" y="2957124"/>
              <a:ext cx="2065459" cy="55179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Shot</a:t>
              </a:r>
              <a:endPara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F17A512-27A7-4A73-94D9-FB6EBEC7CDC6}"/>
              </a:ext>
            </a:extLst>
          </p:cNvPr>
          <p:cNvGrpSpPr/>
          <p:nvPr/>
        </p:nvGrpSpPr>
        <p:grpSpPr>
          <a:xfrm>
            <a:off x="8432800" y="2521354"/>
            <a:ext cx="1696790" cy="750850"/>
            <a:chOff x="4522915" y="2825413"/>
            <a:chExt cx="3110549" cy="1226049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E701350-A7CF-4185-992F-82D6EF9474D9}"/>
                </a:ext>
              </a:extLst>
            </p:cNvPr>
            <p:cNvSpPr/>
            <p:nvPr/>
          </p:nvSpPr>
          <p:spPr>
            <a:xfrm>
              <a:off x="5064945" y="2825413"/>
              <a:ext cx="2052320" cy="1226049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AB45327-C97A-482C-ADD9-64A3932197F7}"/>
                </a:ext>
              </a:extLst>
            </p:cNvPr>
            <p:cNvSpPr/>
            <p:nvPr/>
          </p:nvSpPr>
          <p:spPr>
            <a:xfrm>
              <a:off x="4522915" y="3235113"/>
              <a:ext cx="3110549" cy="48628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  <a:r>
                <a:rPr lang="en-GB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ross</a:t>
              </a:r>
              <a:endPara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F1A6B26-02BE-42EC-B230-7670144C0D79}"/>
              </a:ext>
            </a:extLst>
          </p:cNvPr>
          <p:cNvCxnSpPr>
            <a:stCxn id="6" idx="1"/>
            <a:endCxn id="29" idx="6"/>
          </p:cNvCxnSpPr>
          <p:nvPr/>
        </p:nvCxnSpPr>
        <p:spPr>
          <a:xfrm flipH="1" flipV="1">
            <a:off x="9759645" y="1759743"/>
            <a:ext cx="1228770" cy="1280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3D8DEAA-E217-4931-B1DF-4EB2EF21A197}"/>
              </a:ext>
            </a:extLst>
          </p:cNvPr>
          <p:cNvCxnSpPr>
            <a:stCxn id="6" idx="1"/>
            <a:endCxn id="52" idx="3"/>
          </p:cNvCxnSpPr>
          <p:nvPr/>
        </p:nvCxnSpPr>
        <p:spPr>
          <a:xfrm flipH="1">
            <a:off x="9821864" y="3040163"/>
            <a:ext cx="1166551" cy="2027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8A97255-9109-436D-B206-1D2404DEC46D}"/>
              </a:ext>
            </a:extLst>
          </p:cNvPr>
          <p:cNvCxnSpPr>
            <a:stCxn id="36" idx="6"/>
            <a:endCxn id="6" idx="1"/>
          </p:cNvCxnSpPr>
          <p:nvPr/>
        </p:nvCxnSpPr>
        <p:spPr>
          <a:xfrm flipV="1">
            <a:off x="9848006" y="3040163"/>
            <a:ext cx="1140409" cy="909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BC26F96-E0B8-47AF-94C7-1F2338A1E60A}"/>
              </a:ext>
            </a:extLst>
          </p:cNvPr>
          <p:cNvCxnSpPr>
            <a:stCxn id="55" idx="6"/>
            <a:endCxn id="6" idx="1"/>
          </p:cNvCxnSpPr>
          <p:nvPr/>
        </p:nvCxnSpPr>
        <p:spPr>
          <a:xfrm>
            <a:off x="9848006" y="2896779"/>
            <a:ext cx="1140409" cy="143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12A4A0F-9559-4BE8-91E4-9BEDF8FCEB04}"/>
              </a:ext>
            </a:extLst>
          </p:cNvPr>
          <p:cNvCxnSpPr>
            <a:stCxn id="19" idx="7"/>
            <a:endCxn id="55" idx="2"/>
          </p:cNvCxnSpPr>
          <p:nvPr/>
        </p:nvCxnSpPr>
        <p:spPr>
          <a:xfrm>
            <a:off x="7199193" y="2214417"/>
            <a:ext cx="1529282" cy="682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9681D2C-73F9-43EB-95C5-BFABDBBBBD8C}"/>
              </a:ext>
            </a:extLst>
          </p:cNvPr>
          <p:cNvCxnSpPr>
            <a:stCxn id="15" idx="7"/>
            <a:endCxn id="36" idx="2"/>
          </p:cNvCxnSpPr>
          <p:nvPr/>
        </p:nvCxnSpPr>
        <p:spPr>
          <a:xfrm>
            <a:off x="6200924" y="3896499"/>
            <a:ext cx="2527551" cy="5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90F64F3-EA3C-4473-9D54-2CAAB2F22174}"/>
              </a:ext>
            </a:extLst>
          </p:cNvPr>
          <p:cNvCxnSpPr>
            <a:stCxn id="30" idx="1"/>
            <a:endCxn id="21" idx="6"/>
          </p:cNvCxnSpPr>
          <p:nvPr/>
        </p:nvCxnSpPr>
        <p:spPr>
          <a:xfrm flipH="1" flipV="1">
            <a:off x="6253019" y="1060349"/>
            <a:ext cx="2388630" cy="673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8DB69A3-CBC0-4064-BBC6-352A04B16CCE}"/>
              </a:ext>
            </a:extLst>
          </p:cNvPr>
          <p:cNvCxnSpPr>
            <a:stCxn id="52" idx="1"/>
            <a:endCxn id="17" idx="6"/>
          </p:cNvCxnSpPr>
          <p:nvPr/>
        </p:nvCxnSpPr>
        <p:spPr>
          <a:xfrm flipH="1" flipV="1">
            <a:off x="6232866" y="5012790"/>
            <a:ext cx="2467436" cy="55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803FBCC-BB3B-454C-8750-0D1E66088FCE}"/>
              </a:ext>
            </a:extLst>
          </p:cNvPr>
          <p:cNvCxnSpPr>
            <a:stCxn id="21" idx="2"/>
            <a:endCxn id="49" idx="3"/>
          </p:cNvCxnSpPr>
          <p:nvPr/>
        </p:nvCxnSpPr>
        <p:spPr>
          <a:xfrm flipH="1">
            <a:off x="3985216" y="1060349"/>
            <a:ext cx="1721538" cy="285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B332D70-2E15-487E-8A8C-A965633D9DF8}"/>
              </a:ext>
            </a:extLst>
          </p:cNvPr>
          <p:cNvCxnSpPr>
            <a:stCxn id="49" idx="1"/>
            <a:endCxn id="24" idx="0"/>
          </p:cNvCxnSpPr>
          <p:nvPr/>
        </p:nvCxnSpPr>
        <p:spPr>
          <a:xfrm flipH="1">
            <a:off x="1546048" y="1345372"/>
            <a:ext cx="1310426" cy="1469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19255BE-168E-4398-80B5-75E220D8DD28}"/>
              </a:ext>
            </a:extLst>
          </p:cNvPr>
          <p:cNvCxnSpPr>
            <a:stCxn id="45" idx="3"/>
            <a:endCxn id="21" idx="2"/>
          </p:cNvCxnSpPr>
          <p:nvPr/>
        </p:nvCxnSpPr>
        <p:spPr>
          <a:xfrm flipV="1">
            <a:off x="4019267" y="1060349"/>
            <a:ext cx="1687487" cy="1011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F8B327F-E7A3-49A6-85E5-006063099D7F}"/>
              </a:ext>
            </a:extLst>
          </p:cNvPr>
          <p:cNvCxnSpPr>
            <a:cxnSpLocks/>
            <a:stCxn id="100" idx="3"/>
            <a:endCxn id="17" idx="2"/>
          </p:cNvCxnSpPr>
          <p:nvPr/>
        </p:nvCxnSpPr>
        <p:spPr>
          <a:xfrm>
            <a:off x="4143908" y="4256833"/>
            <a:ext cx="1542693" cy="755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1F2F9BD-2658-4FFC-A022-886B6CFE248F}"/>
              </a:ext>
            </a:extLst>
          </p:cNvPr>
          <p:cNvCxnSpPr>
            <a:cxnSpLocks/>
            <a:endCxn id="44" idx="2"/>
          </p:cNvCxnSpPr>
          <p:nvPr/>
        </p:nvCxnSpPr>
        <p:spPr>
          <a:xfrm flipV="1">
            <a:off x="1893891" y="2114949"/>
            <a:ext cx="938998" cy="905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6EF05CF-33DD-4801-91B2-17F451BEE085}"/>
              </a:ext>
            </a:extLst>
          </p:cNvPr>
          <p:cNvGrpSpPr/>
          <p:nvPr/>
        </p:nvGrpSpPr>
        <p:grpSpPr>
          <a:xfrm>
            <a:off x="2876343" y="4741435"/>
            <a:ext cx="1128742" cy="551681"/>
            <a:chOff x="5058374" y="2825411"/>
            <a:chExt cx="2065459" cy="899159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FB2D9577-E6F7-407B-B1EC-FC31EE9FEAE6}"/>
                </a:ext>
              </a:extLst>
            </p:cNvPr>
            <p:cNvSpPr/>
            <p:nvPr/>
          </p:nvSpPr>
          <p:spPr>
            <a:xfrm>
              <a:off x="5064945" y="2825411"/>
              <a:ext cx="2052321" cy="899159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6ABDF25B-20D3-403A-AACE-1FB9E3F65F9D}"/>
                </a:ext>
              </a:extLst>
            </p:cNvPr>
            <p:cNvSpPr/>
            <p:nvPr/>
          </p:nvSpPr>
          <p:spPr>
            <a:xfrm>
              <a:off x="5058374" y="2957124"/>
              <a:ext cx="2065459" cy="55179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Hit</a:t>
              </a:r>
              <a:endPara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2FB4F0F-D780-4F40-9A8F-8E29751C4ADB}"/>
              </a:ext>
            </a:extLst>
          </p:cNvPr>
          <p:cNvCxnSpPr>
            <a:stCxn id="17" idx="2"/>
            <a:endCxn id="85" idx="3"/>
          </p:cNvCxnSpPr>
          <p:nvPr/>
        </p:nvCxnSpPr>
        <p:spPr>
          <a:xfrm flipH="1" flipV="1">
            <a:off x="4005085" y="4991525"/>
            <a:ext cx="1681516" cy="21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4289D57-D0FB-4E42-8D4D-80D733B21662}"/>
              </a:ext>
            </a:extLst>
          </p:cNvPr>
          <p:cNvCxnSpPr>
            <a:cxnSpLocks/>
            <a:stCxn id="85" idx="1"/>
            <a:endCxn id="25" idx="3"/>
          </p:cNvCxnSpPr>
          <p:nvPr/>
        </p:nvCxnSpPr>
        <p:spPr>
          <a:xfrm flipH="1" flipV="1">
            <a:off x="1795165" y="3858462"/>
            <a:ext cx="1081178" cy="1133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4BC9E64-8A4D-4DC2-A19C-D595BA2ABB6E}"/>
              </a:ext>
            </a:extLst>
          </p:cNvPr>
          <p:cNvGrpSpPr/>
          <p:nvPr/>
        </p:nvGrpSpPr>
        <p:grpSpPr>
          <a:xfrm>
            <a:off x="3860735" y="2369297"/>
            <a:ext cx="1103090" cy="700772"/>
            <a:chOff x="5064945" y="2825413"/>
            <a:chExt cx="2065459" cy="899160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EF8E5DDD-50C6-4F00-95A7-45E4775DB178}"/>
                </a:ext>
              </a:extLst>
            </p:cNvPr>
            <p:cNvSpPr/>
            <p:nvPr/>
          </p:nvSpPr>
          <p:spPr>
            <a:xfrm>
              <a:off x="5064945" y="2825413"/>
              <a:ext cx="2052321" cy="89916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174CCD1D-9FE1-4F12-B441-35642F2B1DD5}"/>
                </a:ext>
              </a:extLst>
            </p:cNvPr>
            <p:cNvSpPr/>
            <p:nvPr/>
          </p:nvSpPr>
          <p:spPr>
            <a:xfrm>
              <a:off x="5064945" y="2880521"/>
              <a:ext cx="2065459" cy="68016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Triger target</a:t>
              </a:r>
              <a:r>
                <a:rPr lang="en-GB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##</a:t>
              </a:r>
              <a:endPara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A6D0D75-C9DA-4BDC-8FE2-05E801D076F4}"/>
              </a:ext>
            </a:extLst>
          </p:cNvPr>
          <p:cNvGrpSpPr/>
          <p:nvPr/>
        </p:nvGrpSpPr>
        <p:grpSpPr>
          <a:xfrm>
            <a:off x="2957530" y="3981912"/>
            <a:ext cx="1186378" cy="635956"/>
            <a:chOff x="5048649" y="2765311"/>
            <a:chExt cx="2075184" cy="899160"/>
          </a:xfrm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BFA6D982-3376-4642-8D4B-2095AD7A7674}"/>
                </a:ext>
              </a:extLst>
            </p:cNvPr>
            <p:cNvSpPr/>
            <p:nvPr/>
          </p:nvSpPr>
          <p:spPr>
            <a:xfrm>
              <a:off x="5048649" y="2765311"/>
              <a:ext cx="2052321" cy="89916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C8DE912A-3181-4CDB-B163-ECEB97E22F0A}"/>
                </a:ext>
              </a:extLst>
            </p:cNvPr>
            <p:cNvSpPr/>
            <p:nvPr/>
          </p:nvSpPr>
          <p:spPr>
            <a:xfrm>
              <a:off x="5058374" y="2957125"/>
              <a:ext cx="2065459" cy="393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Move!</a:t>
              </a:r>
            </a:p>
          </p:txBody>
        </p:sp>
      </p:grp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D829A6ED-A405-4405-B007-DA1246105111}"/>
              </a:ext>
            </a:extLst>
          </p:cNvPr>
          <p:cNvCxnSpPr>
            <a:cxnSpLocks/>
            <a:endCxn id="100" idx="1"/>
          </p:cNvCxnSpPr>
          <p:nvPr/>
        </p:nvCxnSpPr>
        <p:spPr>
          <a:xfrm>
            <a:off x="1872757" y="3449125"/>
            <a:ext cx="1090333" cy="807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8E2F9557-A87D-48B7-B4F2-CB3550BE4534}"/>
              </a:ext>
            </a:extLst>
          </p:cNvPr>
          <p:cNvCxnSpPr>
            <a:cxnSpLocks/>
            <a:endCxn id="95" idx="1"/>
          </p:cNvCxnSpPr>
          <p:nvPr/>
        </p:nvCxnSpPr>
        <p:spPr>
          <a:xfrm flipV="1">
            <a:off x="1939523" y="2677292"/>
            <a:ext cx="1921212" cy="485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DD80FA0-22AF-4196-9889-E2A0F6C64BF0}"/>
              </a:ext>
            </a:extLst>
          </p:cNvPr>
          <p:cNvCxnSpPr>
            <a:cxnSpLocks/>
            <a:stCxn id="95" idx="3"/>
            <a:endCxn id="19" idx="3"/>
          </p:cNvCxnSpPr>
          <p:nvPr/>
        </p:nvCxnSpPr>
        <p:spPr>
          <a:xfrm flipV="1">
            <a:off x="4963825" y="2214417"/>
            <a:ext cx="1689103" cy="462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F2239942-F52E-4FDB-8660-E9696E2A23ED}"/>
              </a:ext>
            </a:extLst>
          </p:cNvPr>
          <p:cNvCxnSpPr>
            <a:cxnSpLocks/>
            <a:stCxn id="95" idx="3"/>
            <a:endCxn id="15" idx="2"/>
          </p:cNvCxnSpPr>
          <p:nvPr/>
        </p:nvCxnSpPr>
        <p:spPr>
          <a:xfrm>
            <a:off x="4963825" y="2677292"/>
            <a:ext cx="845214" cy="1064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5AEDE221-94E7-4F8B-AEE0-8AF3219523D3}"/>
              </a:ext>
            </a:extLst>
          </p:cNvPr>
          <p:cNvGrpSpPr/>
          <p:nvPr/>
        </p:nvGrpSpPr>
        <p:grpSpPr>
          <a:xfrm>
            <a:off x="3838567" y="3292284"/>
            <a:ext cx="1103090" cy="580238"/>
            <a:chOff x="5058375" y="2825413"/>
            <a:chExt cx="2065459" cy="899160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686325C1-48CF-43C5-9EF3-6F7DFDED511C}"/>
                </a:ext>
              </a:extLst>
            </p:cNvPr>
            <p:cNvSpPr/>
            <p:nvPr/>
          </p:nvSpPr>
          <p:spPr>
            <a:xfrm>
              <a:off x="5064945" y="2825413"/>
              <a:ext cx="2052321" cy="89916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C285EEE0-F460-440F-AE4A-F11C5B82CB7A}"/>
                </a:ext>
              </a:extLst>
            </p:cNvPr>
            <p:cNvSpPr/>
            <p:nvPr/>
          </p:nvSpPr>
          <p:spPr>
            <a:xfrm>
              <a:off x="5058375" y="2957124"/>
              <a:ext cx="2065459" cy="4343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Identify</a:t>
              </a:r>
            </a:p>
          </p:txBody>
        </p:sp>
      </p:grp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D6FE44E-409B-4967-8670-4BB1E124F43B}"/>
              </a:ext>
            </a:extLst>
          </p:cNvPr>
          <p:cNvCxnSpPr>
            <a:stCxn id="19" idx="4"/>
            <a:endCxn id="116" idx="3"/>
          </p:cNvCxnSpPr>
          <p:nvPr/>
        </p:nvCxnSpPr>
        <p:spPr>
          <a:xfrm flipH="1">
            <a:off x="4941657" y="2368796"/>
            <a:ext cx="1865651" cy="1148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BA7F39E0-2AEA-4753-B838-655479C0DB1F}"/>
              </a:ext>
            </a:extLst>
          </p:cNvPr>
          <p:cNvCxnSpPr>
            <a:cxnSpLocks/>
            <a:stCxn id="15" idx="3"/>
            <a:endCxn id="115" idx="5"/>
          </p:cNvCxnSpPr>
          <p:nvPr/>
        </p:nvCxnSpPr>
        <p:spPr>
          <a:xfrm flipH="1" flipV="1">
            <a:off x="4777633" y="3787548"/>
            <a:ext cx="877026" cy="108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61FA38B7-71BB-42F6-9DE1-89884DB94805}"/>
              </a:ext>
            </a:extLst>
          </p:cNvPr>
          <p:cNvCxnSpPr>
            <a:cxnSpLocks/>
            <a:stCxn id="115" idx="2"/>
          </p:cNvCxnSpPr>
          <p:nvPr/>
        </p:nvCxnSpPr>
        <p:spPr>
          <a:xfrm flipH="1" flipV="1">
            <a:off x="1954671" y="3395638"/>
            <a:ext cx="1887405" cy="186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419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165</Words>
  <Application>Microsoft Office PowerPoint</Application>
  <PresentationFormat>Widescreen</PresentationFormat>
  <Paragraphs>94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Dor Ben Yehuda</dc:creator>
  <cp:lastModifiedBy>Dor Ben Yehuda</cp:lastModifiedBy>
  <cp:revision>85</cp:revision>
  <dcterms:created xsi:type="dcterms:W3CDTF">2018-12-16T17:32:16Z</dcterms:created>
  <dcterms:modified xsi:type="dcterms:W3CDTF">2018-12-17T22:21:17Z</dcterms:modified>
</cp:coreProperties>
</file>