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3414-0FAA-467E-995B-95B20DEAD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70A71-56FB-4C81-9BFA-3937CF03B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06E01-2B74-4017-8427-F1107034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1799-FF7B-4646-A604-3C57717E401B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B1242-A22E-435E-9FD1-51F17E6B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3FF45-4EFD-4F96-9907-EFF46DD6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51A8-A262-4656-B843-1B3722063C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180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643C-4CFE-489D-9490-0A3C8F90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79E73-07C3-4FD9-80BA-36BC57E54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2F90E-91EF-437A-AE67-C0309939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1799-FF7B-4646-A604-3C57717E401B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DEFF7-C451-4927-8470-8DEA2209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9E7C2-C82D-493B-862D-33698328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51A8-A262-4656-B843-1B3722063C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753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A4F9F-AC40-4510-9CDB-0B6E08F07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76DB5-1917-409B-8ADE-AE1611E73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B905-3125-4C6B-BE19-41EC57E4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1799-FF7B-4646-A604-3C57717E401B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44364-399C-47CC-87C3-1EE0F3E8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860F3-68AE-4AC6-A795-A30C97F6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51A8-A262-4656-B843-1B3722063C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335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965C-86D8-461D-9371-0CBC97E9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62688-2992-4BCC-B0FA-1BA4DA939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8E53-B011-43A0-83B8-DFD3166A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1799-FF7B-4646-A604-3C57717E401B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382E7-1729-4AD0-874B-18BCED4F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5FA93-F3ED-4D45-92D8-C7E38FA1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51A8-A262-4656-B843-1B3722063C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980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129F-4716-4C55-A292-600D64AB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E032D-479C-4B37-82FC-6F6268342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9A68-EA6A-485E-AB09-A11CED1B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1799-FF7B-4646-A604-3C57717E401B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34D16-7EBD-4C93-87C1-53553E8A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B616-9A1F-4C41-8967-E1A1E7F1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51A8-A262-4656-B843-1B3722063C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590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1E58-CEBA-481A-9F30-87D64482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521F2-13B0-44F2-A869-853F2C630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86B61-A129-43F0-BCA2-3F6842050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625BE-9C08-470E-A448-37C189A0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1799-FF7B-4646-A604-3C57717E401B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4D40F-E77C-40D4-A793-C2149857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C99F1-29B9-47CE-B397-161EBE4D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51A8-A262-4656-B843-1B3722063C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649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82A5-EE3A-47F3-B346-6EC8FBDE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FB886-6041-4464-9EBD-5C4968C0C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B275A-B9E4-4EAE-B27C-D7AAF6EDF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80C09-8D2C-40BA-9635-719ABF293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215B0-E9E1-40B4-BC30-E039B5A17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73532-C8BE-4287-B39F-E5493761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1799-FF7B-4646-A604-3C57717E401B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B3C12-EEA6-426F-9710-136FC818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4563A-E597-4E90-BB58-59BC7F42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51A8-A262-4656-B843-1B3722063C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877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2A08-7CEE-4413-913E-4C29F2BD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C3451-B004-4E66-8BD4-593E05E8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1799-FF7B-4646-A604-3C57717E401B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4961D-2D8D-466A-8C14-D276ABF7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0B48E-E4EA-479E-B085-6B277582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51A8-A262-4656-B843-1B3722063C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514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5C5F0-60F6-4027-99A7-D15D1387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1799-FF7B-4646-A604-3C57717E401B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E155D-FF48-4FED-B53C-F2B74087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CA87B-63C0-4DB7-82B4-8404668F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51A8-A262-4656-B843-1B3722063C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406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ACF5-A7BB-45AD-BB1C-E6D1622C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5783-CA26-4FF3-AC84-6C081D68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1F2B2-9B68-4BE6-A2ED-D2FDCCBF4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5C6C1-90C5-4C97-ACBC-0CE3B9ED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1799-FF7B-4646-A604-3C57717E401B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C9872-65CB-4804-9E31-D006FF03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66543-40F3-4493-B8CC-001F28CE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51A8-A262-4656-B843-1B3722063C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832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39D5-F527-4CC0-822A-660B5B70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9144C-EF89-440E-9243-FEBB68D0A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94D9E-4F6C-45CC-85CB-3F6A3E4BA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70257-0F0C-45A5-8835-169E517A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1799-FF7B-4646-A604-3C57717E401B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02FD9-2392-4AFA-A448-DCA3077C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9E467-D93E-4DDE-AF15-DCE8EE18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51A8-A262-4656-B843-1B3722063C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683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E0BEC-D435-49F4-87BC-FD6650B6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BCEF9-DD57-4E28-9DA6-CE0D26BF9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B037B-3FC6-4739-9B18-8F1E8DC22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1799-FF7B-4646-A604-3C57717E401B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08688-2B02-4B23-BE8F-5C7128167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2237B-E71B-4EC6-813B-5DEABF05C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851A8-A262-4656-B843-1B3722063C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34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://dedoimedo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F294AD-8E68-4082-BC38-DBF8EA5094D4}"/>
              </a:ext>
            </a:extLst>
          </p:cNvPr>
          <p:cNvSpPr/>
          <p:nvPr/>
        </p:nvSpPr>
        <p:spPr>
          <a:xfrm>
            <a:off x="2072640" y="2115830"/>
            <a:ext cx="8849360" cy="3035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157174-D967-4C71-BB15-1A6114381671}"/>
              </a:ext>
            </a:extLst>
          </p:cNvPr>
          <p:cNvSpPr/>
          <p:nvPr/>
        </p:nvSpPr>
        <p:spPr>
          <a:xfrm>
            <a:off x="9931400" y="2115830"/>
            <a:ext cx="9347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E269B-FE42-4EED-A2DB-D41DE7FEEDB4}"/>
              </a:ext>
            </a:extLst>
          </p:cNvPr>
          <p:cNvSpPr/>
          <p:nvPr/>
        </p:nvSpPr>
        <p:spPr>
          <a:xfrm>
            <a:off x="7284720" y="2865120"/>
            <a:ext cx="3352800" cy="2001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E0790-2813-44F0-AB1E-3FF7B6EE4D2E}"/>
              </a:ext>
            </a:extLst>
          </p:cNvPr>
          <p:cNvSpPr/>
          <p:nvPr/>
        </p:nvSpPr>
        <p:spPr>
          <a:xfrm>
            <a:off x="3002280" y="2865120"/>
            <a:ext cx="3352800" cy="2001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DE00EB-C5B8-4104-AB15-FE6F78EDAB3B}"/>
              </a:ext>
            </a:extLst>
          </p:cNvPr>
          <p:cNvSpPr/>
          <p:nvPr/>
        </p:nvSpPr>
        <p:spPr>
          <a:xfrm>
            <a:off x="868680" y="3387743"/>
            <a:ext cx="2085341" cy="89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83B815-AC64-4DE7-9684-7FA5458BB36D}"/>
              </a:ext>
            </a:extLst>
          </p:cNvPr>
          <p:cNvCxnSpPr/>
          <p:nvPr/>
        </p:nvCxnSpPr>
        <p:spPr>
          <a:xfrm>
            <a:off x="6355080" y="3840480"/>
            <a:ext cx="9296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E3A57D8-F783-41D7-B178-98BC1E54E335}"/>
              </a:ext>
            </a:extLst>
          </p:cNvPr>
          <p:cNvSpPr/>
          <p:nvPr/>
        </p:nvSpPr>
        <p:spPr>
          <a:xfrm>
            <a:off x="7523480" y="2908608"/>
            <a:ext cx="287528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Container #1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C97DF-6BB1-4D55-87AB-518EF0EA8160}"/>
              </a:ext>
            </a:extLst>
          </p:cNvPr>
          <p:cNvSpPr/>
          <p:nvPr/>
        </p:nvSpPr>
        <p:spPr>
          <a:xfrm>
            <a:off x="3241040" y="2865119"/>
            <a:ext cx="287528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Container #2</a:t>
            </a:r>
          </a:p>
        </p:txBody>
      </p:sp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12CD5058-16DD-4B58-8F25-961220D68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3920" y="3427960"/>
            <a:ext cx="914400" cy="914400"/>
          </a:xfrm>
          <a:prstGeom prst="rect">
            <a:avLst/>
          </a:prstGeom>
        </p:spPr>
      </p:pic>
      <p:pic>
        <p:nvPicPr>
          <p:cNvPr id="16" name="Graphic 15" descr="Internet">
            <a:extLst>
              <a:ext uri="{FF2B5EF4-FFF2-40B4-BE49-F238E27FC236}">
                <a16:creationId xmlns:a16="http://schemas.microsoft.com/office/drawing/2014/main" id="{FF92E460-A441-4041-81ED-7E9E218CF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4980" y="3408680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58BFEF-44CC-4F0E-B7FA-CBEBCF7E6A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131819" y="3751293"/>
            <a:ext cx="914401" cy="9144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65D857-9211-44EF-B371-AAF16937BA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09181" y="3751293"/>
            <a:ext cx="914401" cy="9144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1538FE8-B67B-4838-8722-5F7E11FDB4B1}"/>
              </a:ext>
            </a:extLst>
          </p:cNvPr>
          <p:cNvSpPr/>
          <p:nvPr/>
        </p:nvSpPr>
        <p:spPr>
          <a:xfrm>
            <a:off x="7576820" y="4491188"/>
            <a:ext cx="28752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 local IP address : Port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724505-89BD-4D40-9391-8ECBCB317D3F}"/>
              </a:ext>
            </a:extLst>
          </p:cNvPr>
          <p:cNvSpPr/>
          <p:nvPr/>
        </p:nvSpPr>
        <p:spPr>
          <a:xfrm>
            <a:off x="3304540" y="4491188"/>
            <a:ext cx="28752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 local IP address : Port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A69ED3-3E56-409F-80D7-2E7396FB6FD8}"/>
              </a:ext>
            </a:extLst>
          </p:cNvPr>
          <p:cNvSpPr/>
          <p:nvPr/>
        </p:nvSpPr>
        <p:spPr>
          <a:xfrm>
            <a:off x="681991" y="3624568"/>
            <a:ext cx="234188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SSH Tunnel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B138EC-D914-4E2D-8A37-4E8B763A6980}"/>
              </a:ext>
            </a:extLst>
          </p:cNvPr>
          <p:cNvSpPr/>
          <p:nvPr/>
        </p:nvSpPr>
        <p:spPr>
          <a:xfrm>
            <a:off x="838199" y="2978237"/>
            <a:ext cx="12192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Exposed IP address</a:t>
            </a:r>
          </a:p>
        </p:txBody>
      </p:sp>
    </p:spTree>
    <p:extLst>
      <p:ext uri="{BB962C8B-B14F-4D97-AF65-F5344CB8AC3E}">
        <p14:creationId xmlns:p14="http://schemas.microsoft.com/office/powerpoint/2010/main" val="262507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 Ben Yehuda</dc:creator>
  <cp:lastModifiedBy>Dor Ben Yehuda</cp:lastModifiedBy>
  <cp:revision>12</cp:revision>
  <dcterms:created xsi:type="dcterms:W3CDTF">2018-12-16T21:24:03Z</dcterms:created>
  <dcterms:modified xsi:type="dcterms:W3CDTF">2018-12-16T21:52:45Z</dcterms:modified>
</cp:coreProperties>
</file>