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D68-EF3C-417B-B78C-501F3C8A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58642-37F4-47AF-B2DD-1BDE4A29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7714-9FFD-4C89-A946-EA4146C5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1748-6BB9-44AA-A23B-8FAC3D9A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6EFA-B5FD-416C-A302-56FE4B84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2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502D-CF8D-4C52-8576-8861E0BE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96270-FCC5-46CB-87AD-ACF72957E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50D3-335D-49DC-A645-2BF2ABF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EAA5-DDE1-4DF8-89BE-BE6FD811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A193-81E6-4687-9959-F8B00653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10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4BAF8-A0AB-41C1-ACC3-AD15A3D1E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E8321-C784-45EA-BD22-A04F465D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0E4F-672D-4800-851B-01FF45D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5DC3-9CE3-4E63-88CE-458EA73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16EC-7E1B-4BF1-A9E0-027660B8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8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D55E-8664-43BB-98BD-087C6F58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209D-2F4B-4452-AC77-5FA0353A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69C1-67E9-4B72-B0B4-51DFA8FC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3769-EC0B-497B-BBCF-5A772BCF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D185-4846-4D92-A52A-224163B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8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54FA-E22F-4487-9BE3-78AF2C30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2483-8E1E-414E-84F5-BA9D0B87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FDF4-DAEC-47B5-A1A3-D1928214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5D31-747C-4FC4-AAF4-2BFC2F5F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A03A-C87A-4F62-814E-8CC765A7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82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155C-A863-4EF9-840E-6E11BF2F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9521-71A5-4198-AEF8-CB909C84B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168F-468A-4FF2-9C63-502AFB99B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7EE2-A4DD-4F94-B17A-302CCCB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46B8-F4D9-4F85-A406-175D7107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CBBD-63A9-4294-BE7F-631D8C6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733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15AC-4E46-4A23-B83C-FFE2BC47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B179-25C8-4E01-A99A-6A15EA4A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590EF-5053-4036-8A4F-50A8E5E1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524CA-BA6A-4F59-9B70-93D6F4C5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02687-598F-4477-9CAC-3A25DF72F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615E2-591D-470E-A9F1-5CB5CD75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C2AA4-EEF2-4039-9CA8-D738B646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9415D-5C60-408F-A524-6920E6F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2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9582-12E2-4C6D-A42A-99A407BD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1F176-C794-45C3-B0F5-2E4A77C9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F0640-5061-481A-A964-BDE08F2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BFC3-AEB5-43D2-823E-C8747367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3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BB7FE-9C9A-48F8-828A-93470750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57F86-F75D-4904-BC59-E22D6AFC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010F-5A09-480B-8556-5A27E6A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9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8D9-9660-405A-BA7A-615BE1B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2198-74CB-43BD-BCB9-35998F6B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1ECDC-C3AB-4657-AD8D-35400AC4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276A-83D2-4C3A-ACD1-6AEF104B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AEA7-0C2D-43A0-87DA-419101AF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37B0-DD9B-4B65-B680-F6B699B4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7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7ACC-0496-433F-95EC-F56625AD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65FDF-4A74-4B8C-A788-CA6B7D5A5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9F407-DCBB-4ACF-B963-9A73F15EC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722E7-3142-4D33-A088-4181E41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19080-61D0-4019-AC71-37448905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BF67-7CFB-4815-AEF3-9694083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5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3C15B-4082-4ED9-A905-B9D6C66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E3A6-D073-41C9-B107-0576EA65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0AE0-5793-4045-BE2E-40BECE379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FD35-DC12-42B0-A5DB-5B5F38D9605B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B0A7-B241-4DC3-9421-5B585451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DFF2-F214-4303-AAA3-75749B71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A294-EF97-4DB4-A870-006B1E3154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9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43644AD-762F-4D1D-8BEC-89FCD1222AB1}"/>
              </a:ext>
            </a:extLst>
          </p:cNvPr>
          <p:cNvGrpSpPr/>
          <p:nvPr/>
        </p:nvGrpSpPr>
        <p:grpSpPr>
          <a:xfrm>
            <a:off x="2148840" y="270302"/>
            <a:ext cx="8278710" cy="6229112"/>
            <a:chOff x="2148840" y="270302"/>
            <a:chExt cx="8278710" cy="62291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2D49E8-9C01-43B1-91B2-E2B049C76F63}"/>
                </a:ext>
              </a:extLst>
            </p:cNvPr>
            <p:cNvSpPr txBox="1"/>
            <p:nvPr/>
          </p:nvSpPr>
          <p:spPr>
            <a:xfrm>
              <a:off x="2581364" y="2035387"/>
              <a:ext cx="7177230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RF communication</a:t>
              </a:r>
              <a:endParaRPr lang="he-IL" sz="1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652865-014B-4DC9-9459-1F8820FD9AC6}"/>
                </a:ext>
              </a:extLst>
            </p:cNvPr>
            <p:cNvSpPr/>
            <p:nvPr/>
          </p:nvSpPr>
          <p:spPr>
            <a:xfrm>
              <a:off x="5024120" y="2804160"/>
              <a:ext cx="2143760" cy="12496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CBD4CF-730A-48EB-9584-F5BA9C1849CB}"/>
                </a:ext>
              </a:extLst>
            </p:cNvPr>
            <p:cNvSpPr txBox="1"/>
            <p:nvPr/>
          </p:nvSpPr>
          <p:spPr>
            <a:xfrm>
              <a:off x="4663440" y="3013501"/>
              <a:ext cx="286512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ESP </a:t>
              </a:r>
            </a:p>
            <a:p>
              <a:pPr algn="ctr"/>
              <a:r>
                <a:rPr lang="en-US" sz="2400" dirty="0"/>
                <a:t>Micro-Controller</a:t>
              </a:r>
              <a:endParaRPr lang="he-IL" sz="2400" dirty="0"/>
            </a:p>
          </p:txBody>
        </p:sp>
        <p:sp>
          <p:nvSpPr>
            <p:cNvPr id="8" name="Flowchart: Summing Junction 7">
              <a:extLst>
                <a:ext uri="{FF2B5EF4-FFF2-40B4-BE49-F238E27FC236}">
                  <a16:creationId xmlns:a16="http://schemas.microsoft.com/office/drawing/2014/main" id="{DA33C285-A4B8-43AE-B77F-1DCA4C2838FF}"/>
                </a:ext>
              </a:extLst>
            </p:cNvPr>
            <p:cNvSpPr/>
            <p:nvPr/>
          </p:nvSpPr>
          <p:spPr>
            <a:xfrm>
              <a:off x="3860801" y="883920"/>
              <a:ext cx="883920" cy="883920"/>
            </a:xfrm>
            <a:prstGeom prst="flowChartSummingJunction">
              <a:avLst/>
            </a:prstGeom>
            <a:solidFill>
              <a:srgbClr val="FF3F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5D473D67-261B-48DA-8680-BD494F87599F}"/>
                </a:ext>
              </a:extLst>
            </p:cNvPr>
            <p:cNvSpPr/>
            <p:nvPr/>
          </p:nvSpPr>
          <p:spPr>
            <a:xfrm>
              <a:off x="7640322" y="883920"/>
              <a:ext cx="883920" cy="883920"/>
            </a:xfrm>
            <a:prstGeom prst="flowChartSummingJunction">
              <a:avLst/>
            </a:prstGeom>
            <a:solidFill>
              <a:srgbClr val="FF3F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34F5F2D4-051C-49FE-A026-C75C81224DF9}"/>
                </a:ext>
              </a:extLst>
            </p:cNvPr>
            <p:cNvSpPr/>
            <p:nvPr/>
          </p:nvSpPr>
          <p:spPr>
            <a:xfrm>
              <a:off x="5943603" y="599440"/>
              <a:ext cx="365760" cy="2844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551F7A-8C4E-409C-BAB0-749F8B86117A}"/>
                </a:ext>
              </a:extLst>
            </p:cNvPr>
            <p:cNvSpPr/>
            <p:nvPr/>
          </p:nvSpPr>
          <p:spPr>
            <a:xfrm>
              <a:off x="9762069" y="599440"/>
              <a:ext cx="365760" cy="2844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8ABDC393-76E0-4D8C-B026-E1F32754B2B4}"/>
                </a:ext>
              </a:extLst>
            </p:cNvPr>
            <p:cNvSpPr/>
            <p:nvPr/>
          </p:nvSpPr>
          <p:spPr>
            <a:xfrm>
              <a:off x="2343576" y="599440"/>
              <a:ext cx="365760" cy="2844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154874-C307-4C7D-9198-492D51BDB76D}"/>
                </a:ext>
              </a:extLst>
            </p:cNvPr>
            <p:cNvCxnSpPr/>
            <p:nvPr/>
          </p:nvCxnSpPr>
          <p:spPr>
            <a:xfrm>
              <a:off x="2616200" y="1007533"/>
              <a:ext cx="2260600" cy="22013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C2BFE42-AABB-4B59-B4D2-FCE8BB5190F0}"/>
                </a:ext>
              </a:extLst>
            </p:cNvPr>
            <p:cNvCxnSpPr/>
            <p:nvPr/>
          </p:nvCxnSpPr>
          <p:spPr>
            <a:xfrm>
              <a:off x="4551679" y="1808164"/>
              <a:ext cx="472441" cy="9959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755FC50-6107-4B14-BB0F-C8D538471823}"/>
                </a:ext>
              </a:extLst>
            </p:cNvPr>
            <p:cNvCxnSpPr/>
            <p:nvPr/>
          </p:nvCxnSpPr>
          <p:spPr>
            <a:xfrm>
              <a:off x="6096000" y="1151467"/>
              <a:ext cx="30483" cy="1443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751725-06D5-463D-A143-623609D9E5BD}"/>
                </a:ext>
              </a:extLst>
            </p:cNvPr>
            <p:cNvCxnSpPr/>
            <p:nvPr/>
          </p:nvCxnSpPr>
          <p:spPr>
            <a:xfrm flipH="1">
              <a:off x="7069667" y="1808164"/>
              <a:ext cx="717975" cy="8757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875DFD-101A-4030-87BC-8156064E9222}"/>
                </a:ext>
              </a:extLst>
            </p:cNvPr>
            <p:cNvCxnSpPr/>
            <p:nvPr/>
          </p:nvCxnSpPr>
          <p:spPr>
            <a:xfrm flipH="1">
              <a:off x="7345683" y="1007533"/>
              <a:ext cx="2416386" cy="2099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3EA697-144C-4F61-B55C-E00A4BAB3B2B}"/>
                </a:ext>
              </a:extLst>
            </p:cNvPr>
            <p:cNvSpPr txBox="1"/>
            <p:nvPr/>
          </p:nvSpPr>
          <p:spPr>
            <a:xfrm>
              <a:off x="7755467" y="545366"/>
              <a:ext cx="88392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Target</a:t>
              </a:r>
              <a:endParaRPr lang="he-IL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9485E6-91AE-4582-8CD5-5938AE94B436}"/>
                </a:ext>
              </a:extLst>
            </p:cNvPr>
            <p:cNvSpPr txBox="1"/>
            <p:nvPr/>
          </p:nvSpPr>
          <p:spPr>
            <a:xfrm>
              <a:off x="9543630" y="270302"/>
              <a:ext cx="88392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Sensor</a:t>
              </a:r>
              <a:endParaRPr lang="he-IL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653693-9EFD-4F02-BCA1-665370C677E5}"/>
                </a:ext>
              </a:extLst>
            </p:cNvPr>
            <p:cNvSpPr txBox="1"/>
            <p:nvPr/>
          </p:nvSpPr>
          <p:spPr>
            <a:xfrm>
              <a:off x="3926841" y="545366"/>
              <a:ext cx="88392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Target</a:t>
              </a:r>
              <a:endParaRPr lang="he-IL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2C7761-9C85-4E6A-8A73-643E27D51E2B}"/>
                </a:ext>
              </a:extLst>
            </p:cNvPr>
            <p:cNvSpPr txBox="1"/>
            <p:nvPr/>
          </p:nvSpPr>
          <p:spPr>
            <a:xfrm>
              <a:off x="5728019" y="296390"/>
              <a:ext cx="88392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Sensor</a:t>
              </a:r>
              <a:endParaRPr lang="he-IL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1F43DD-6BAF-4549-819C-C3E62C981026}"/>
                </a:ext>
              </a:extLst>
            </p:cNvPr>
            <p:cNvSpPr txBox="1"/>
            <p:nvPr/>
          </p:nvSpPr>
          <p:spPr>
            <a:xfrm>
              <a:off x="2148840" y="312457"/>
              <a:ext cx="88392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Sensor</a:t>
              </a:r>
              <a:endParaRPr lang="he-IL" sz="16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5CCD6E-C848-4A3A-9998-E4A6DFCCB691}"/>
                </a:ext>
              </a:extLst>
            </p:cNvPr>
            <p:cNvSpPr/>
            <p:nvPr/>
          </p:nvSpPr>
          <p:spPr>
            <a:xfrm>
              <a:off x="5024117" y="6017706"/>
              <a:ext cx="2143759" cy="4817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F443B2-C0D6-4EA6-8796-BF742839642C}"/>
                </a:ext>
              </a:extLst>
            </p:cNvPr>
            <p:cNvSpPr txBox="1"/>
            <p:nvPr/>
          </p:nvSpPr>
          <p:spPr>
            <a:xfrm>
              <a:off x="5350377" y="6042382"/>
              <a:ext cx="14020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Main server</a:t>
              </a:r>
              <a:endParaRPr lang="he-IL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7E17786-C0AB-4EBA-9E24-D83C421E32B1}"/>
                </a:ext>
              </a:extLst>
            </p:cNvPr>
            <p:cNvSpPr/>
            <p:nvPr/>
          </p:nvSpPr>
          <p:spPr>
            <a:xfrm>
              <a:off x="5593954" y="4281145"/>
              <a:ext cx="959503" cy="4817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1306B-CD0C-40A5-A4F9-2479B326D7DB}"/>
                </a:ext>
              </a:extLst>
            </p:cNvPr>
            <p:cNvSpPr txBox="1"/>
            <p:nvPr/>
          </p:nvSpPr>
          <p:spPr>
            <a:xfrm>
              <a:off x="5593954" y="4337333"/>
              <a:ext cx="9149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WIFI</a:t>
              </a:r>
              <a:endParaRPr lang="he-IL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29931775-9101-438E-8EB4-B6ACD8D19D2E}"/>
                </a:ext>
              </a:extLst>
            </p:cNvPr>
            <p:cNvSpPr/>
            <p:nvPr/>
          </p:nvSpPr>
          <p:spPr>
            <a:xfrm>
              <a:off x="4979535" y="5034746"/>
              <a:ext cx="2143759" cy="711066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3500BB-39EC-4FC0-9677-CD018339AD68}"/>
                </a:ext>
              </a:extLst>
            </p:cNvPr>
            <p:cNvSpPr txBox="1"/>
            <p:nvPr/>
          </p:nvSpPr>
          <p:spPr>
            <a:xfrm>
              <a:off x="5330510" y="5205613"/>
              <a:ext cx="14020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000D1D8-2B12-4D4B-ADDD-DCF0672F661C}"/>
                </a:ext>
              </a:extLst>
            </p:cNvPr>
            <p:cNvCxnSpPr>
              <a:stCxn id="37" idx="0"/>
              <a:endCxn id="41" idx="1"/>
            </p:cNvCxnSpPr>
            <p:nvPr/>
          </p:nvCxnSpPr>
          <p:spPr>
            <a:xfrm flipH="1" flipV="1">
              <a:off x="6051415" y="5745055"/>
              <a:ext cx="1" cy="2973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BEA166A-F843-4446-B292-70A9B3AA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944" y="4762852"/>
              <a:ext cx="2" cy="3280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5227FE-2AA5-47F6-969C-AE54F28E724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6073704" y="4053840"/>
              <a:ext cx="22296" cy="2217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CB9BFBF9-C6FA-43DD-B476-EB2FE74F30DD}"/>
              </a:ext>
            </a:extLst>
          </p:cNvPr>
          <p:cNvGrpSpPr/>
          <p:nvPr/>
        </p:nvGrpSpPr>
        <p:grpSpPr>
          <a:xfrm>
            <a:off x="401904" y="590173"/>
            <a:ext cx="10822888" cy="4235827"/>
            <a:chOff x="401904" y="590173"/>
            <a:chExt cx="10822888" cy="42358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E1C96B6-A34C-4C25-9A8F-8CA744CC8509}"/>
                </a:ext>
              </a:extLst>
            </p:cNvPr>
            <p:cNvSpPr/>
            <p:nvPr/>
          </p:nvSpPr>
          <p:spPr>
            <a:xfrm>
              <a:off x="471472" y="2388661"/>
              <a:ext cx="1610360" cy="1040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E067BC-53CD-4117-BE52-0EA3310288B8}"/>
                </a:ext>
              </a:extLst>
            </p:cNvPr>
            <p:cNvSpPr txBox="1"/>
            <p:nvPr/>
          </p:nvSpPr>
          <p:spPr>
            <a:xfrm>
              <a:off x="401904" y="2585664"/>
              <a:ext cx="17494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ESP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Micro-Controller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B36D10-64BC-4C96-96A5-0CEAE1C6B5D1}"/>
                </a:ext>
              </a:extLst>
            </p:cNvPr>
            <p:cNvSpPr/>
            <p:nvPr/>
          </p:nvSpPr>
          <p:spPr>
            <a:xfrm>
              <a:off x="4673679" y="2532157"/>
              <a:ext cx="2143759" cy="79064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67A65E-4530-4BF2-8E4C-946CEB2222FA}"/>
                </a:ext>
              </a:extLst>
            </p:cNvPr>
            <p:cNvSpPr/>
            <p:nvPr/>
          </p:nvSpPr>
          <p:spPr>
            <a:xfrm>
              <a:off x="2716704" y="2724161"/>
              <a:ext cx="959503" cy="4817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967BC-1ACB-4339-969D-4ECD260AF0BB}"/>
                </a:ext>
              </a:extLst>
            </p:cNvPr>
            <p:cNvSpPr txBox="1"/>
            <p:nvPr/>
          </p:nvSpPr>
          <p:spPr>
            <a:xfrm>
              <a:off x="2756373" y="2780349"/>
              <a:ext cx="9149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WIFI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150880E9-CC07-4085-AD22-DE464CED8E53}"/>
                </a:ext>
              </a:extLst>
            </p:cNvPr>
            <p:cNvSpPr/>
            <p:nvPr/>
          </p:nvSpPr>
          <p:spPr>
            <a:xfrm>
              <a:off x="4881877" y="590173"/>
              <a:ext cx="2143759" cy="711066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D82A752-A640-4388-B102-7278455B05D1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 flipV="1">
              <a:off x="3200401" y="945705"/>
              <a:ext cx="1688127" cy="1778455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C09979-1753-4BE3-92EB-6E304350DCA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2151400" y="2905760"/>
              <a:ext cx="565304" cy="30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49B38-1F2D-4B95-A0CD-2BF98F8FD709}"/>
                </a:ext>
              </a:extLst>
            </p:cNvPr>
            <p:cNvSpPr txBox="1"/>
            <p:nvPr/>
          </p:nvSpPr>
          <p:spPr>
            <a:xfrm>
              <a:off x="5167927" y="761039"/>
              <a:ext cx="140207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4F8F34-F81E-4300-8A03-58C64BB29AD7}"/>
                </a:ext>
              </a:extLst>
            </p:cNvPr>
            <p:cNvSpPr txBox="1"/>
            <p:nvPr/>
          </p:nvSpPr>
          <p:spPr>
            <a:xfrm>
              <a:off x="4860463" y="2684525"/>
              <a:ext cx="174949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WEB Server</a:t>
              </a:r>
              <a:endParaRPr lang="he-IL" sz="24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960B40A-43EA-40C0-91AF-253CAA8DE343}"/>
                </a:ext>
              </a:extLst>
            </p:cNvPr>
            <p:cNvSpPr/>
            <p:nvPr/>
          </p:nvSpPr>
          <p:spPr>
            <a:xfrm>
              <a:off x="4870810" y="3870959"/>
              <a:ext cx="1749496" cy="95504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79215F-57A5-4F0F-AF4C-2C41DBDC67AF}"/>
                </a:ext>
              </a:extLst>
            </p:cNvPr>
            <p:cNvSpPr txBox="1"/>
            <p:nvPr/>
          </p:nvSpPr>
          <p:spPr>
            <a:xfrm>
              <a:off x="4870810" y="4118609"/>
              <a:ext cx="174949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Main Server</a:t>
              </a:r>
              <a:endParaRPr lang="he-IL" sz="24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CAF188B-8DD4-4F4F-BE14-BC593E55834D}"/>
                </a:ext>
              </a:extLst>
            </p:cNvPr>
            <p:cNvCxnSpPr>
              <a:cxnSpLocks/>
              <a:stCxn id="24" idx="2"/>
              <a:endCxn id="48" idx="0"/>
            </p:cNvCxnSpPr>
            <p:nvPr/>
          </p:nvCxnSpPr>
          <p:spPr>
            <a:xfrm flipH="1">
              <a:off x="5745558" y="3322798"/>
              <a:ext cx="1" cy="5481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Magnetic Disk 51">
              <a:extLst>
                <a:ext uri="{FF2B5EF4-FFF2-40B4-BE49-F238E27FC236}">
                  <a16:creationId xmlns:a16="http://schemas.microsoft.com/office/drawing/2014/main" id="{6326CB63-2D05-4637-9EFD-006EEB0A7C8B}"/>
                </a:ext>
              </a:extLst>
            </p:cNvPr>
            <p:cNvSpPr/>
            <p:nvPr/>
          </p:nvSpPr>
          <p:spPr>
            <a:xfrm>
              <a:off x="7473654" y="2243438"/>
              <a:ext cx="1162650" cy="137668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F08090-B1C4-4006-819C-47252655FCEE}"/>
                </a:ext>
              </a:extLst>
            </p:cNvPr>
            <p:cNvSpPr txBox="1"/>
            <p:nvPr/>
          </p:nvSpPr>
          <p:spPr>
            <a:xfrm>
              <a:off x="7709543" y="2865434"/>
              <a:ext cx="65660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DB</a:t>
              </a:r>
              <a:endParaRPr lang="he-IL" sz="2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E09D4D-4553-45CA-A897-23C35CD2839B}"/>
                </a:ext>
              </a:extLst>
            </p:cNvPr>
            <p:cNvCxnSpPr>
              <a:stCxn id="24" idx="3"/>
              <a:endCxn id="52" idx="2"/>
            </p:cNvCxnSpPr>
            <p:nvPr/>
          </p:nvCxnSpPr>
          <p:spPr>
            <a:xfrm>
              <a:off x="6817438" y="2927478"/>
              <a:ext cx="656216" cy="43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9BE8DD2-BC5F-47AA-8A3E-6020C8650A29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5953756" y="1300482"/>
              <a:ext cx="1" cy="1231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DE27EDE-D51B-4C2A-8E76-AE09990E9340}"/>
                </a:ext>
              </a:extLst>
            </p:cNvPr>
            <p:cNvSpPr/>
            <p:nvPr/>
          </p:nvSpPr>
          <p:spPr>
            <a:xfrm>
              <a:off x="9544864" y="2385590"/>
              <a:ext cx="1610360" cy="10403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6E0871-1B4A-4D71-8A56-F5BB2A48702A}"/>
                </a:ext>
              </a:extLst>
            </p:cNvPr>
            <p:cNvSpPr txBox="1"/>
            <p:nvPr/>
          </p:nvSpPr>
          <p:spPr>
            <a:xfrm>
              <a:off x="9475296" y="2602719"/>
              <a:ext cx="17494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DD6CDC6-795A-4244-AF7C-4B268441ECBE}"/>
                </a:ext>
              </a:extLst>
            </p:cNvPr>
            <p:cNvCxnSpPr>
              <a:stCxn id="28" idx="0"/>
              <a:endCxn id="66" idx="0"/>
            </p:cNvCxnSpPr>
            <p:nvPr/>
          </p:nvCxnSpPr>
          <p:spPr>
            <a:xfrm>
              <a:off x="7023850" y="945706"/>
              <a:ext cx="3326194" cy="14398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Ben Yehuda</dc:creator>
  <cp:lastModifiedBy>Dor Ben Yehuda</cp:lastModifiedBy>
  <cp:revision>13</cp:revision>
  <dcterms:created xsi:type="dcterms:W3CDTF">2018-12-15T23:27:20Z</dcterms:created>
  <dcterms:modified xsi:type="dcterms:W3CDTF">2018-12-16T00:12:22Z</dcterms:modified>
</cp:coreProperties>
</file>