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386" r:id="rId2"/>
    <p:sldId id="526" r:id="rId3"/>
    <p:sldId id="530" r:id="rId4"/>
    <p:sldId id="525" r:id="rId5"/>
    <p:sldId id="52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2" r:id="rId18"/>
    <p:sldId id="523" r:id="rId19"/>
    <p:sldId id="460" r:id="rId20"/>
    <p:sldId id="509" r:id="rId21"/>
    <p:sldId id="528" r:id="rId22"/>
    <p:sldId id="531" r:id="rId23"/>
    <p:sldId id="532" r:id="rId24"/>
    <p:sldId id="533" r:id="rId25"/>
    <p:sldId id="534" r:id="rId26"/>
    <p:sldId id="535" r:id="rId27"/>
  </p:sldIdLst>
  <p:sldSz cx="9144000" cy="6858000" type="screen4x3"/>
  <p:notesSz cx="6858000" cy="10052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62" autoAdjust="0"/>
    <p:restoredTop sz="97869" autoAdjust="0"/>
  </p:normalViewPr>
  <p:slideViewPr>
    <p:cSldViewPr>
      <p:cViewPr>
        <p:scale>
          <a:sx n="70" d="100"/>
          <a:sy n="70" d="100"/>
        </p:scale>
        <p:origin x="-1056" y="-48"/>
      </p:cViewPr>
      <p:guideLst>
        <p:guide orient="horz" pos="1162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3FB34-64F9-47A2-AC9E-AC84459A57BE}" type="doc">
      <dgm:prSet loTypeId="urn:microsoft.com/office/officeart/2005/8/layout/pyramid1" loCatId="pyramid" qsTypeId="urn:microsoft.com/office/officeart/2005/8/quickstyle/simple1" qsCatId="simple" csTypeId="urn:microsoft.com/office/officeart/2005/8/colors/accent6_3" csCatId="accent6" phldr="1"/>
      <dgm:spPr/>
    </dgm:pt>
    <dgm:pt modelId="{83776F1A-26F6-448F-B039-7442DC4AE910}">
      <dgm:prSet phldrT="[Text]" custT="1"/>
      <dgm:spPr>
        <a:solidFill>
          <a:srgbClr val="FF7F1F">
            <a:alpha val="90000"/>
          </a:srgbClr>
        </a:solidFill>
      </dgm:spPr>
      <dgm:t>
        <a:bodyPr/>
        <a:lstStyle/>
        <a:p>
          <a:endParaRPr lang="en-GB" sz="2000" b="1" dirty="0"/>
        </a:p>
      </dgm:t>
    </dgm:pt>
    <dgm:pt modelId="{876633A5-1A8E-4198-A2A2-A578062D047B}" type="parTrans" cxnId="{13F91147-B58D-47C8-BC33-2A08CF2EA67D}">
      <dgm:prSet/>
      <dgm:spPr/>
      <dgm:t>
        <a:bodyPr/>
        <a:lstStyle/>
        <a:p>
          <a:endParaRPr lang="en-GB" sz="3200" b="1">
            <a:solidFill>
              <a:schemeClr val="tx1"/>
            </a:solidFill>
          </a:endParaRPr>
        </a:p>
      </dgm:t>
    </dgm:pt>
    <dgm:pt modelId="{CD102F2F-F401-4D85-9CD7-3A9DBBCF34BF}" type="sibTrans" cxnId="{13F91147-B58D-47C8-BC33-2A08CF2EA67D}">
      <dgm:prSet/>
      <dgm:spPr/>
      <dgm:t>
        <a:bodyPr/>
        <a:lstStyle/>
        <a:p>
          <a:endParaRPr lang="en-GB" sz="3200" b="1">
            <a:solidFill>
              <a:schemeClr val="tx1"/>
            </a:solidFill>
          </a:endParaRPr>
        </a:p>
      </dgm:t>
    </dgm:pt>
    <dgm:pt modelId="{AA190435-29CA-4B50-8EEC-DDE0F81D5BC5}">
      <dgm:prSet phldrT="[Text]" custT="1"/>
      <dgm:spPr>
        <a:solidFill>
          <a:srgbClr val="FF7F1F">
            <a:alpha val="70000"/>
          </a:srgbClr>
        </a:solidFill>
      </dgm:spPr>
      <dgm:t>
        <a:bodyPr/>
        <a:lstStyle/>
        <a:p>
          <a:endParaRPr lang="en-GB" sz="2000" b="1" dirty="0"/>
        </a:p>
      </dgm:t>
    </dgm:pt>
    <dgm:pt modelId="{DDFFBB48-547B-4308-A782-FFD62D8AFD4A}" type="parTrans" cxnId="{75C84927-A387-459A-98C9-B253FE786CA8}">
      <dgm:prSet/>
      <dgm:spPr/>
      <dgm:t>
        <a:bodyPr/>
        <a:lstStyle/>
        <a:p>
          <a:endParaRPr lang="en-GB" sz="3200" b="1">
            <a:solidFill>
              <a:schemeClr val="tx1"/>
            </a:solidFill>
          </a:endParaRPr>
        </a:p>
      </dgm:t>
    </dgm:pt>
    <dgm:pt modelId="{37AB8A80-C495-47E4-B62A-7C379E461161}" type="sibTrans" cxnId="{75C84927-A387-459A-98C9-B253FE786CA8}">
      <dgm:prSet/>
      <dgm:spPr/>
      <dgm:t>
        <a:bodyPr/>
        <a:lstStyle/>
        <a:p>
          <a:endParaRPr lang="en-GB" sz="3200" b="1">
            <a:solidFill>
              <a:schemeClr val="tx1"/>
            </a:solidFill>
          </a:endParaRPr>
        </a:p>
      </dgm:t>
    </dgm:pt>
    <dgm:pt modelId="{BABB47AC-5B7F-4888-AA18-CE294B2A7CC4}">
      <dgm:prSet phldrT="[Text]" custT="1"/>
      <dgm:spPr>
        <a:solidFill>
          <a:srgbClr val="FF7F1F">
            <a:alpha val="80000"/>
          </a:srgbClr>
        </a:solidFill>
      </dgm:spPr>
      <dgm:t>
        <a:bodyPr/>
        <a:lstStyle/>
        <a:p>
          <a:endParaRPr lang="en-GB" sz="2000" b="1" dirty="0"/>
        </a:p>
      </dgm:t>
    </dgm:pt>
    <dgm:pt modelId="{75F96B24-262A-4F74-8CD7-BA0713658A38}" type="parTrans" cxnId="{580A7166-35F7-4324-A2F0-15C016787950}">
      <dgm:prSet/>
      <dgm:spPr/>
      <dgm:t>
        <a:bodyPr/>
        <a:lstStyle/>
        <a:p>
          <a:endParaRPr lang="en-GB" sz="3200" b="1">
            <a:solidFill>
              <a:schemeClr val="tx1"/>
            </a:solidFill>
          </a:endParaRPr>
        </a:p>
      </dgm:t>
    </dgm:pt>
    <dgm:pt modelId="{64B31637-3AFF-4769-A5F8-B48BE717ED82}" type="sibTrans" cxnId="{580A7166-35F7-4324-A2F0-15C016787950}">
      <dgm:prSet/>
      <dgm:spPr/>
      <dgm:t>
        <a:bodyPr/>
        <a:lstStyle/>
        <a:p>
          <a:endParaRPr lang="en-GB" sz="3200" b="1">
            <a:solidFill>
              <a:schemeClr val="tx1"/>
            </a:solidFill>
          </a:endParaRPr>
        </a:p>
      </dgm:t>
    </dgm:pt>
    <dgm:pt modelId="{7A49A828-B9AD-4E6D-AFFC-F289398A454C}">
      <dgm:prSet phldrT="[Text]" custT="1"/>
      <dgm:spPr>
        <a:solidFill>
          <a:srgbClr val="FF7F1F">
            <a:alpha val="60000"/>
          </a:srgbClr>
        </a:solidFill>
      </dgm:spPr>
      <dgm:t>
        <a:bodyPr/>
        <a:lstStyle/>
        <a:p>
          <a:endParaRPr lang="en-GB" sz="2000" b="1" dirty="0"/>
        </a:p>
      </dgm:t>
    </dgm:pt>
    <dgm:pt modelId="{5D9522A7-641C-4951-9369-2AD58B5B44A1}" type="parTrans" cxnId="{7ED6BF35-E103-42BF-9F26-12589FDA5E61}">
      <dgm:prSet/>
      <dgm:spPr/>
      <dgm:t>
        <a:bodyPr/>
        <a:lstStyle/>
        <a:p>
          <a:endParaRPr lang="en-GB" sz="3200" b="1">
            <a:solidFill>
              <a:schemeClr val="tx1"/>
            </a:solidFill>
          </a:endParaRPr>
        </a:p>
      </dgm:t>
    </dgm:pt>
    <dgm:pt modelId="{B45CA540-C1BF-46E4-AA59-044BFA8ADD38}" type="sibTrans" cxnId="{7ED6BF35-E103-42BF-9F26-12589FDA5E61}">
      <dgm:prSet/>
      <dgm:spPr/>
      <dgm:t>
        <a:bodyPr/>
        <a:lstStyle/>
        <a:p>
          <a:endParaRPr lang="en-GB" sz="3200" b="1">
            <a:solidFill>
              <a:schemeClr val="tx1"/>
            </a:solidFill>
          </a:endParaRPr>
        </a:p>
      </dgm:t>
    </dgm:pt>
    <dgm:pt modelId="{238C70B5-2AF0-4488-9414-D5FAAA59F4DC}">
      <dgm:prSet phldrT="[Text]" custT="1"/>
      <dgm:spPr>
        <a:solidFill>
          <a:srgbClr val="FF7F1F"/>
        </a:solidFill>
      </dgm:spPr>
      <dgm:t>
        <a:bodyPr/>
        <a:lstStyle/>
        <a:p>
          <a:endParaRPr lang="en-GB" sz="2000" b="1" dirty="0"/>
        </a:p>
      </dgm:t>
    </dgm:pt>
    <dgm:pt modelId="{36943F52-D98B-4241-84EA-13ABAAFFEB23}" type="sibTrans" cxnId="{70804B6E-7F63-4C25-966F-1DF395FA48F1}">
      <dgm:prSet/>
      <dgm:spPr/>
      <dgm:t>
        <a:bodyPr/>
        <a:lstStyle/>
        <a:p>
          <a:endParaRPr lang="en-GB" sz="3200" b="1">
            <a:solidFill>
              <a:schemeClr val="tx1"/>
            </a:solidFill>
          </a:endParaRPr>
        </a:p>
      </dgm:t>
    </dgm:pt>
    <dgm:pt modelId="{8F2FAE38-427B-477D-876B-D85143286CC8}" type="parTrans" cxnId="{70804B6E-7F63-4C25-966F-1DF395FA48F1}">
      <dgm:prSet/>
      <dgm:spPr/>
      <dgm:t>
        <a:bodyPr/>
        <a:lstStyle/>
        <a:p>
          <a:endParaRPr lang="en-GB" sz="3200" b="1">
            <a:solidFill>
              <a:schemeClr val="tx1"/>
            </a:solidFill>
          </a:endParaRPr>
        </a:p>
      </dgm:t>
    </dgm:pt>
    <dgm:pt modelId="{6AEB4A77-5EA7-48E7-91F1-2CB1D3EB326B}" type="pres">
      <dgm:prSet presAssocID="{5683FB34-64F9-47A2-AC9E-AC84459A57BE}" presName="Name0" presStyleCnt="0">
        <dgm:presLayoutVars>
          <dgm:dir/>
          <dgm:animLvl val="lvl"/>
          <dgm:resizeHandles val="exact"/>
        </dgm:presLayoutVars>
      </dgm:prSet>
      <dgm:spPr/>
    </dgm:pt>
    <dgm:pt modelId="{4C5FE413-25FE-4992-867F-2953A8C29B94}" type="pres">
      <dgm:prSet presAssocID="{238C70B5-2AF0-4488-9414-D5FAAA59F4DC}" presName="Name8" presStyleCnt="0"/>
      <dgm:spPr/>
    </dgm:pt>
    <dgm:pt modelId="{CDBB89E0-9C18-4F12-BC5D-31DA23FE898F}" type="pres">
      <dgm:prSet presAssocID="{238C70B5-2AF0-4488-9414-D5FAAA59F4DC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E1DFF4-C128-40BE-AC8C-44C7ECED0D42}" type="pres">
      <dgm:prSet presAssocID="{238C70B5-2AF0-4488-9414-D5FAAA59F4D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F939B4-FA00-44A7-9F9C-B367672D3CD1}" type="pres">
      <dgm:prSet presAssocID="{83776F1A-26F6-448F-B039-7442DC4AE910}" presName="Name8" presStyleCnt="0"/>
      <dgm:spPr/>
    </dgm:pt>
    <dgm:pt modelId="{6C0A03C0-07F5-41B2-B926-3419154B326D}" type="pres">
      <dgm:prSet presAssocID="{83776F1A-26F6-448F-B039-7442DC4AE910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939474-3D10-4EB4-93D5-2F90A9F92C14}" type="pres">
      <dgm:prSet presAssocID="{83776F1A-26F6-448F-B039-7442DC4AE91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869BC7-792E-46D0-BDC4-655F26ACA3E3}" type="pres">
      <dgm:prSet presAssocID="{BABB47AC-5B7F-4888-AA18-CE294B2A7CC4}" presName="Name8" presStyleCnt="0"/>
      <dgm:spPr/>
    </dgm:pt>
    <dgm:pt modelId="{5E31B545-CFDA-4578-80B8-214F07B5E51F}" type="pres">
      <dgm:prSet presAssocID="{BABB47AC-5B7F-4888-AA18-CE294B2A7CC4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160B20-2E92-4FA9-9F59-E68CB9A5CAAF}" type="pres">
      <dgm:prSet presAssocID="{BABB47AC-5B7F-4888-AA18-CE294B2A7CC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5BCD68D-065C-47AE-A4B5-DE6B0A034992}" type="pres">
      <dgm:prSet presAssocID="{AA190435-29CA-4B50-8EEC-DDE0F81D5BC5}" presName="Name8" presStyleCnt="0"/>
      <dgm:spPr/>
    </dgm:pt>
    <dgm:pt modelId="{58A66A48-5345-4484-B711-FA94C4BD526C}" type="pres">
      <dgm:prSet presAssocID="{AA190435-29CA-4B50-8EEC-DDE0F81D5BC5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DC579-0B30-4871-857A-D449FCA768B7}" type="pres">
      <dgm:prSet presAssocID="{AA190435-29CA-4B50-8EEC-DDE0F81D5BC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507D958-BDB1-4E8B-87C0-DA1FEAAC72F5}" type="pres">
      <dgm:prSet presAssocID="{7A49A828-B9AD-4E6D-AFFC-F289398A454C}" presName="Name8" presStyleCnt="0"/>
      <dgm:spPr/>
    </dgm:pt>
    <dgm:pt modelId="{3EC6BA47-CBA5-4449-AC11-0916A93EC222}" type="pres">
      <dgm:prSet presAssocID="{7A49A828-B9AD-4E6D-AFFC-F289398A454C}" presName="level" presStyleLbl="node1" presStyleIdx="4" presStyleCnt="5" custLinFactNeighborX="862" custLinFactNeighborY="210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15BF67-ACDE-48B9-9799-98D5EF66AE1A}" type="pres">
      <dgm:prSet presAssocID="{7A49A828-B9AD-4E6D-AFFC-F289398A454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D774921-1265-4D0D-8750-40570CA3E799}" type="presOf" srcId="{83776F1A-26F6-448F-B039-7442DC4AE910}" destId="{6C0A03C0-07F5-41B2-B926-3419154B326D}" srcOrd="0" destOrd="0" presId="urn:microsoft.com/office/officeart/2005/8/layout/pyramid1"/>
    <dgm:cxn modelId="{404E0656-D827-4A13-977B-1E125DD62C0F}" type="presOf" srcId="{7A49A828-B9AD-4E6D-AFFC-F289398A454C}" destId="{3EC6BA47-CBA5-4449-AC11-0916A93EC222}" srcOrd="0" destOrd="0" presId="urn:microsoft.com/office/officeart/2005/8/layout/pyramid1"/>
    <dgm:cxn modelId="{70804B6E-7F63-4C25-966F-1DF395FA48F1}" srcId="{5683FB34-64F9-47A2-AC9E-AC84459A57BE}" destId="{238C70B5-2AF0-4488-9414-D5FAAA59F4DC}" srcOrd="0" destOrd="0" parTransId="{8F2FAE38-427B-477D-876B-D85143286CC8}" sibTransId="{36943F52-D98B-4241-84EA-13ABAAFFEB23}"/>
    <dgm:cxn modelId="{E8FFBDBD-8084-4E04-9899-5A3C56AE946F}" type="presOf" srcId="{5683FB34-64F9-47A2-AC9E-AC84459A57BE}" destId="{6AEB4A77-5EA7-48E7-91F1-2CB1D3EB326B}" srcOrd="0" destOrd="0" presId="urn:microsoft.com/office/officeart/2005/8/layout/pyramid1"/>
    <dgm:cxn modelId="{E56D8933-C82D-46D5-AE98-72141C588B49}" type="presOf" srcId="{BABB47AC-5B7F-4888-AA18-CE294B2A7CC4}" destId="{7C160B20-2E92-4FA9-9F59-E68CB9A5CAAF}" srcOrd="1" destOrd="0" presId="urn:microsoft.com/office/officeart/2005/8/layout/pyramid1"/>
    <dgm:cxn modelId="{75C84927-A387-459A-98C9-B253FE786CA8}" srcId="{5683FB34-64F9-47A2-AC9E-AC84459A57BE}" destId="{AA190435-29CA-4B50-8EEC-DDE0F81D5BC5}" srcOrd="3" destOrd="0" parTransId="{DDFFBB48-547B-4308-A782-FFD62D8AFD4A}" sibTransId="{37AB8A80-C495-47E4-B62A-7C379E461161}"/>
    <dgm:cxn modelId="{9141E453-C199-4694-A8E5-65FD588A1074}" type="presOf" srcId="{83776F1A-26F6-448F-B039-7442DC4AE910}" destId="{31939474-3D10-4EB4-93D5-2F90A9F92C14}" srcOrd="1" destOrd="0" presId="urn:microsoft.com/office/officeart/2005/8/layout/pyramid1"/>
    <dgm:cxn modelId="{DBB7361B-690B-4F82-A0B1-78485AC0D400}" type="presOf" srcId="{AA190435-29CA-4B50-8EEC-DDE0F81D5BC5}" destId="{58A66A48-5345-4484-B711-FA94C4BD526C}" srcOrd="0" destOrd="0" presId="urn:microsoft.com/office/officeart/2005/8/layout/pyramid1"/>
    <dgm:cxn modelId="{B4B1199B-A178-4314-BCB1-C3F135D14D79}" type="presOf" srcId="{238C70B5-2AF0-4488-9414-D5FAAA59F4DC}" destId="{CDBB89E0-9C18-4F12-BC5D-31DA23FE898F}" srcOrd="0" destOrd="0" presId="urn:microsoft.com/office/officeart/2005/8/layout/pyramid1"/>
    <dgm:cxn modelId="{83D6E746-A0AD-4E2E-A665-388BA9AC52DC}" type="presOf" srcId="{238C70B5-2AF0-4488-9414-D5FAAA59F4DC}" destId="{0BE1DFF4-C128-40BE-AC8C-44C7ECED0D42}" srcOrd="1" destOrd="0" presId="urn:microsoft.com/office/officeart/2005/8/layout/pyramid1"/>
    <dgm:cxn modelId="{13F91147-B58D-47C8-BC33-2A08CF2EA67D}" srcId="{5683FB34-64F9-47A2-AC9E-AC84459A57BE}" destId="{83776F1A-26F6-448F-B039-7442DC4AE910}" srcOrd="1" destOrd="0" parTransId="{876633A5-1A8E-4198-A2A2-A578062D047B}" sibTransId="{CD102F2F-F401-4D85-9CD7-3A9DBBCF34BF}"/>
    <dgm:cxn modelId="{580A7166-35F7-4324-A2F0-15C016787950}" srcId="{5683FB34-64F9-47A2-AC9E-AC84459A57BE}" destId="{BABB47AC-5B7F-4888-AA18-CE294B2A7CC4}" srcOrd="2" destOrd="0" parTransId="{75F96B24-262A-4F74-8CD7-BA0713658A38}" sibTransId="{64B31637-3AFF-4769-A5F8-B48BE717ED82}"/>
    <dgm:cxn modelId="{75541095-578E-4225-ACD7-DE1AA092FE5D}" type="presOf" srcId="{AA190435-29CA-4B50-8EEC-DDE0F81D5BC5}" destId="{282DC579-0B30-4871-857A-D449FCA768B7}" srcOrd="1" destOrd="0" presId="urn:microsoft.com/office/officeart/2005/8/layout/pyramid1"/>
    <dgm:cxn modelId="{124371DD-569D-4857-A5AB-7CEBF69E4B6F}" type="presOf" srcId="{7A49A828-B9AD-4E6D-AFFC-F289398A454C}" destId="{8115BF67-ACDE-48B9-9799-98D5EF66AE1A}" srcOrd="1" destOrd="0" presId="urn:microsoft.com/office/officeart/2005/8/layout/pyramid1"/>
    <dgm:cxn modelId="{7ED6BF35-E103-42BF-9F26-12589FDA5E61}" srcId="{5683FB34-64F9-47A2-AC9E-AC84459A57BE}" destId="{7A49A828-B9AD-4E6D-AFFC-F289398A454C}" srcOrd="4" destOrd="0" parTransId="{5D9522A7-641C-4951-9369-2AD58B5B44A1}" sibTransId="{B45CA540-C1BF-46E4-AA59-044BFA8ADD38}"/>
    <dgm:cxn modelId="{87B5AA56-3809-4900-A190-FE0D75C7001E}" type="presOf" srcId="{BABB47AC-5B7F-4888-AA18-CE294B2A7CC4}" destId="{5E31B545-CFDA-4578-80B8-214F07B5E51F}" srcOrd="0" destOrd="0" presId="urn:microsoft.com/office/officeart/2005/8/layout/pyramid1"/>
    <dgm:cxn modelId="{6C4A1545-48B1-4650-A4B7-5DCE04CDE4FA}" type="presParOf" srcId="{6AEB4A77-5EA7-48E7-91F1-2CB1D3EB326B}" destId="{4C5FE413-25FE-4992-867F-2953A8C29B94}" srcOrd="0" destOrd="0" presId="urn:microsoft.com/office/officeart/2005/8/layout/pyramid1"/>
    <dgm:cxn modelId="{383A7731-FBF8-4803-B734-05562B3709ED}" type="presParOf" srcId="{4C5FE413-25FE-4992-867F-2953A8C29B94}" destId="{CDBB89E0-9C18-4F12-BC5D-31DA23FE898F}" srcOrd="0" destOrd="0" presId="urn:microsoft.com/office/officeart/2005/8/layout/pyramid1"/>
    <dgm:cxn modelId="{DA9C666C-0B53-4985-BFA4-961628FC70D5}" type="presParOf" srcId="{4C5FE413-25FE-4992-867F-2953A8C29B94}" destId="{0BE1DFF4-C128-40BE-AC8C-44C7ECED0D42}" srcOrd="1" destOrd="0" presId="urn:microsoft.com/office/officeart/2005/8/layout/pyramid1"/>
    <dgm:cxn modelId="{2008550C-A4C9-4506-977B-D17F418986E4}" type="presParOf" srcId="{6AEB4A77-5EA7-48E7-91F1-2CB1D3EB326B}" destId="{DBF939B4-FA00-44A7-9F9C-B367672D3CD1}" srcOrd="1" destOrd="0" presId="urn:microsoft.com/office/officeart/2005/8/layout/pyramid1"/>
    <dgm:cxn modelId="{8D06A014-975B-4C53-8447-A74EB024DC77}" type="presParOf" srcId="{DBF939B4-FA00-44A7-9F9C-B367672D3CD1}" destId="{6C0A03C0-07F5-41B2-B926-3419154B326D}" srcOrd="0" destOrd="0" presId="urn:microsoft.com/office/officeart/2005/8/layout/pyramid1"/>
    <dgm:cxn modelId="{B81E79BD-ADA6-4CF3-BF30-EED47789E1BE}" type="presParOf" srcId="{DBF939B4-FA00-44A7-9F9C-B367672D3CD1}" destId="{31939474-3D10-4EB4-93D5-2F90A9F92C14}" srcOrd="1" destOrd="0" presId="urn:microsoft.com/office/officeart/2005/8/layout/pyramid1"/>
    <dgm:cxn modelId="{3D86093A-9BE7-466C-AF90-6876153FCE5F}" type="presParOf" srcId="{6AEB4A77-5EA7-48E7-91F1-2CB1D3EB326B}" destId="{76869BC7-792E-46D0-BDC4-655F26ACA3E3}" srcOrd="2" destOrd="0" presId="urn:microsoft.com/office/officeart/2005/8/layout/pyramid1"/>
    <dgm:cxn modelId="{53E6CD23-00B9-417D-834D-14B318C393BF}" type="presParOf" srcId="{76869BC7-792E-46D0-BDC4-655F26ACA3E3}" destId="{5E31B545-CFDA-4578-80B8-214F07B5E51F}" srcOrd="0" destOrd="0" presId="urn:microsoft.com/office/officeart/2005/8/layout/pyramid1"/>
    <dgm:cxn modelId="{34DBAA96-4BCF-4579-8A4F-0367C849F64F}" type="presParOf" srcId="{76869BC7-792E-46D0-BDC4-655F26ACA3E3}" destId="{7C160B20-2E92-4FA9-9F59-E68CB9A5CAAF}" srcOrd="1" destOrd="0" presId="urn:microsoft.com/office/officeart/2005/8/layout/pyramid1"/>
    <dgm:cxn modelId="{F8D59485-CDB6-458F-99C3-C9F26BA74802}" type="presParOf" srcId="{6AEB4A77-5EA7-48E7-91F1-2CB1D3EB326B}" destId="{35BCD68D-065C-47AE-A4B5-DE6B0A034992}" srcOrd="3" destOrd="0" presId="urn:microsoft.com/office/officeart/2005/8/layout/pyramid1"/>
    <dgm:cxn modelId="{0D3F972A-F86C-4F18-8C82-C9F4CA25E060}" type="presParOf" srcId="{35BCD68D-065C-47AE-A4B5-DE6B0A034992}" destId="{58A66A48-5345-4484-B711-FA94C4BD526C}" srcOrd="0" destOrd="0" presId="urn:microsoft.com/office/officeart/2005/8/layout/pyramid1"/>
    <dgm:cxn modelId="{5052A8B4-50A4-40FA-9D08-43D55FFBD47E}" type="presParOf" srcId="{35BCD68D-065C-47AE-A4B5-DE6B0A034992}" destId="{282DC579-0B30-4871-857A-D449FCA768B7}" srcOrd="1" destOrd="0" presId="urn:microsoft.com/office/officeart/2005/8/layout/pyramid1"/>
    <dgm:cxn modelId="{88FEF4E0-DB52-4D3D-931E-E32AC52EDD14}" type="presParOf" srcId="{6AEB4A77-5EA7-48E7-91F1-2CB1D3EB326B}" destId="{9507D958-BDB1-4E8B-87C0-DA1FEAAC72F5}" srcOrd="4" destOrd="0" presId="urn:microsoft.com/office/officeart/2005/8/layout/pyramid1"/>
    <dgm:cxn modelId="{A02ED620-B609-4808-9796-A2BDAE14CF5E}" type="presParOf" srcId="{9507D958-BDB1-4E8B-87C0-DA1FEAAC72F5}" destId="{3EC6BA47-CBA5-4449-AC11-0916A93EC222}" srcOrd="0" destOrd="0" presId="urn:microsoft.com/office/officeart/2005/8/layout/pyramid1"/>
    <dgm:cxn modelId="{2A160DCE-E216-4841-BEE2-3FD44593407E}" type="presParOf" srcId="{9507D958-BDB1-4E8B-87C0-DA1FEAAC72F5}" destId="{8115BF67-ACDE-48B9-9799-98D5EF66AE1A}" srcOrd="1" destOrd="0" presId="urn:microsoft.com/office/officeart/2005/8/layout/pyramid1"/>
  </dgm:cxnLst>
  <dgm:bg>
    <a:noFill/>
    <a:effectLst>
      <a:glow rad="127000">
        <a:srgbClr val="FF7F1F"/>
      </a:glow>
    </a:effectLst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DAE4F0-E30B-4636-ACF0-393A1047A98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09DE182-4B7B-4B64-BDCB-90C30DBFA00D}">
      <dgm:prSet phldrT="[Text]"/>
      <dgm:spPr>
        <a:solidFill>
          <a:srgbClr val="1F7FFF"/>
        </a:solidFill>
        <a:ln>
          <a:noFill/>
        </a:ln>
      </dgm:spPr>
      <dgm:t>
        <a:bodyPr/>
        <a:lstStyle/>
        <a:p>
          <a:endParaRPr lang="en-GB" dirty="0"/>
        </a:p>
      </dgm:t>
    </dgm:pt>
    <dgm:pt modelId="{6D34DA26-0B0A-43DF-B174-39B8012362B4}" type="parTrans" cxnId="{43DB8290-FC48-457E-982F-DF5172F06146}">
      <dgm:prSet/>
      <dgm:spPr/>
      <dgm:t>
        <a:bodyPr/>
        <a:lstStyle/>
        <a:p>
          <a:endParaRPr lang="en-GB"/>
        </a:p>
      </dgm:t>
    </dgm:pt>
    <dgm:pt modelId="{C87256AA-7B53-4BF1-8A5B-72AD1E715038}" type="sibTrans" cxnId="{43DB8290-FC48-457E-982F-DF5172F06146}">
      <dgm:prSet/>
      <dgm:spPr/>
      <dgm:t>
        <a:bodyPr/>
        <a:lstStyle/>
        <a:p>
          <a:endParaRPr lang="en-GB"/>
        </a:p>
      </dgm:t>
    </dgm:pt>
    <dgm:pt modelId="{B0B7B90A-5507-4233-8FAE-5FD7FD0CD2C2}">
      <dgm:prSet phldrT="[Text]"/>
      <dgm:spPr>
        <a:solidFill>
          <a:srgbClr val="1F7FFF">
            <a:alpha val="15000"/>
          </a:srgbClr>
        </a:solidFill>
        <a:ln>
          <a:noFill/>
        </a:ln>
      </dgm:spPr>
      <dgm:t>
        <a:bodyPr/>
        <a:lstStyle/>
        <a:p>
          <a:r>
            <a:rPr lang="en-GB" smtClean="0"/>
            <a:t>Optimisation Algorithms</a:t>
          </a:r>
          <a:endParaRPr lang="en-GB" dirty="0"/>
        </a:p>
      </dgm:t>
    </dgm:pt>
    <dgm:pt modelId="{ED394B5B-356D-4C49-B912-571EDF355D60}" type="parTrans" cxnId="{4ACA251B-06C5-4CDB-A931-866246DD315A}">
      <dgm:prSet/>
      <dgm:spPr/>
      <dgm:t>
        <a:bodyPr/>
        <a:lstStyle/>
        <a:p>
          <a:endParaRPr lang="en-GB"/>
        </a:p>
      </dgm:t>
    </dgm:pt>
    <dgm:pt modelId="{042C2E54-B2BF-4211-AE85-2C2B7D8E3E5B}" type="sibTrans" cxnId="{4ACA251B-06C5-4CDB-A931-866246DD315A}">
      <dgm:prSet/>
      <dgm:spPr/>
      <dgm:t>
        <a:bodyPr/>
        <a:lstStyle/>
        <a:p>
          <a:endParaRPr lang="en-GB"/>
        </a:p>
      </dgm:t>
    </dgm:pt>
    <dgm:pt modelId="{5EAF2432-2F44-45EE-819B-077F1850F1B1}">
      <dgm:prSet phldrT="[Text]"/>
      <dgm:spPr>
        <a:solidFill>
          <a:srgbClr val="1F7FFF">
            <a:alpha val="85000"/>
          </a:srgbClr>
        </a:solidFill>
        <a:ln>
          <a:noFill/>
        </a:ln>
      </dgm:spPr>
      <dgm:t>
        <a:bodyPr/>
        <a:lstStyle/>
        <a:p>
          <a:r>
            <a:rPr lang="en-GB" dirty="0" smtClean="0"/>
            <a:t> </a:t>
          </a:r>
        </a:p>
        <a:p>
          <a:endParaRPr lang="en-GB" dirty="0"/>
        </a:p>
      </dgm:t>
    </dgm:pt>
    <dgm:pt modelId="{E919B690-3DC5-4F39-B7BD-2EE8CB1598E3}" type="parTrans" cxnId="{FBB3C706-D676-4948-902F-12F341AFE120}">
      <dgm:prSet/>
      <dgm:spPr/>
      <dgm:t>
        <a:bodyPr/>
        <a:lstStyle/>
        <a:p>
          <a:endParaRPr lang="en-GB"/>
        </a:p>
      </dgm:t>
    </dgm:pt>
    <dgm:pt modelId="{32B94F6D-88B8-4806-BFD0-C8A47A69FF34}" type="sibTrans" cxnId="{FBB3C706-D676-4948-902F-12F341AFE120}">
      <dgm:prSet/>
      <dgm:spPr/>
      <dgm:t>
        <a:bodyPr/>
        <a:lstStyle/>
        <a:p>
          <a:endParaRPr lang="en-GB"/>
        </a:p>
      </dgm:t>
    </dgm:pt>
    <dgm:pt modelId="{366F718E-E408-4727-94F8-DB926306E3AF}">
      <dgm:prSet phldrT="[Text]"/>
      <dgm:spPr>
        <a:solidFill>
          <a:srgbClr val="1F7FFF">
            <a:alpha val="15000"/>
          </a:srgbClr>
        </a:solidFill>
        <a:ln>
          <a:noFill/>
        </a:ln>
      </dgm:spPr>
      <dgm:t>
        <a:bodyPr/>
        <a:lstStyle/>
        <a:p>
          <a:r>
            <a:rPr lang="en-GB" dirty="0" smtClean="0"/>
            <a:t>Machine Learning</a:t>
          </a:r>
          <a:endParaRPr lang="en-GB" dirty="0"/>
        </a:p>
      </dgm:t>
    </dgm:pt>
    <dgm:pt modelId="{9F558CE2-4AEA-49F3-A382-2A2DBBF72218}" type="parTrans" cxnId="{BF35F5DF-7824-4CF2-BAD3-FF54A47DBE0A}">
      <dgm:prSet/>
      <dgm:spPr/>
      <dgm:t>
        <a:bodyPr/>
        <a:lstStyle/>
        <a:p>
          <a:endParaRPr lang="en-GB"/>
        </a:p>
      </dgm:t>
    </dgm:pt>
    <dgm:pt modelId="{85876DE7-7D9A-46DD-8F42-B701A37EDB03}" type="sibTrans" cxnId="{BF35F5DF-7824-4CF2-BAD3-FF54A47DBE0A}">
      <dgm:prSet/>
      <dgm:spPr/>
      <dgm:t>
        <a:bodyPr/>
        <a:lstStyle/>
        <a:p>
          <a:endParaRPr lang="en-GB"/>
        </a:p>
      </dgm:t>
    </dgm:pt>
    <dgm:pt modelId="{F7F9ED46-BBA6-460B-B41D-6AC13CE48E19}">
      <dgm:prSet phldrT="[Text]"/>
      <dgm:spPr>
        <a:solidFill>
          <a:srgbClr val="1F7FFF">
            <a:alpha val="70000"/>
          </a:srgbClr>
        </a:solidFill>
        <a:ln>
          <a:noFill/>
        </a:ln>
      </dgm:spPr>
      <dgm:t>
        <a:bodyPr/>
        <a:lstStyle/>
        <a:p>
          <a:endParaRPr lang="en-GB" dirty="0" smtClean="0"/>
        </a:p>
        <a:p>
          <a:endParaRPr lang="en-GB" dirty="0"/>
        </a:p>
      </dgm:t>
    </dgm:pt>
    <dgm:pt modelId="{951C6DD9-F39A-4C0B-BC77-B75A8B4C8F4E}" type="parTrans" cxnId="{6EE07171-40F2-4038-B72E-62AC4E38607A}">
      <dgm:prSet/>
      <dgm:spPr/>
      <dgm:t>
        <a:bodyPr/>
        <a:lstStyle/>
        <a:p>
          <a:endParaRPr lang="en-GB"/>
        </a:p>
      </dgm:t>
    </dgm:pt>
    <dgm:pt modelId="{01C5F58B-1BCA-4E69-9A0E-51439AE85E36}" type="sibTrans" cxnId="{6EE07171-40F2-4038-B72E-62AC4E38607A}">
      <dgm:prSet/>
      <dgm:spPr/>
      <dgm:t>
        <a:bodyPr/>
        <a:lstStyle/>
        <a:p>
          <a:endParaRPr lang="en-GB"/>
        </a:p>
      </dgm:t>
    </dgm:pt>
    <dgm:pt modelId="{2B73D744-A614-4624-B1D6-585D94BA8C64}">
      <dgm:prSet phldrT="[Text]"/>
      <dgm:spPr>
        <a:solidFill>
          <a:srgbClr val="1F7FFF">
            <a:alpha val="15000"/>
          </a:srgbClr>
        </a:solidFill>
        <a:ln>
          <a:noFill/>
        </a:ln>
      </dgm:spPr>
      <dgm:t>
        <a:bodyPr/>
        <a:lstStyle/>
        <a:p>
          <a:r>
            <a:rPr lang="en-GB" dirty="0" smtClean="0"/>
            <a:t>Aggregation &amp; Visibility</a:t>
          </a:r>
          <a:endParaRPr lang="en-GB" dirty="0"/>
        </a:p>
      </dgm:t>
    </dgm:pt>
    <dgm:pt modelId="{A3E42C48-3DA6-43DA-A209-E3D1944C163D}" type="parTrans" cxnId="{54D58E87-D2E9-4E1A-AEE7-1D3721FF7E7B}">
      <dgm:prSet/>
      <dgm:spPr/>
      <dgm:t>
        <a:bodyPr/>
        <a:lstStyle/>
        <a:p>
          <a:endParaRPr lang="en-GB"/>
        </a:p>
      </dgm:t>
    </dgm:pt>
    <dgm:pt modelId="{219F5C9F-B6E3-406D-A879-DDFA52023D35}" type="sibTrans" cxnId="{54D58E87-D2E9-4E1A-AEE7-1D3721FF7E7B}">
      <dgm:prSet/>
      <dgm:spPr/>
      <dgm:t>
        <a:bodyPr/>
        <a:lstStyle/>
        <a:p>
          <a:endParaRPr lang="en-GB"/>
        </a:p>
      </dgm:t>
    </dgm:pt>
    <dgm:pt modelId="{D0829CBE-5BC7-4A63-862F-1FDAF0952502}">
      <dgm:prSet/>
      <dgm:spPr>
        <a:solidFill>
          <a:srgbClr val="1F7FFF">
            <a:alpha val="15000"/>
          </a:srgbClr>
        </a:solidFill>
        <a:ln>
          <a:noFill/>
        </a:ln>
      </dgm:spPr>
      <dgm:t>
        <a:bodyPr/>
        <a:lstStyle/>
        <a:p>
          <a:r>
            <a:rPr lang="en-GB" dirty="0" smtClean="0"/>
            <a:t>Decision Making</a:t>
          </a:r>
          <a:endParaRPr lang="en-GB" dirty="0"/>
        </a:p>
      </dgm:t>
    </dgm:pt>
    <dgm:pt modelId="{9F1B1BAF-2B6E-46D9-8622-26797B39D0D5}" type="parTrans" cxnId="{67C86AC2-30EF-4078-BD5F-B54BD14C07CE}">
      <dgm:prSet/>
      <dgm:spPr/>
      <dgm:t>
        <a:bodyPr/>
        <a:lstStyle/>
        <a:p>
          <a:endParaRPr lang="en-GB"/>
        </a:p>
      </dgm:t>
    </dgm:pt>
    <dgm:pt modelId="{B19A7ADD-A1EF-4134-8599-636D51A77435}" type="sibTrans" cxnId="{67C86AC2-30EF-4078-BD5F-B54BD14C07CE}">
      <dgm:prSet/>
      <dgm:spPr/>
      <dgm:t>
        <a:bodyPr/>
        <a:lstStyle/>
        <a:p>
          <a:endParaRPr lang="en-GB"/>
        </a:p>
      </dgm:t>
    </dgm:pt>
    <dgm:pt modelId="{E6BF345B-4FD7-4DA1-BEBB-F3CF195DE2FF}">
      <dgm:prSet/>
      <dgm:spPr>
        <a:solidFill>
          <a:srgbClr val="1F7FFF">
            <a:alpha val="15000"/>
          </a:srgbClr>
        </a:solidFill>
        <a:ln>
          <a:noFill/>
        </a:ln>
      </dgm:spPr>
      <dgm:t>
        <a:bodyPr/>
        <a:lstStyle/>
        <a:p>
          <a:r>
            <a:rPr lang="en-GB" dirty="0" smtClean="0"/>
            <a:t>Decision Scientists</a:t>
          </a:r>
          <a:endParaRPr lang="en-GB" dirty="0"/>
        </a:p>
      </dgm:t>
    </dgm:pt>
    <dgm:pt modelId="{2040CEA4-D5D6-4D7E-98CB-D3D106A3A81F}" type="parTrans" cxnId="{8E6B5AFB-8E40-401B-B0B6-765B1419CC91}">
      <dgm:prSet/>
      <dgm:spPr/>
      <dgm:t>
        <a:bodyPr/>
        <a:lstStyle/>
        <a:p>
          <a:endParaRPr lang="en-GB"/>
        </a:p>
      </dgm:t>
    </dgm:pt>
    <dgm:pt modelId="{8EAEE19B-E6EB-48F6-BF2E-5006B09ACDB4}" type="sibTrans" cxnId="{8E6B5AFB-8E40-401B-B0B6-765B1419CC91}">
      <dgm:prSet/>
      <dgm:spPr/>
      <dgm:t>
        <a:bodyPr/>
        <a:lstStyle/>
        <a:p>
          <a:endParaRPr lang="en-GB"/>
        </a:p>
      </dgm:t>
    </dgm:pt>
    <dgm:pt modelId="{DA5F1965-1C25-47DD-A320-FBC0033E3D67}">
      <dgm:prSet/>
      <dgm:spPr>
        <a:solidFill>
          <a:srgbClr val="1F7FFF">
            <a:alpha val="15000"/>
          </a:srgbClr>
        </a:solidFill>
        <a:ln>
          <a:noFill/>
        </a:ln>
      </dgm:spPr>
      <dgm:t>
        <a:bodyPr/>
        <a:lstStyle/>
        <a:p>
          <a:r>
            <a:rPr lang="en-GB" dirty="0" smtClean="0"/>
            <a:t>Analytics &amp; Visualisation</a:t>
          </a:r>
          <a:endParaRPr lang="en-GB" dirty="0"/>
        </a:p>
      </dgm:t>
    </dgm:pt>
    <dgm:pt modelId="{0A8561BF-63ED-450D-ADAE-1E8CABE4191C}" type="parTrans" cxnId="{3214D230-C966-4521-B841-686D9E3E4E6E}">
      <dgm:prSet/>
      <dgm:spPr/>
      <dgm:t>
        <a:bodyPr/>
        <a:lstStyle/>
        <a:p>
          <a:endParaRPr lang="en-GB"/>
        </a:p>
      </dgm:t>
    </dgm:pt>
    <dgm:pt modelId="{FB0006C3-BF65-414C-91A0-C99EFFE951A5}" type="sibTrans" cxnId="{3214D230-C966-4521-B841-686D9E3E4E6E}">
      <dgm:prSet/>
      <dgm:spPr/>
      <dgm:t>
        <a:bodyPr/>
        <a:lstStyle/>
        <a:p>
          <a:endParaRPr lang="en-GB"/>
        </a:p>
      </dgm:t>
    </dgm:pt>
    <dgm:pt modelId="{759CF688-F795-4B7D-9B82-81E66295EB0A}">
      <dgm:prSet/>
      <dgm:spPr>
        <a:solidFill>
          <a:srgbClr val="1F7FFF">
            <a:alpha val="15000"/>
          </a:srgbClr>
        </a:solidFill>
        <a:ln>
          <a:noFill/>
        </a:ln>
      </dgm:spPr>
      <dgm:t>
        <a:bodyPr/>
        <a:lstStyle/>
        <a:p>
          <a:r>
            <a:rPr lang="en-GB" dirty="0" smtClean="0"/>
            <a:t>Data Scientists</a:t>
          </a:r>
          <a:endParaRPr lang="en-GB" dirty="0"/>
        </a:p>
      </dgm:t>
    </dgm:pt>
    <dgm:pt modelId="{43224E1C-E8A4-4C93-91D7-7E65393F8365}" type="parTrans" cxnId="{8B5C41F6-6790-4535-BC3A-771A6287D378}">
      <dgm:prSet/>
      <dgm:spPr/>
      <dgm:t>
        <a:bodyPr/>
        <a:lstStyle/>
        <a:p>
          <a:endParaRPr lang="en-GB"/>
        </a:p>
      </dgm:t>
    </dgm:pt>
    <dgm:pt modelId="{7CBE5ED2-FC15-4797-8306-D3D111476480}" type="sibTrans" cxnId="{8B5C41F6-6790-4535-BC3A-771A6287D378}">
      <dgm:prSet/>
      <dgm:spPr/>
      <dgm:t>
        <a:bodyPr/>
        <a:lstStyle/>
        <a:p>
          <a:endParaRPr lang="en-GB"/>
        </a:p>
      </dgm:t>
    </dgm:pt>
    <dgm:pt modelId="{D9CC2543-9868-4A3B-BE74-9F36692ED5A7}">
      <dgm:prSet/>
      <dgm:spPr>
        <a:solidFill>
          <a:srgbClr val="1F7FFF">
            <a:alpha val="15000"/>
          </a:srgbClr>
        </a:solidFill>
        <a:ln>
          <a:noFill/>
        </a:ln>
      </dgm:spPr>
      <dgm:t>
        <a:bodyPr/>
        <a:lstStyle/>
        <a:p>
          <a:r>
            <a:rPr lang="en-GB" dirty="0" smtClean="0"/>
            <a:t>Access &amp; Storage</a:t>
          </a:r>
          <a:endParaRPr lang="en-GB" dirty="0"/>
        </a:p>
      </dgm:t>
    </dgm:pt>
    <dgm:pt modelId="{9C1115EE-F550-4BF1-B2DB-28634A8EFE82}" type="parTrans" cxnId="{76B5A840-8286-48D9-B46E-0EF8AFBB9574}">
      <dgm:prSet/>
      <dgm:spPr/>
      <dgm:t>
        <a:bodyPr/>
        <a:lstStyle/>
        <a:p>
          <a:endParaRPr lang="en-GB"/>
        </a:p>
      </dgm:t>
    </dgm:pt>
    <dgm:pt modelId="{10DE8BDA-DBEB-40B9-97A1-63A7244BFCD4}" type="sibTrans" cxnId="{76B5A840-8286-48D9-B46E-0EF8AFBB9574}">
      <dgm:prSet/>
      <dgm:spPr/>
      <dgm:t>
        <a:bodyPr/>
        <a:lstStyle/>
        <a:p>
          <a:endParaRPr lang="en-GB"/>
        </a:p>
      </dgm:t>
    </dgm:pt>
    <dgm:pt modelId="{EE964B09-2BD2-4ED4-8A5C-3ABA84286026}">
      <dgm:prSet/>
      <dgm:spPr>
        <a:solidFill>
          <a:srgbClr val="1F7FFF">
            <a:alpha val="15000"/>
          </a:srgbClr>
        </a:solidFill>
        <a:ln>
          <a:noFill/>
        </a:ln>
      </dgm:spPr>
      <dgm:t>
        <a:bodyPr/>
        <a:lstStyle/>
        <a:p>
          <a:r>
            <a:rPr lang="en-GB" dirty="0" smtClean="0"/>
            <a:t>Security &amp; Resilience</a:t>
          </a:r>
          <a:endParaRPr lang="en-GB" dirty="0"/>
        </a:p>
      </dgm:t>
    </dgm:pt>
    <dgm:pt modelId="{5ABAC516-281C-4E2D-9499-A55710160FA3}" type="parTrans" cxnId="{343C0B37-D0DD-42B3-8440-145D980F30C5}">
      <dgm:prSet/>
      <dgm:spPr/>
      <dgm:t>
        <a:bodyPr/>
        <a:lstStyle/>
        <a:p>
          <a:endParaRPr lang="en-GB"/>
        </a:p>
      </dgm:t>
    </dgm:pt>
    <dgm:pt modelId="{B1D4DAFE-309E-43F0-8860-AD58E5B0F5C6}" type="sibTrans" cxnId="{343C0B37-D0DD-42B3-8440-145D980F30C5}">
      <dgm:prSet/>
      <dgm:spPr/>
      <dgm:t>
        <a:bodyPr/>
        <a:lstStyle/>
        <a:p>
          <a:endParaRPr lang="en-GB"/>
        </a:p>
      </dgm:t>
    </dgm:pt>
    <dgm:pt modelId="{C9E33116-F65F-4CA2-86E7-7C2A03414E1E}" type="pres">
      <dgm:prSet presAssocID="{4BDAE4F0-E30B-4636-ACF0-393A1047A98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C667695-D2F5-402E-8EE5-75A6021D607B}" type="pres">
      <dgm:prSet presAssocID="{C09DE182-4B7B-4B64-BDCB-90C30DBFA00D}" presName="composite" presStyleCnt="0"/>
      <dgm:spPr/>
    </dgm:pt>
    <dgm:pt modelId="{0F9E2736-CD1C-49CF-AF41-C0DC84BE6FF3}" type="pres">
      <dgm:prSet presAssocID="{C09DE182-4B7B-4B64-BDCB-90C30DBFA00D}" presName="parentText" presStyleLbl="alignNode1" presStyleIdx="0" presStyleCnt="3" custAng="10800000" custLinFactNeighborX="-4653" custLinFactNeighborY="-32975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GB"/>
        </a:p>
      </dgm:t>
    </dgm:pt>
    <dgm:pt modelId="{D6FE8A62-540C-44F3-A528-D7287FA4AE7A}" type="pres">
      <dgm:prSet presAssocID="{C09DE182-4B7B-4B64-BDCB-90C30DBFA00D}" presName="descendantText" presStyleLbl="alignAcc1" presStyleIdx="0" presStyleCnt="3" custLinFactNeighborY="5375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25B36135-1F5C-4F73-BE55-176D789FDA16}" type="pres">
      <dgm:prSet presAssocID="{C87256AA-7B53-4BF1-8A5B-72AD1E715038}" presName="sp" presStyleCnt="0"/>
      <dgm:spPr/>
    </dgm:pt>
    <dgm:pt modelId="{2F014380-F95A-4D9F-A439-74599E549746}" type="pres">
      <dgm:prSet presAssocID="{5EAF2432-2F44-45EE-819B-077F1850F1B1}" presName="composite" presStyleCnt="0"/>
      <dgm:spPr/>
    </dgm:pt>
    <dgm:pt modelId="{0B601CFD-5A9C-4AA6-AC63-C33791C86E0F}" type="pres">
      <dgm:prSet presAssocID="{5EAF2432-2F44-45EE-819B-077F1850F1B1}" presName="parentText" presStyleLbl="alignNode1" presStyleIdx="1" presStyleCnt="3" custAng="1080000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745C29-E988-4A6E-806C-1263DFDB9847}" type="pres">
      <dgm:prSet presAssocID="{5EAF2432-2F44-45EE-819B-077F1850F1B1}" presName="descendantText" presStyleLbl="alignAcc1" presStyleIdx="1" presStyleCnt="3" custLinFactNeighborY="5289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1A512A4F-C4B7-4DB9-9876-5A82D5BE81D3}" type="pres">
      <dgm:prSet presAssocID="{32B94F6D-88B8-4806-BFD0-C8A47A69FF34}" presName="sp" presStyleCnt="0"/>
      <dgm:spPr/>
    </dgm:pt>
    <dgm:pt modelId="{91F35AED-38DE-4FBE-B02A-BFCF4F7402B1}" type="pres">
      <dgm:prSet presAssocID="{F7F9ED46-BBA6-460B-B41D-6AC13CE48E19}" presName="composite" presStyleCnt="0"/>
      <dgm:spPr/>
    </dgm:pt>
    <dgm:pt modelId="{E3395A15-407F-4222-AD9B-B76F360846A4}" type="pres">
      <dgm:prSet presAssocID="{F7F9ED46-BBA6-460B-B41D-6AC13CE48E19}" presName="parentText" presStyleLbl="alignNode1" presStyleIdx="2" presStyleCnt="3" custAng="1080000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5D7E7A-9769-4774-872B-C651A60D5FA7}" type="pres">
      <dgm:prSet presAssocID="{F7F9ED46-BBA6-460B-B41D-6AC13CE48E19}" presName="descendantText" presStyleLbl="alignAcc1" presStyleIdx="2" presStyleCnt="3" custLinFactNeighborY="5816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</dgm:ptLst>
  <dgm:cxnLst>
    <dgm:cxn modelId="{67C86AC2-30EF-4078-BD5F-B54BD14C07CE}" srcId="{C09DE182-4B7B-4B64-BDCB-90C30DBFA00D}" destId="{D0829CBE-5BC7-4A63-862F-1FDAF0952502}" srcOrd="1" destOrd="0" parTransId="{9F1B1BAF-2B6E-46D9-8622-26797B39D0D5}" sibTransId="{B19A7ADD-A1EF-4134-8599-636D51A77435}"/>
    <dgm:cxn modelId="{2EE71356-649F-4C35-87DF-0492EC85CCBD}" type="presOf" srcId="{F7F9ED46-BBA6-460B-B41D-6AC13CE48E19}" destId="{E3395A15-407F-4222-AD9B-B76F360846A4}" srcOrd="0" destOrd="0" presId="urn:microsoft.com/office/officeart/2005/8/layout/chevron2"/>
    <dgm:cxn modelId="{77FB1EB8-29E0-417E-8CB9-C8B679FA523F}" type="presOf" srcId="{B0B7B90A-5507-4233-8FAE-5FD7FD0CD2C2}" destId="{D6FE8A62-540C-44F3-A528-D7287FA4AE7A}" srcOrd="0" destOrd="0" presId="urn:microsoft.com/office/officeart/2005/8/layout/chevron2"/>
    <dgm:cxn modelId="{A4587A30-602E-4BBB-B2AC-E8068DB5E2A1}" type="presOf" srcId="{E6BF345B-4FD7-4DA1-BEBB-F3CF195DE2FF}" destId="{D6FE8A62-540C-44F3-A528-D7287FA4AE7A}" srcOrd="0" destOrd="2" presId="urn:microsoft.com/office/officeart/2005/8/layout/chevron2"/>
    <dgm:cxn modelId="{8E6B5AFB-8E40-401B-B0B6-765B1419CC91}" srcId="{C09DE182-4B7B-4B64-BDCB-90C30DBFA00D}" destId="{E6BF345B-4FD7-4DA1-BEBB-F3CF195DE2FF}" srcOrd="2" destOrd="0" parTransId="{2040CEA4-D5D6-4D7E-98CB-D3D106A3A81F}" sibTransId="{8EAEE19B-E6EB-48F6-BF2E-5006B09ACDB4}"/>
    <dgm:cxn modelId="{FABEF339-A82D-4E5D-AB81-83E9937A5D35}" type="presOf" srcId="{EE964B09-2BD2-4ED4-8A5C-3ABA84286026}" destId="{885D7E7A-9769-4774-872B-C651A60D5FA7}" srcOrd="0" destOrd="2" presId="urn:microsoft.com/office/officeart/2005/8/layout/chevron2"/>
    <dgm:cxn modelId="{2DC9A1E6-1FD3-486F-A77E-42E3493B001D}" type="presOf" srcId="{DA5F1965-1C25-47DD-A320-FBC0033E3D67}" destId="{CE745C29-E988-4A6E-806C-1263DFDB9847}" srcOrd="0" destOrd="1" presId="urn:microsoft.com/office/officeart/2005/8/layout/chevron2"/>
    <dgm:cxn modelId="{BF35F5DF-7824-4CF2-BAD3-FF54A47DBE0A}" srcId="{5EAF2432-2F44-45EE-819B-077F1850F1B1}" destId="{366F718E-E408-4727-94F8-DB926306E3AF}" srcOrd="0" destOrd="0" parTransId="{9F558CE2-4AEA-49F3-A382-2A2DBBF72218}" sibTransId="{85876DE7-7D9A-46DD-8F42-B701A37EDB03}"/>
    <dgm:cxn modelId="{43DB8290-FC48-457E-982F-DF5172F06146}" srcId="{4BDAE4F0-E30B-4636-ACF0-393A1047A98D}" destId="{C09DE182-4B7B-4B64-BDCB-90C30DBFA00D}" srcOrd="0" destOrd="0" parTransId="{6D34DA26-0B0A-43DF-B174-39B8012362B4}" sibTransId="{C87256AA-7B53-4BF1-8A5B-72AD1E715038}"/>
    <dgm:cxn modelId="{170DF31A-25B3-4FB7-AF31-21A8B6FD8208}" type="presOf" srcId="{759CF688-F795-4B7D-9B82-81E66295EB0A}" destId="{CE745C29-E988-4A6E-806C-1263DFDB9847}" srcOrd="0" destOrd="2" presId="urn:microsoft.com/office/officeart/2005/8/layout/chevron2"/>
    <dgm:cxn modelId="{FD011764-C6CE-46F6-861E-9F8E967D1746}" type="presOf" srcId="{D9CC2543-9868-4A3B-BE74-9F36692ED5A7}" destId="{885D7E7A-9769-4774-872B-C651A60D5FA7}" srcOrd="0" destOrd="1" presId="urn:microsoft.com/office/officeart/2005/8/layout/chevron2"/>
    <dgm:cxn modelId="{8B5C41F6-6790-4535-BC3A-771A6287D378}" srcId="{5EAF2432-2F44-45EE-819B-077F1850F1B1}" destId="{759CF688-F795-4B7D-9B82-81E66295EB0A}" srcOrd="2" destOrd="0" parTransId="{43224E1C-E8A4-4C93-91D7-7E65393F8365}" sibTransId="{7CBE5ED2-FC15-4797-8306-D3D111476480}"/>
    <dgm:cxn modelId="{DE5AE631-E7EC-4BB0-9078-E3D334DF879F}" type="presOf" srcId="{D0829CBE-5BC7-4A63-862F-1FDAF0952502}" destId="{D6FE8A62-540C-44F3-A528-D7287FA4AE7A}" srcOrd="0" destOrd="1" presId="urn:microsoft.com/office/officeart/2005/8/layout/chevron2"/>
    <dgm:cxn modelId="{76B5A840-8286-48D9-B46E-0EF8AFBB9574}" srcId="{F7F9ED46-BBA6-460B-B41D-6AC13CE48E19}" destId="{D9CC2543-9868-4A3B-BE74-9F36692ED5A7}" srcOrd="1" destOrd="0" parTransId="{9C1115EE-F550-4BF1-B2DB-28634A8EFE82}" sibTransId="{10DE8BDA-DBEB-40B9-97A1-63A7244BFCD4}"/>
    <dgm:cxn modelId="{23015049-F753-4244-A1B3-78224178CE2E}" type="presOf" srcId="{5EAF2432-2F44-45EE-819B-077F1850F1B1}" destId="{0B601CFD-5A9C-4AA6-AC63-C33791C86E0F}" srcOrd="0" destOrd="0" presId="urn:microsoft.com/office/officeart/2005/8/layout/chevron2"/>
    <dgm:cxn modelId="{61190A78-0713-426D-8DCF-13C7D81CC7E8}" type="presOf" srcId="{C09DE182-4B7B-4B64-BDCB-90C30DBFA00D}" destId="{0F9E2736-CD1C-49CF-AF41-C0DC84BE6FF3}" srcOrd="0" destOrd="0" presId="urn:microsoft.com/office/officeart/2005/8/layout/chevron2"/>
    <dgm:cxn modelId="{75849355-74CC-459D-809B-AA486517B07F}" type="presOf" srcId="{2B73D744-A614-4624-B1D6-585D94BA8C64}" destId="{885D7E7A-9769-4774-872B-C651A60D5FA7}" srcOrd="0" destOrd="0" presId="urn:microsoft.com/office/officeart/2005/8/layout/chevron2"/>
    <dgm:cxn modelId="{343C0B37-D0DD-42B3-8440-145D980F30C5}" srcId="{F7F9ED46-BBA6-460B-B41D-6AC13CE48E19}" destId="{EE964B09-2BD2-4ED4-8A5C-3ABA84286026}" srcOrd="2" destOrd="0" parTransId="{5ABAC516-281C-4E2D-9499-A55710160FA3}" sibTransId="{B1D4DAFE-309E-43F0-8860-AD58E5B0F5C6}"/>
    <dgm:cxn modelId="{54D58E87-D2E9-4E1A-AEE7-1D3721FF7E7B}" srcId="{F7F9ED46-BBA6-460B-B41D-6AC13CE48E19}" destId="{2B73D744-A614-4624-B1D6-585D94BA8C64}" srcOrd="0" destOrd="0" parTransId="{A3E42C48-3DA6-43DA-A209-E3D1944C163D}" sibTransId="{219F5C9F-B6E3-406D-A879-DDFA52023D35}"/>
    <dgm:cxn modelId="{6EE07171-40F2-4038-B72E-62AC4E38607A}" srcId="{4BDAE4F0-E30B-4636-ACF0-393A1047A98D}" destId="{F7F9ED46-BBA6-460B-B41D-6AC13CE48E19}" srcOrd="2" destOrd="0" parTransId="{951C6DD9-F39A-4C0B-BC77-B75A8B4C8F4E}" sibTransId="{01C5F58B-1BCA-4E69-9A0E-51439AE85E36}"/>
    <dgm:cxn modelId="{A4A8B7E0-1435-4C4C-9483-821C291B63BF}" type="presOf" srcId="{366F718E-E408-4727-94F8-DB926306E3AF}" destId="{CE745C29-E988-4A6E-806C-1263DFDB9847}" srcOrd="0" destOrd="0" presId="urn:microsoft.com/office/officeart/2005/8/layout/chevron2"/>
    <dgm:cxn modelId="{FBB3C706-D676-4948-902F-12F341AFE120}" srcId="{4BDAE4F0-E30B-4636-ACF0-393A1047A98D}" destId="{5EAF2432-2F44-45EE-819B-077F1850F1B1}" srcOrd="1" destOrd="0" parTransId="{E919B690-3DC5-4F39-B7BD-2EE8CB1598E3}" sibTransId="{32B94F6D-88B8-4806-BFD0-C8A47A69FF34}"/>
    <dgm:cxn modelId="{4B13F81A-0579-48F6-AD7B-6057123DCA47}" type="presOf" srcId="{4BDAE4F0-E30B-4636-ACF0-393A1047A98D}" destId="{C9E33116-F65F-4CA2-86E7-7C2A03414E1E}" srcOrd="0" destOrd="0" presId="urn:microsoft.com/office/officeart/2005/8/layout/chevron2"/>
    <dgm:cxn modelId="{3214D230-C966-4521-B841-686D9E3E4E6E}" srcId="{5EAF2432-2F44-45EE-819B-077F1850F1B1}" destId="{DA5F1965-1C25-47DD-A320-FBC0033E3D67}" srcOrd="1" destOrd="0" parTransId="{0A8561BF-63ED-450D-ADAE-1E8CABE4191C}" sibTransId="{FB0006C3-BF65-414C-91A0-C99EFFE951A5}"/>
    <dgm:cxn modelId="{4ACA251B-06C5-4CDB-A931-866246DD315A}" srcId="{C09DE182-4B7B-4B64-BDCB-90C30DBFA00D}" destId="{B0B7B90A-5507-4233-8FAE-5FD7FD0CD2C2}" srcOrd="0" destOrd="0" parTransId="{ED394B5B-356D-4C49-B912-571EDF355D60}" sibTransId="{042C2E54-B2BF-4211-AE85-2C2B7D8E3E5B}"/>
    <dgm:cxn modelId="{07A02FD8-34E8-46A8-B8D9-780928A95BC9}" type="presParOf" srcId="{C9E33116-F65F-4CA2-86E7-7C2A03414E1E}" destId="{6C667695-D2F5-402E-8EE5-75A6021D607B}" srcOrd="0" destOrd="0" presId="urn:microsoft.com/office/officeart/2005/8/layout/chevron2"/>
    <dgm:cxn modelId="{159B3220-17D7-481D-A5EB-415FB56B554C}" type="presParOf" srcId="{6C667695-D2F5-402E-8EE5-75A6021D607B}" destId="{0F9E2736-CD1C-49CF-AF41-C0DC84BE6FF3}" srcOrd="0" destOrd="0" presId="urn:microsoft.com/office/officeart/2005/8/layout/chevron2"/>
    <dgm:cxn modelId="{EDAE721E-9467-4A94-AB27-A8D702595CED}" type="presParOf" srcId="{6C667695-D2F5-402E-8EE5-75A6021D607B}" destId="{D6FE8A62-540C-44F3-A528-D7287FA4AE7A}" srcOrd="1" destOrd="0" presId="urn:microsoft.com/office/officeart/2005/8/layout/chevron2"/>
    <dgm:cxn modelId="{77D31EDC-A700-4440-9E20-7112B1214EBF}" type="presParOf" srcId="{C9E33116-F65F-4CA2-86E7-7C2A03414E1E}" destId="{25B36135-1F5C-4F73-BE55-176D789FDA16}" srcOrd="1" destOrd="0" presId="urn:microsoft.com/office/officeart/2005/8/layout/chevron2"/>
    <dgm:cxn modelId="{89D54849-8A4B-4A86-81CF-2FF8A16B461F}" type="presParOf" srcId="{C9E33116-F65F-4CA2-86E7-7C2A03414E1E}" destId="{2F014380-F95A-4D9F-A439-74599E549746}" srcOrd="2" destOrd="0" presId="urn:microsoft.com/office/officeart/2005/8/layout/chevron2"/>
    <dgm:cxn modelId="{6562E046-0ABB-4BC5-8DD4-0FF255374EEA}" type="presParOf" srcId="{2F014380-F95A-4D9F-A439-74599E549746}" destId="{0B601CFD-5A9C-4AA6-AC63-C33791C86E0F}" srcOrd="0" destOrd="0" presId="urn:microsoft.com/office/officeart/2005/8/layout/chevron2"/>
    <dgm:cxn modelId="{831FF404-E3D4-438E-BF20-B700B11F1984}" type="presParOf" srcId="{2F014380-F95A-4D9F-A439-74599E549746}" destId="{CE745C29-E988-4A6E-806C-1263DFDB9847}" srcOrd="1" destOrd="0" presId="urn:microsoft.com/office/officeart/2005/8/layout/chevron2"/>
    <dgm:cxn modelId="{BE77B9D2-EFFE-49FE-AE89-392E3CD0E7FD}" type="presParOf" srcId="{C9E33116-F65F-4CA2-86E7-7C2A03414E1E}" destId="{1A512A4F-C4B7-4DB9-9876-5A82D5BE81D3}" srcOrd="3" destOrd="0" presId="urn:microsoft.com/office/officeart/2005/8/layout/chevron2"/>
    <dgm:cxn modelId="{793E9413-93CE-4CC6-9DB9-E357803FD400}" type="presParOf" srcId="{C9E33116-F65F-4CA2-86E7-7C2A03414E1E}" destId="{91F35AED-38DE-4FBE-B02A-BFCF4F7402B1}" srcOrd="4" destOrd="0" presId="urn:microsoft.com/office/officeart/2005/8/layout/chevron2"/>
    <dgm:cxn modelId="{36F73AD4-09F0-414C-B7AF-4472672203C4}" type="presParOf" srcId="{91F35AED-38DE-4FBE-B02A-BFCF4F7402B1}" destId="{E3395A15-407F-4222-AD9B-B76F360846A4}" srcOrd="0" destOrd="0" presId="urn:microsoft.com/office/officeart/2005/8/layout/chevron2"/>
    <dgm:cxn modelId="{D26502F7-0D4F-4642-9BEA-5F534782A3DD}" type="presParOf" srcId="{91F35AED-38DE-4FBE-B02A-BFCF4F7402B1}" destId="{885D7E7A-9769-4774-872B-C651A60D5FA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0D9810-46BE-4FF9-991A-376035D85C4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1C9A74-5B88-440C-A85B-814F1CF0EB1F}">
      <dgm:prSet phldrT="[Text]"/>
      <dgm:spPr>
        <a:solidFill>
          <a:srgbClr val="1F7FFF"/>
        </a:solidFill>
      </dgm:spPr>
      <dgm:t>
        <a:bodyPr/>
        <a:lstStyle/>
        <a:p>
          <a:pPr algn="ctr"/>
          <a:endParaRPr lang="en-GB" dirty="0"/>
        </a:p>
      </dgm:t>
    </dgm:pt>
    <dgm:pt modelId="{ACFEEBA6-B249-4E53-8CEC-82EBF150FCF0}" type="parTrans" cxnId="{89AA8E37-BCBD-4465-8F4B-0EDAA4BDD177}">
      <dgm:prSet/>
      <dgm:spPr/>
      <dgm:t>
        <a:bodyPr/>
        <a:lstStyle/>
        <a:p>
          <a:endParaRPr lang="en-GB"/>
        </a:p>
      </dgm:t>
    </dgm:pt>
    <dgm:pt modelId="{5A9DAC13-DAC9-408A-8B84-C20B3BA9BC0C}" type="sibTrans" cxnId="{89AA8E37-BCBD-4465-8F4B-0EDAA4BDD177}">
      <dgm:prSet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endParaRPr lang="en-GB"/>
        </a:p>
      </dgm:t>
    </dgm:pt>
    <dgm:pt modelId="{E2CEF9EF-BF54-4375-ACB8-3D559BB52C7F}">
      <dgm:prSet phldrT="[Text]"/>
      <dgm:spPr>
        <a:solidFill>
          <a:srgbClr val="FF7F1F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416B3CAB-BF1B-4411-96FC-27FCD732B26F}" type="parTrans" cxnId="{0D7D2A54-CFA1-4B4B-89C3-65800A0DA1EB}">
      <dgm:prSet/>
      <dgm:spPr/>
      <dgm:t>
        <a:bodyPr/>
        <a:lstStyle/>
        <a:p>
          <a:endParaRPr lang="en-GB"/>
        </a:p>
      </dgm:t>
    </dgm:pt>
    <dgm:pt modelId="{35887950-6BF8-4A06-B05A-3C5264FFB2C5}" type="sibTrans" cxnId="{0D7D2A54-CFA1-4B4B-89C3-65800A0DA1EB}">
      <dgm:prSet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endParaRPr lang="en-GB"/>
        </a:p>
      </dgm:t>
    </dgm:pt>
    <dgm:pt modelId="{DAF47782-8193-42F0-BFA0-187CE9376F10}">
      <dgm:prSet phldrT="[Text]"/>
      <dgm:spPr>
        <a:solidFill>
          <a:srgbClr val="3F3F3F"/>
        </a:solidFill>
      </dgm:spPr>
      <dgm:t>
        <a:bodyPr/>
        <a:lstStyle/>
        <a:p>
          <a:r>
            <a:rPr lang="en-GB" dirty="0" smtClean="0"/>
            <a:t> </a:t>
          </a:r>
          <a:endParaRPr lang="en-GB" dirty="0"/>
        </a:p>
      </dgm:t>
    </dgm:pt>
    <dgm:pt modelId="{AEFD07BA-C050-4D52-B67F-D05668B8F503}" type="parTrans" cxnId="{0E7CD014-1348-4CD2-A345-FD2D223D1959}">
      <dgm:prSet/>
      <dgm:spPr/>
      <dgm:t>
        <a:bodyPr/>
        <a:lstStyle/>
        <a:p>
          <a:endParaRPr lang="en-GB"/>
        </a:p>
      </dgm:t>
    </dgm:pt>
    <dgm:pt modelId="{BB211A94-F8DE-4987-9C5B-7A8AA36C572C}" type="sibTrans" cxnId="{0E7CD014-1348-4CD2-A345-FD2D223D1959}">
      <dgm:prSet/>
      <dgm:spPr/>
      <dgm:t>
        <a:bodyPr/>
        <a:lstStyle/>
        <a:p>
          <a:endParaRPr lang="en-GB"/>
        </a:p>
      </dgm:t>
    </dgm:pt>
    <dgm:pt modelId="{A5D3AB47-DC29-4F42-A6DE-4F7AF18C2BE3}" type="pres">
      <dgm:prSet presAssocID="{570D9810-46BE-4FF9-991A-376035D85C4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8D49BC1-B9CE-4A6A-B252-2FC1B90F8C8F}" type="pres">
      <dgm:prSet presAssocID="{570D9810-46BE-4FF9-991A-376035D85C4A}" presName="dummyMaxCanvas" presStyleCnt="0">
        <dgm:presLayoutVars/>
      </dgm:prSet>
      <dgm:spPr/>
    </dgm:pt>
    <dgm:pt modelId="{A0A0D58B-4EBF-468B-9B72-9C691F77A22E}" type="pres">
      <dgm:prSet presAssocID="{570D9810-46BE-4FF9-991A-376035D85C4A}" presName="ThreeNodes_1" presStyleLbl="node1" presStyleIdx="0" presStyleCnt="3" custScaleX="86763" custScaleY="73685" custLinFactNeighborX="220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56A29587-C6B9-4A3C-A226-5B21C0E312EE}" type="pres">
      <dgm:prSet presAssocID="{570D9810-46BE-4FF9-991A-376035D85C4A}" presName="ThreeNodes_2" presStyleLbl="node1" presStyleIdx="1" presStyleCnt="3" custScaleX="86037" custScaleY="69850" custLinFactNeighborX="-1844" custLinFactNeighborY="-2834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61D9AB4A-016C-4025-8CB0-BA404C66874B}" type="pres">
      <dgm:prSet presAssocID="{570D9810-46BE-4FF9-991A-376035D85C4A}" presName="ThreeNodes_3" presStyleLbl="node1" presStyleIdx="2" presStyleCnt="3" custScaleX="86955" custScaleY="69990" custLinFactNeighborX="-3590" custLinFactNeighborY="-5730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0894D820-A437-449F-A3F3-60D9638DCBDE}" type="pres">
      <dgm:prSet presAssocID="{570D9810-46BE-4FF9-991A-376035D85C4A}" presName="ThreeConn_1-2" presStyleLbl="fgAccFollowNode1" presStyleIdx="0" presStyleCnt="2" custScaleX="45256" custScaleY="67205" custLinFactNeighborX="9122" custLinFactNeighborY="-123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304CF2-C30A-43FD-BE3D-A7CF62AF92D1}" type="pres">
      <dgm:prSet presAssocID="{570D9810-46BE-4FF9-991A-376035D85C4A}" presName="ThreeConn_2-3" presStyleLbl="fgAccFollowNode1" presStyleIdx="1" presStyleCnt="2" custScaleX="45961" custScaleY="72703" custLinFactNeighborX="-9471" custLinFactNeighborY="-568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A79B8F-AC3D-40FF-9988-C20080A83ED9}" type="pres">
      <dgm:prSet presAssocID="{570D9810-46BE-4FF9-991A-376035D85C4A}" presName="ThreeNodes_1_text" presStyleLbl="node1" presStyleIdx="2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F09E85BC-88F0-4656-8838-E5BDC06A5657}" type="pres">
      <dgm:prSet presAssocID="{570D9810-46BE-4FF9-991A-376035D85C4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6E5D4C0-4A07-49A5-886D-12F7E2FCDA7F}" type="pres">
      <dgm:prSet presAssocID="{570D9810-46BE-4FF9-991A-376035D85C4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E7CD014-1348-4CD2-A345-FD2D223D1959}" srcId="{570D9810-46BE-4FF9-991A-376035D85C4A}" destId="{DAF47782-8193-42F0-BFA0-187CE9376F10}" srcOrd="2" destOrd="0" parTransId="{AEFD07BA-C050-4D52-B67F-D05668B8F503}" sibTransId="{BB211A94-F8DE-4987-9C5B-7A8AA36C572C}"/>
    <dgm:cxn modelId="{3A4D1450-62B3-42F8-9B65-F96A18C7AD10}" type="presOf" srcId="{E2CEF9EF-BF54-4375-ACB8-3D559BB52C7F}" destId="{56A29587-C6B9-4A3C-A226-5B21C0E312EE}" srcOrd="0" destOrd="0" presId="urn:microsoft.com/office/officeart/2005/8/layout/vProcess5"/>
    <dgm:cxn modelId="{EE8E38AB-A558-4034-8934-397B712536BA}" type="presOf" srcId="{E2CEF9EF-BF54-4375-ACB8-3D559BB52C7F}" destId="{F09E85BC-88F0-4656-8838-E5BDC06A5657}" srcOrd="1" destOrd="0" presId="urn:microsoft.com/office/officeart/2005/8/layout/vProcess5"/>
    <dgm:cxn modelId="{9D2D2E98-D617-4797-BAFF-E6FDE42C77CD}" type="presOf" srcId="{5A9DAC13-DAC9-408A-8B84-C20B3BA9BC0C}" destId="{0894D820-A437-449F-A3F3-60D9638DCBDE}" srcOrd="0" destOrd="0" presId="urn:microsoft.com/office/officeart/2005/8/layout/vProcess5"/>
    <dgm:cxn modelId="{787873A1-5740-4C8E-B077-329A6E0E1D40}" type="presOf" srcId="{DAF47782-8193-42F0-BFA0-187CE9376F10}" destId="{61D9AB4A-016C-4025-8CB0-BA404C66874B}" srcOrd="0" destOrd="0" presId="urn:microsoft.com/office/officeart/2005/8/layout/vProcess5"/>
    <dgm:cxn modelId="{89AA8E37-BCBD-4465-8F4B-0EDAA4BDD177}" srcId="{570D9810-46BE-4FF9-991A-376035D85C4A}" destId="{EB1C9A74-5B88-440C-A85B-814F1CF0EB1F}" srcOrd="0" destOrd="0" parTransId="{ACFEEBA6-B249-4E53-8CEC-82EBF150FCF0}" sibTransId="{5A9DAC13-DAC9-408A-8B84-C20B3BA9BC0C}"/>
    <dgm:cxn modelId="{F4D55478-E222-4ED0-BF50-A899AA3515B9}" type="presOf" srcId="{EB1C9A74-5B88-440C-A85B-814F1CF0EB1F}" destId="{00A79B8F-AC3D-40FF-9988-C20080A83ED9}" srcOrd="1" destOrd="0" presId="urn:microsoft.com/office/officeart/2005/8/layout/vProcess5"/>
    <dgm:cxn modelId="{E5FCB06B-2C04-4F3F-8E59-976D35EEBBC3}" type="presOf" srcId="{35887950-6BF8-4A06-B05A-3C5264FFB2C5}" destId="{E2304CF2-C30A-43FD-BE3D-A7CF62AF92D1}" srcOrd="0" destOrd="0" presId="urn:microsoft.com/office/officeart/2005/8/layout/vProcess5"/>
    <dgm:cxn modelId="{4B37381E-8BE0-44D1-BD1D-1A92FD428FE0}" type="presOf" srcId="{570D9810-46BE-4FF9-991A-376035D85C4A}" destId="{A5D3AB47-DC29-4F42-A6DE-4F7AF18C2BE3}" srcOrd="0" destOrd="0" presId="urn:microsoft.com/office/officeart/2005/8/layout/vProcess5"/>
    <dgm:cxn modelId="{A970ACDD-54C5-4798-89EC-CB393B060BF7}" type="presOf" srcId="{EB1C9A74-5B88-440C-A85B-814F1CF0EB1F}" destId="{A0A0D58B-4EBF-468B-9B72-9C691F77A22E}" srcOrd="0" destOrd="0" presId="urn:microsoft.com/office/officeart/2005/8/layout/vProcess5"/>
    <dgm:cxn modelId="{8F76A92E-EBEF-4AA0-8ECB-517858259FC0}" type="presOf" srcId="{DAF47782-8193-42F0-BFA0-187CE9376F10}" destId="{56E5D4C0-4A07-49A5-886D-12F7E2FCDA7F}" srcOrd="1" destOrd="0" presId="urn:microsoft.com/office/officeart/2005/8/layout/vProcess5"/>
    <dgm:cxn modelId="{0D7D2A54-CFA1-4B4B-89C3-65800A0DA1EB}" srcId="{570D9810-46BE-4FF9-991A-376035D85C4A}" destId="{E2CEF9EF-BF54-4375-ACB8-3D559BB52C7F}" srcOrd="1" destOrd="0" parTransId="{416B3CAB-BF1B-4411-96FC-27FCD732B26F}" sibTransId="{35887950-6BF8-4A06-B05A-3C5264FFB2C5}"/>
    <dgm:cxn modelId="{7D66F822-4BE9-4102-ABDF-5B39B244450D}" type="presParOf" srcId="{A5D3AB47-DC29-4F42-A6DE-4F7AF18C2BE3}" destId="{58D49BC1-B9CE-4A6A-B252-2FC1B90F8C8F}" srcOrd="0" destOrd="0" presId="urn:microsoft.com/office/officeart/2005/8/layout/vProcess5"/>
    <dgm:cxn modelId="{6DA52430-79D4-42C9-A3B1-058416D26B46}" type="presParOf" srcId="{A5D3AB47-DC29-4F42-A6DE-4F7AF18C2BE3}" destId="{A0A0D58B-4EBF-468B-9B72-9C691F77A22E}" srcOrd="1" destOrd="0" presId="urn:microsoft.com/office/officeart/2005/8/layout/vProcess5"/>
    <dgm:cxn modelId="{B842309E-8D80-41E3-8D6F-BE272C43E5CC}" type="presParOf" srcId="{A5D3AB47-DC29-4F42-A6DE-4F7AF18C2BE3}" destId="{56A29587-C6B9-4A3C-A226-5B21C0E312EE}" srcOrd="2" destOrd="0" presId="urn:microsoft.com/office/officeart/2005/8/layout/vProcess5"/>
    <dgm:cxn modelId="{7813B085-A388-4645-85A9-E44B81D9C670}" type="presParOf" srcId="{A5D3AB47-DC29-4F42-A6DE-4F7AF18C2BE3}" destId="{61D9AB4A-016C-4025-8CB0-BA404C66874B}" srcOrd="3" destOrd="0" presId="urn:microsoft.com/office/officeart/2005/8/layout/vProcess5"/>
    <dgm:cxn modelId="{F144C1C3-AD08-4F15-B763-27F17A7E6BD6}" type="presParOf" srcId="{A5D3AB47-DC29-4F42-A6DE-4F7AF18C2BE3}" destId="{0894D820-A437-449F-A3F3-60D9638DCBDE}" srcOrd="4" destOrd="0" presId="urn:microsoft.com/office/officeart/2005/8/layout/vProcess5"/>
    <dgm:cxn modelId="{87431C48-312C-4355-95A7-CC445A7001A3}" type="presParOf" srcId="{A5D3AB47-DC29-4F42-A6DE-4F7AF18C2BE3}" destId="{E2304CF2-C30A-43FD-BE3D-A7CF62AF92D1}" srcOrd="5" destOrd="0" presId="urn:microsoft.com/office/officeart/2005/8/layout/vProcess5"/>
    <dgm:cxn modelId="{7D9D64EF-4D0E-47EC-8FA7-E931CC4ADD8C}" type="presParOf" srcId="{A5D3AB47-DC29-4F42-A6DE-4F7AF18C2BE3}" destId="{00A79B8F-AC3D-40FF-9988-C20080A83ED9}" srcOrd="6" destOrd="0" presId="urn:microsoft.com/office/officeart/2005/8/layout/vProcess5"/>
    <dgm:cxn modelId="{FE798A8C-456B-4A4F-BC44-CAB798752128}" type="presParOf" srcId="{A5D3AB47-DC29-4F42-A6DE-4F7AF18C2BE3}" destId="{F09E85BC-88F0-4656-8838-E5BDC06A5657}" srcOrd="7" destOrd="0" presId="urn:microsoft.com/office/officeart/2005/8/layout/vProcess5"/>
    <dgm:cxn modelId="{15135ABD-E60E-4CE8-BC77-0B98D8E627A7}" type="presParOf" srcId="{A5D3AB47-DC29-4F42-A6DE-4F7AF18C2BE3}" destId="{56E5D4C0-4A07-49A5-886D-12F7E2FCDA7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B89E0-9C18-4F12-BC5D-31DA23FE898F}">
      <dsp:nvSpPr>
        <dsp:cNvPr id="0" name=""/>
        <dsp:cNvSpPr/>
      </dsp:nvSpPr>
      <dsp:spPr>
        <a:xfrm>
          <a:off x="1699388" y="0"/>
          <a:ext cx="849694" cy="705678"/>
        </a:xfrm>
        <a:prstGeom prst="trapezoid">
          <a:avLst>
            <a:gd name="adj" fmla="val 60204"/>
          </a:avLst>
        </a:prstGeom>
        <a:solidFill>
          <a:srgbClr val="FF7F1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b="1" kern="1200" dirty="0"/>
        </a:p>
      </dsp:txBody>
      <dsp:txXfrm>
        <a:off x="1699388" y="0"/>
        <a:ext cx="849694" cy="705678"/>
      </dsp:txXfrm>
    </dsp:sp>
    <dsp:sp modelId="{6C0A03C0-07F5-41B2-B926-3419154B326D}">
      <dsp:nvSpPr>
        <dsp:cNvPr id="0" name=""/>
        <dsp:cNvSpPr/>
      </dsp:nvSpPr>
      <dsp:spPr>
        <a:xfrm>
          <a:off x="1274541" y="705678"/>
          <a:ext cx="1699388" cy="705678"/>
        </a:xfrm>
        <a:prstGeom prst="trapezoid">
          <a:avLst>
            <a:gd name="adj" fmla="val 60204"/>
          </a:avLst>
        </a:prstGeom>
        <a:solidFill>
          <a:srgbClr val="FF7F1F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b="1" kern="1200" dirty="0"/>
        </a:p>
      </dsp:txBody>
      <dsp:txXfrm>
        <a:off x="1571934" y="705678"/>
        <a:ext cx="1104602" cy="705678"/>
      </dsp:txXfrm>
    </dsp:sp>
    <dsp:sp modelId="{5E31B545-CFDA-4578-80B8-214F07B5E51F}">
      <dsp:nvSpPr>
        <dsp:cNvPr id="0" name=""/>
        <dsp:cNvSpPr/>
      </dsp:nvSpPr>
      <dsp:spPr>
        <a:xfrm>
          <a:off x="849694" y="1411356"/>
          <a:ext cx="2549083" cy="705678"/>
        </a:xfrm>
        <a:prstGeom prst="trapezoid">
          <a:avLst>
            <a:gd name="adj" fmla="val 60204"/>
          </a:avLst>
        </a:prstGeom>
        <a:solidFill>
          <a:srgbClr val="FF7F1F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b="1" kern="1200" dirty="0"/>
        </a:p>
      </dsp:txBody>
      <dsp:txXfrm>
        <a:off x="1295783" y="1411356"/>
        <a:ext cx="1656904" cy="705678"/>
      </dsp:txXfrm>
    </dsp:sp>
    <dsp:sp modelId="{58A66A48-5345-4484-B711-FA94C4BD526C}">
      <dsp:nvSpPr>
        <dsp:cNvPr id="0" name=""/>
        <dsp:cNvSpPr/>
      </dsp:nvSpPr>
      <dsp:spPr>
        <a:xfrm>
          <a:off x="424847" y="2117035"/>
          <a:ext cx="3398777" cy="705678"/>
        </a:xfrm>
        <a:prstGeom prst="trapezoid">
          <a:avLst>
            <a:gd name="adj" fmla="val 60204"/>
          </a:avLst>
        </a:prstGeom>
        <a:solidFill>
          <a:srgbClr val="FF7F1F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b="1" kern="1200" dirty="0"/>
        </a:p>
      </dsp:txBody>
      <dsp:txXfrm>
        <a:off x="1019633" y="2117035"/>
        <a:ext cx="2209205" cy="705678"/>
      </dsp:txXfrm>
    </dsp:sp>
    <dsp:sp modelId="{3EC6BA47-CBA5-4449-AC11-0916A93EC222}">
      <dsp:nvSpPr>
        <dsp:cNvPr id="0" name=""/>
        <dsp:cNvSpPr/>
      </dsp:nvSpPr>
      <dsp:spPr>
        <a:xfrm>
          <a:off x="0" y="2822713"/>
          <a:ext cx="4248472" cy="705678"/>
        </a:xfrm>
        <a:prstGeom prst="trapezoid">
          <a:avLst>
            <a:gd name="adj" fmla="val 60204"/>
          </a:avLst>
        </a:prstGeom>
        <a:solidFill>
          <a:srgbClr val="FF7F1F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b="1" kern="1200" dirty="0"/>
        </a:p>
      </dsp:txBody>
      <dsp:txXfrm>
        <a:off x="743482" y="2822713"/>
        <a:ext cx="2761506" cy="705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E2736-CD1C-49CF-AF41-C0DC84BE6FF3}">
      <dsp:nvSpPr>
        <dsp:cNvPr id="0" name=""/>
        <dsp:cNvSpPr/>
      </dsp:nvSpPr>
      <dsp:spPr>
        <a:xfrm rot="16200000">
          <a:off x="-222646" y="222646"/>
          <a:ext cx="1484312" cy="1039018"/>
        </a:xfrm>
        <a:prstGeom prst="chevron">
          <a:avLst/>
        </a:prstGeom>
        <a:solidFill>
          <a:srgbClr val="1F7FFF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 dirty="0"/>
        </a:p>
      </dsp:txBody>
      <dsp:txXfrm rot="-5400000">
        <a:off x="1" y="519508"/>
        <a:ext cx="1039018" cy="445294"/>
      </dsp:txXfrm>
    </dsp:sp>
    <dsp:sp modelId="{D6FE8A62-540C-44F3-A528-D7287FA4AE7A}">
      <dsp:nvSpPr>
        <dsp:cNvPr id="0" name=""/>
        <dsp:cNvSpPr/>
      </dsp:nvSpPr>
      <dsp:spPr>
        <a:xfrm rot="5400000">
          <a:off x="2197347" y="-638490"/>
          <a:ext cx="964803" cy="3281461"/>
        </a:xfrm>
        <a:prstGeom prst="rect">
          <a:avLst/>
        </a:prstGeom>
        <a:solidFill>
          <a:srgbClr val="1F7FFF">
            <a:alpha val="1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smtClean="0"/>
            <a:t>Optimisation Algorithms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Decision Making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Decision Scientists</a:t>
          </a:r>
          <a:endParaRPr lang="en-GB" sz="2000" kern="1200" dirty="0"/>
        </a:p>
      </dsp:txBody>
      <dsp:txXfrm rot="-5400000">
        <a:off x="1039018" y="519839"/>
        <a:ext cx="3281461" cy="964803"/>
      </dsp:txXfrm>
    </dsp:sp>
    <dsp:sp modelId="{0B601CFD-5A9C-4AA6-AC63-C33791C86E0F}">
      <dsp:nvSpPr>
        <dsp:cNvPr id="0" name=""/>
        <dsp:cNvSpPr/>
      </dsp:nvSpPr>
      <dsp:spPr>
        <a:xfrm rot="16200000">
          <a:off x="-222646" y="1512490"/>
          <a:ext cx="1484312" cy="1039018"/>
        </a:xfrm>
        <a:prstGeom prst="chevron">
          <a:avLst/>
        </a:prstGeom>
        <a:solidFill>
          <a:srgbClr val="1F7FFF">
            <a:alpha val="8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 dirty="0"/>
        </a:p>
      </dsp:txBody>
      <dsp:txXfrm rot="-5400000">
        <a:off x="1" y="1809352"/>
        <a:ext cx="1039018" cy="445294"/>
      </dsp:txXfrm>
    </dsp:sp>
    <dsp:sp modelId="{CE745C29-E988-4A6E-806C-1263DFDB9847}">
      <dsp:nvSpPr>
        <dsp:cNvPr id="0" name=""/>
        <dsp:cNvSpPr/>
      </dsp:nvSpPr>
      <dsp:spPr>
        <a:xfrm rot="5400000">
          <a:off x="2197347" y="641876"/>
          <a:ext cx="964803" cy="3281461"/>
        </a:xfrm>
        <a:prstGeom prst="rect">
          <a:avLst/>
        </a:prstGeom>
        <a:solidFill>
          <a:srgbClr val="1F7FFF">
            <a:alpha val="1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Machine Learning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Analytics &amp; Visualisation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Data Scientists</a:t>
          </a:r>
          <a:endParaRPr lang="en-GB" sz="2000" kern="1200" dirty="0"/>
        </a:p>
      </dsp:txBody>
      <dsp:txXfrm rot="-5400000">
        <a:off x="1039018" y="1800205"/>
        <a:ext cx="3281461" cy="964803"/>
      </dsp:txXfrm>
    </dsp:sp>
    <dsp:sp modelId="{E3395A15-407F-4222-AD9B-B76F360846A4}">
      <dsp:nvSpPr>
        <dsp:cNvPr id="0" name=""/>
        <dsp:cNvSpPr/>
      </dsp:nvSpPr>
      <dsp:spPr>
        <a:xfrm rot="16200000">
          <a:off x="-222646" y="2801154"/>
          <a:ext cx="1484312" cy="1039018"/>
        </a:xfrm>
        <a:prstGeom prst="chevron">
          <a:avLst/>
        </a:prstGeom>
        <a:solidFill>
          <a:srgbClr val="1F7FFF">
            <a:alpha val="7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 dirty="0"/>
        </a:p>
      </dsp:txBody>
      <dsp:txXfrm rot="-5400000">
        <a:off x="1" y="3098016"/>
        <a:ext cx="1039018" cy="445294"/>
      </dsp:txXfrm>
    </dsp:sp>
    <dsp:sp modelId="{885D7E7A-9769-4774-872B-C651A60D5FA7}">
      <dsp:nvSpPr>
        <dsp:cNvPr id="0" name=""/>
        <dsp:cNvSpPr/>
      </dsp:nvSpPr>
      <dsp:spPr>
        <a:xfrm rot="5400000">
          <a:off x="2197347" y="1940867"/>
          <a:ext cx="964803" cy="3281461"/>
        </a:xfrm>
        <a:prstGeom prst="rect">
          <a:avLst/>
        </a:prstGeom>
        <a:solidFill>
          <a:srgbClr val="1F7FFF">
            <a:alpha val="15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Aggregation &amp; Visibility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Access &amp; Storage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Security &amp; Resilience</a:t>
          </a:r>
          <a:endParaRPr lang="en-GB" sz="2000" kern="1200" dirty="0"/>
        </a:p>
      </dsp:txBody>
      <dsp:txXfrm rot="-5400000">
        <a:off x="1039018" y="3099196"/>
        <a:ext cx="3281461" cy="964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0D58B-4EBF-468B-9B72-9C691F77A22E}">
      <dsp:nvSpPr>
        <dsp:cNvPr id="0" name=""/>
        <dsp:cNvSpPr/>
      </dsp:nvSpPr>
      <dsp:spPr>
        <a:xfrm>
          <a:off x="288005" y="159793"/>
          <a:ext cx="2832009" cy="894880"/>
        </a:xfrm>
        <a:prstGeom prst="rect">
          <a:avLst/>
        </a:prstGeom>
        <a:solidFill>
          <a:srgbClr val="1F7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700" kern="1200" dirty="0"/>
        </a:p>
      </dsp:txBody>
      <dsp:txXfrm>
        <a:off x="288005" y="159793"/>
        <a:ext cx="1756700" cy="894880"/>
      </dsp:txXfrm>
    </dsp:sp>
    <dsp:sp modelId="{56A29587-C6B9-4A3C-A226-5B21C0E312EE}">
      <dsp:nvSpPr>
        <dsp:cNvPr id="0" name=""/>
        <dsp:cNvSpPr/>
      </dsp:nvSpPr>
      <dsp:spPr>
        <a:xfrm>
          <a:off x="455698" y="1255706"/>
          <a:ext cx="2808312" cy="848305"/>
        </a:xfrm>
        <a:prstGeom prst="rect">
          <a:avLst/>
        </a:prstGeom>
        <a:solidFill>
          <a:srgbClr val="FF7F1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 </a:t>
          </a:r>
          <a:endParaRPr lang="en-GB" sz="3700" kern="1200" dirty="0"/>
        </a:p>
      </dsp:txBody>
      <dsp:txXfrm>
        <a:off x="480544" y="1280552"/>
        <a:ext cx="1831648" cy="798613"/>
      </dsp:txXfrm>
    </dsp:sp>
    <dsp:sp modelId="{61D9AB4A-016C-4025-8CB0-BA404C66874B}">
      <dsp:nvSpPr>
        <dsp:cNvPr id="0" name=""/>
        <dsp:cNvSpPr/>
      </dsp:nvSpPr>
      <dsp:spPr>
        <a:xfrm>
          <a:off x="671732" y="2320037"/>
          <a:ext cx="2838276" cy="850005"/>
        </a:xfrm>
        <a:prstGeom prst="rect">
          <a:avLst/>
        </a:prstGeom>
        <a:solidFill>
          <a:srgbClr val="3F3F3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 </a:t>
          </a:r>
          <a:endParaRPr lang="en-GB" sz="3700" kern="1200" dirty="0"/>
        </a:p>
      </dsp:txBody>
      <dsp:txXfrm>
        <a:off x="696628" y="2344933"/>
        <a:ext cx="1851622" cy="800213"/>
      </dsp:txXfrm>
    </dsp:sp>
    <dsp:sp modelId="{0894D820-A437-449F-A3F3-60D9638DCBDE}">
      <dsp:nvSpPr>
        <dsp:cNvPr id="0" name=""/>
        <dsp:cNvSpPr/>
      </dsp:nvSpPr>
      <dsp:spPr>
        <a:xfrm>
          <a:off x="2762756" y="952756"/>
          <a:ext cx="357252" cy="530518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8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2843138" y="952756"/>
        <a:ext cx="196488" cy="442098"/>
      </dsp:txXfrm>
    </dsp:sp>
    <dsp:sp modelId="{E2304CF2-C30A-43FD-BE3D-A7CF62AF92D1}">
      <dsp:nvSpPr>
        <dsp:cNvPr id="0" name=""/>
        <dsp:cNvSpPr/>
      </dsp:nvSpPr>
      <dsp:spPr>
        <a:xfrm>
          <a:off x="2901206" y="1988687"/>
          <a:ext cx="362817" cy="573920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85000"/>
            <a:alpha val="9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900" kern="1200"/>
        </a:p>
      </dsp:txBody>
      <dsp:txXfrm>
        <a:off x="2982840" y="1988687"/>
        <a:ext cx="199549" cy="484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26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26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8EE8A-1120-4918-912C-05290BEB01EC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5022850" cy="376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4724"/>
            <a:ext cx="5486400" cy="45234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47703"/>
            <a:ext cx="2971800" cy="5026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47703"/>
            <a:ext cx="2971800" cy="5026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F86EE-625C-432E-B739-36CD1535F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4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SSE utilises standard tools, including Apache Web-server, MySQL, Open Grid Engine (if required). The optimisation algorithms are either open-source, freely available, developed in-house or licenced directly from the academics (or commercial providers) as necessary. Below is a high-level diagram of the SSE components.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F86EE-625C-432E-B739-36CD1535F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230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BAF57-4EA3-4F66-8713-610F27562463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BAF57-4EA3-4F66-8713-610F27562463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BAF57-4EA3-4F66-8713-610F27562463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BAF57-4EA3-4F66-8713-610F27562463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6A873-6380-4CCE-8BA3-CA3BA54534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58A0BB-4363-41E2-ACA7-965768E36A1B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013" y="4734215"/>
            <a:ext cx="5988326" cy="4598607"/>
          </a:xfrm>
          <a:noFill/>
          <a:ln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6A873-6380-4CCE-8BA3-CA3BA54534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6A873-6380-4CCE-8BA3-CA3BA54534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6A873-6380-4CCE-8BA3-CA3BA54534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6A873-6380-4CCE-8BA3-CA3BA54534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6A873-6380-4CCE-8BA3-CA3BA54534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BAF57-4EA3-4F66-8713-610F27562463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BAF57-4EA3-4F66-8713-610F27562463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BAF57-4EA3-4F66-8713-610F27562463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51524" y="404667"/>
            <a:ext cx="6408709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51524" y="2348883"/>
            <a:ext cx="6400800" cy="1728188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3" y="404667"/>
            <a:ext cx="2212162" cy="74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36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548676"/>
            <a:ext cx="8229600" cy="8689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3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0F0466-A6FA-41B8-BA72-A54EEC086F77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976E99-B36F-4619-9967-DCE9EB27D5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1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D60B04-2B4D-479F-9CCE-3D96766A8337}" type="datetimeFigureOut">
              <a:rPr lang="en-GB" smtClean="0"/>
              <a:t>22/01/2014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C6FD1B-534E-4585-8208-BAD7552B1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0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6" name="Picture 3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6296" y="6381328"/>
            <a:ext cx="1779861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48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5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2.wdp"/><Relationship Id="rId9" Type="http://schemas.microsoft.com/office/2007/relationships/diagramDrawing" Target="../diagrams/drawin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7384"/>
            <a:ext cx="9144000" cy="2952328"/>
          </a:xfrm>
          <a:prstGeom prst="rect">
            <a:avLst/>
          </a:prstGeom>
          <a:solidFill>
            <a:srgbClr val="1F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03648" y="349493"/>
            <a:ext cx="833670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Free Lunches &amp; NP-Complete Problems</a:t>
            </a:r>
          </a:p>
          <a:p>
            <a:pPr algn="ctr"/>
            <a:endParaRPr lang="en-GB" sz="2800" dirty="0">
              <a:solidFill>
                <a:schemeClr val="bg1"/>
              </a:solidFill>
            </a:endParaRPr>
          </a:p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Dr.</a:t>
            </a:r>
            <a:r>
              <a:rPr lang="en-GB" sz="2800" dirty="0" smtClean="0">
                <a:solidFill>
                  <a:schemeClr val="bg1"/>
                </a:solidFill>
              </a:rPr>
              <a:t> Daniel Hulme</a:t>
            </a: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07773765097 // @</a:t>
            </a:r>
            <a:r>
              <a:rPr lang="en-GB" sz="2800" dirty="0" err="1" smtClean="0">
                <a:solidFill>
                  <a:schemeClr val="bg1"/>
                </a:solidFill>
              </a:rPr>
              <a:t>TheSolveEngine</a:t>
            </a:r>
            <a:endParaRPr lang="en-GB" sz="2800" dirty="0" smtClean="0">
              <a:solidFill>
                <a:schemeClr val="bg1"/>
              </a:solidFill>
            </a:endParaRP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daniel@satalia.com // d.hulme@ucl.ac.uk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97352"/>
            <a:ext cx="2353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3F7FFF"/>
                </a:solidFill>
              </a:rPr>
              <a:t>Copyright </a:t>
            </a:r>
            <a:r>
              <a:rPr lang="en-GB" sz="1100" dirty="0" smtClean="0">
                <a:solidFill>
                  <a:srgbClr val="3F7FFF"/>
                </a:solidFill>
              </a:rPr>
              <a:t>2008-2014 </a:t>
            </a:r>
            <a:r>
              <a:rPr lang="en-GB" sz="1100" dirty="0" err="1" smtClean="0">
                <a:solidFill>
                  <a:srgbClr val="3F7FFF"/>
                </a:solidFill>
              </a:rPr>
              <a:t>NPComplete</a:t>
            </a:r>
            <a:r>
              <a:rPr lang="en-GB" sz="1100" dirty="0" smtClean="0">
                <a:solidFill>
                  <a:srgbClr val="3F7FFF"/>
                </a:solidFill>
              </a:rPr>
              <a:t> Ltd</a:t>
            </a:r>
            <a:endParaRPr lang="en-GB" sz="1100" dirty="0">
              <a:solidFill>
                <a:srgbClr val="3F7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312" y="3047469"/>
            <a:ext cx="82811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Masters (</a:t>
            </a:r>
            <a:r>
              <a:rPr lang="en-GB" sz="2200" dirty="0" err="1"/>
              <a:t>Msci</a:t>
            </a:r>
            <a:r>
              <a:rPr lang="en-GB" sz="2200" dirty="0"/>
              <a:t>) in Computer Science with Machine Learning @ UCL</a:t>
            </a:r>
          </a:p>
          <a:p>
            <a:r>
              <a:rPr lang="en-GB" sz="2200" dirty="0"/>
              <a:t>Doctorate (</a:t>
            </a:r>
            <a:r>
              <a:rPr lang="en-GB" sz="2200" dirty="0" err="1"/>
              <a:t>EngD</a:t>
            </a:r>
            <a:r>
              <a:rPr lang="en-GB" sz="2200" dirty="0"/>
              <a:t>) in Computational Complexity @ UCL</a:t>
            </a:r>
          </a:p>
          <a:p>
            <a:r>
              <a:rPr lang="en-GB" sz="2200" dirty="0"/>
              <a:t>Research Scientist in Optimisation &amp; Innovation @ UCL</a:t>
            </a:r>
          </a:p>
          <a:p>
            <a:r>
              <a:rPr lang="en-GB" sz="2200" dirty="0"/>
              <a:t>Impact Associate for Dept. of Computer Science @ UCL</a:t>
            </a:r>
          </a:p>
          <a:p>
            <a:r>
              <a:rPr lang="en-GB" sz="2200" dirty="0"/>
              <a:t>Lecturer of New Venture Analytics // Software Engineering @ UCL</a:t>
            </a:r>
          </a:p>
          <a:p>
            <a:r>
              <a:rPr lang="en-GB" sz="2200" dirty="0"/>
              <a:t>Lecturer of Business Decision Making // Managing </a:t>
            </a:r>
            <a:r>
              <a:rPr lang="en-GB" sz="2200" dirty="0" err="1"/>
              <a:t>Comms</a:t>
            </a:r>
            <a:r>
              <a:rPr lang="en-GB" sz="2200" dirty="0"/>
              <a:t> @ Pearson</a:t>
            </a:r>
          </a:p>
          <a:p>
            <a:r>
              <a:rPr lang="en-GB" sz="2200" dirty="0"/>
              <a:t>Founder &amp; CEO of </a:t>
            </a:r>
            <a:r>
              <a:rPr lang="en-GB" sz="2200" dirty="0" err="1"/>
              <a:t>Satalia</a:t>
            </a:r>
            <a:r>
              <a:rPr lang="en-GB" sz="2200" dirty="0"/>
              <a:t> (</a:t>
            </a:r>
            <a:r>
              <a:rPr lang="en-GB" sz="2200" dirty="0" err="1"/>
              <a:t>NPComplete</a:t>
            </a:r>
            <a:r>
              <a:rPr lang="en-GB" sz="2200" dirty="0"/>
              <a:t> Ltd) @ UCL</a:t>
            </a:r>
          </a:p>
          <a:p>
            <a:r>
              <a:rPr lang="en-GB" sz="2200" dirty="0"/>
              <a:t>Recipient of a Kauffman Global Scholarship</a:t>
            </a:r>
          </a:p>
          <a:p>
            <a:r>
              <a:rPr lang="en-GB" sz="2200" dirty="0"/>
              <a:t>Visiting Fellow in </a:t>
            </a:r>
            <a:r>
              <a:rPr lang="en-GB" sz="2200" dirty="0" err="1"/>
              <a:t>BigData</a:t>
            </a:r>
            <a:r>
              <a:rPr lang="en-GB" sz="2200" dirty="0"/>
              <a:t> @ The Big Innovation Centre</a:t>
            </a:r>
          </a:p>
          <a:p>
            <a:r>
              <a:rPr lang="en-GB" sz="2200" dirty="0"/>
              <a:t>Board Director and Advisor to various UK and US companies</a:t>
            </a:r>
          </a:p>
        </p:txBody>
      </p:sp>
    </p:spTree>
    <p:extLst>
      <p:ext uri="{BB962C8B-B14F-4D97-AF65-F5344CB8AC3E}">
        <p14:creationId xmlns:p14="http://schemas.microsoft.com/office/powerpoint/2010/main" val="18615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7FFF"/>
                </a:solidFill>
              </a:rPr>
              <a:t>Encoding</a:t>
            </a:r>
            <a:r>
              <a:rPr lang="en-GB" dirty="0" smtClean="0"/>
              <a:t> CSPs into </a:t>
            </a:r>
            <a:r>
              <a:rPr lang="en-GB" dirty="0" err="1" smtClean="0"/>
              <a:t>SAT</a:t>
            </a:r>
            <a:r>
              <a:rPr lang="en-GB" dirty="0" smtClean="0"/>
              <a:t> (DIRECT)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l="21680" t="20806" r="25976" b="65625"/>
          <a:stretch>
            <a:fillRect/>
          </a:stretch>
        </p:blipFill>
        <p:spPr bwMode="auto">
          <a:xfrm>
            <a:off x="142844" y="1604122"/>
            <a:ext cx="9001156" cy="332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t="3704"/>
          <a:stretch>
            <a:fillRect/>
          </a:stretch>
        </p:blipFill>
        <p:spPr bwMode="auto">
          <a:xfrm>
            <a:off x="5539730" y="4500570"/>
            <a:ext cx="444088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535485"/>
            <a:ext cx="3071802" cy="32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2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7FFF"/>
                </a:solidFill>
              </a:rPr>
              <a:t>Other</a:t>
            </a:r>
            <a:r>
              <a:rPr lang="en-GB" dirty="0" smtClean="0"/>
              <a:t> </a:t>
            </a:r>
            <a:r>
              <a:rPr lang="en-GB" dirty="0" err="1" smtClean="0"/>
              <a:t>CSP</a:t>
            </a:r>
            <a:r>
              <a:rPr lang="en-GB" dirty="0" smtClean="0"/>
              <a:t> to </a:t>
            </a:r>
            <a:r>
              <a:rPr lang="en-GB" dirty="0" err="1" smtClean="0"/>
              <a:t>SAT</a:t>
            </a:r>
            <a:r>
              <a:rPr lang="en-GB" dirty="0" smtClean="0"/>
              <a:t> Encodings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14554"/>
            <a:ext cx="49530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1156" y="3000372"/>
            <a:ext cx="3810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4507" y="1357298"/>
            <a:ext cx="361952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572273"/>
            <a:ext cx="8694295" cy="28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/>
          <a:srcRect l="991" t="19995"/>
          <a:stretch>
            <a:fillRect/>
          </a:stretch>
        </p:blipFill>
        <p:spPr bwMode="auto">
          <a:xfrm>
            <a:off x="0" y="6286520"/>
            <a:ext cx="713799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158" y="1643050"/>
            <a:ext cx="4929190" cy="326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05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1F7FFF"/>
                </a:solidFill>
              </a:rPr>
              <a:t>SAT</a:t>
            </a:r>
            <a:r>
              <a:rPr lang="en-GB" dirty="0" smtClean="0"/>
              <a:t> to </a:t>
            </a:r>
            <a:r>
              <a:rPr lang="en-GB" dirty="0" err="1" smtClean="0"/>
              <a:t>CSP</a:t>
            </a:r>
            <a:r>
              <a:rPr lang="en-GB" dirty="0" smtClean="0"/>
              <a:t> Encodings (LITERAL)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0240"/>
            <a:ext cx="9144032" cy="61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357158" y="3286124"/>
            <a:ext cx="3500462" cy="1785950"/>
            <a:chOff x="173941" y="3429000"/>
            <a:chExt cx="3143272" cy="1500198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5008" t="17827" r="51922" b="22748"/>
            <a:stretch>
              <a:fillRect/>
            </a:stretch>
          </p:blipFill>
          <p:spPr bwMode="auto">
            <a:xfrm>
              <a:off x="214282" y="3429000"/>
              <a:ext cx="3071834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51083" t="17827" r="4846" b="22748"/>
            <a:stretch>
              <a:fillRect/>
            </a:stretch>
          </p:blipFill>
          <p:spPr bwMode="auto">
            <a:xfrm>
              <a:off x="173941" y="4214818"/>
              <a:ext cx="3143272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33685" y="2428868"/>
            <a:ext cx="4667471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6572272"/>
            <a:ext cx="7740631" cy="28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32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1F7FFF"/>
                </a:solidFill>
              </a:rPr>
              <a:t>SAT</a:t>
            </a:r>
            <a:r>
              <a:rPr lang="en-GB" dirty="0" smtClean="0"/>
              <a:t> to </a:t>
            </a:r>
            <a:r>
              <a:rPr lang="en-GB" dirty="0" err="1" smtClean="0"/>
              <a:t>CSP</a:t>
            </a:r>
            <a:r>
              <a:rPr lang="en-GB" dirty="0" smtClean="0"/>
              <a:t> Encodings (DUAL)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0240"/>
            <a:ext cx="9144032" cy="61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2849882"/>
            <a:ext cx="8501122" cy="365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602331"/>
            <a:ext cx="4000495" cy="25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519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76"/>
            <a:ext cx="8579296" cy="868954"/>
          </a:xfrm>
        </p:spPr>
        <p:txBody>
          <a:bodyPr/>
          <a:lstStyle/>
          <a:p>
            <a:r>
              <a:rPr lang="en-GB" dirty="0" err="1" smtClean="0">
                <a:solidFill>
                  <a:srgbClr val="1F7FFF"/>
                </a:solidFill>
              </a:rPr>
              <a:t>SAT</a:t>
            </a:r>
            <a:r>
              <a:rPr lang="en-GB" dirty="0" smtClean="0"/>
              <a:t> to </a:t>
            </a:r>
            <a:r>
              <a:rPr lang="en-GB" dirty="0" err="1" smtClean="0"/>
              <a:t>CSP</a:t>
            </a:r>
            <a:r>
              <a:rPr lang="en-GB" dirty="0" smtClean="0"/>
              <a:t> Encodings (NON-LITERAL)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0240"/>
            <a:ext cx="9144032" cy="61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2714620"/>
            <a:ext cx="3857652" cy="401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3857620" y="2786058"/>
            <a:ext cx="5286380" cy="3929090"/>
            <a:chOff x="4069394" y="2665861"/>
            <a:chExt cx="4860324" cy="3549221"/>
          </a:xfrm>
        </p:grpSpPr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71934" y="2665861"/>
              <a:ext cx="4857784" cy="2120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 r="18945"/>
            <a:stretch>
              <a:fillRect/>
            </a:stretch>
          </p:blipFill>
          <p:spPr bwMode="auto">
            <a:xfrm>
              <a:off x="4069394" y="4772423"/>
              <a:ext cx="4244277" cy="1442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16658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7FFF"/>
                </a:solidFill>
              </a:rPr>
              <a:t>‘COMBINED’ </a:t>
            </a:r>
            <a:r>
              <a:rPr lang="en-GB" dirty="0" err="1" smtClean="0"/>
              <a:t>SAT</a:t>
            </a:r>
            <a:r>
              <a:rPr lang="en-GB" dirty="0" smtClean="0"/>
              <a:t> to </a:t>
            </a:r>
            <a:r>
              <a:rPr lang="en-GB" dirty="0" err="1" smtClean="0"/>
              <a:t>CSP</a:t>
            </a:r>
            <a:r>
              <a:rPr lang="en-GB" dirty="0" smtClean="0"/>
              <a:t> Encodings</a:t>
            </a:r>
            <a:br>
              <a:rPr lang="en-GB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400" dirty="0" smtClean="0"/>
              <a:t>Extended Literal (Place)                             Hidden Variable 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493961"/>
            <a:ext cx="8489950" cy="345757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2214554"/>
            <a:ext cx="5159052" cy="271464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3357562"/>
            <a:ext cx="6000792" cy="283614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337549"/>
            <a:ext cx="7215206" cy="2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573173"/>
            <a:ext cx="6667530" cy="28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08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7FFF"/>
                </a:solidFill>
              </a:rPr>
              <a:t>k-consistency</a:t>
            </a:r>
            <a:r>
              <a:rPr lang="en-GB" dirty="0" smtClean="0"/>
              <a:t> </a:t>
            </a:r>
            <a:r>
              <a:rPr lang="en-GB" dirty="0" smtClean="0">
                <a:sym typeface="Wingdings"/>
              </a:rPr>
              <a:t> k-resolution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2633225"/>
            <a:ext cx="4572032" cy="391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7846" y="2608804"/>
            <a:ext cx="4636186" cy="403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532671"/>
            <a:ext cx="6357950" cy="32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472" y="1500174"/>
            <a:ext cx="803677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73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7FFF"/>
                </a:solidFill>
              </a:rPr>
              <a:t>Inverse</a:t>
            </a:r>
            <a:r>
              <a:rPr lang="en-GB" dirty="0" smtClean="0"/>
              <a:t> Encoding (</a:t>
            </a:r>
            <a:r>
              <a:rPr lang="en-GB" dirty="0" err="1" smtClean="0"/>
              <a:t>CSP</a:t>
            </a:r>
            <a:r>
              <a:rPr lang="en-GB" dirty="0" smtClean="0"/>
              <a:t> -&gt; </a:t>
            </a:r>
            <a:r>
              <a:rPr lang="en-GB" dirty="0" err="1" smtClean="0"/>
              <a:t>SAT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180396"/>
            <a:ext cx="4357718" cy="112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1737678"/>
            <a:ext cx="6929486" cy="312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7160" y="5143512"/>
            <a:ext cx="437543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065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7FFF"/>
                </a:solidFill>
              </a:rPr>
              <a:t>Extended</a:t>
            </a:r>
            <a:r>
              <a:rPr lang="en-GB" dirty="0" smtClean="0"/>
              <a:t> Proof Systems....</a:t>
            </a:r>
            <a:br>
              <a:rPr lang="en-GB" dirty="0" smtClean="0"/>
            </a:br>
            <a:r>
              <a:rPr lang="en-GB" sz="2000" i="1" dirty="0" smtClean="0"/>
              <a:t>....and the P vs. NP Problem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257441"/>
            <a:ext cx="8489950" cy="3457575"/>
          </a:xfrm>
        </p:spPr>
        <p:txBody>
          <a:bodyPr/>
          <a:lstStyle/>
          <a:p>
            <a:r>
              <a:rPr lang="en-GB" dirty="0" smtClean="0"/>
              <a:t>Extended-Resolution</a:t>
            </a:r>
          </a:p>
          <a:p>
            <a:pPr lvl="1"/>
            <a:r>
              <a:rPr lang="en-GB" dirty="0" smtClean="0"/>
              <a:t>The inclusion of additional variables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No known problems have been shown to be ‘hard’ for Extended Proof-Systems</a:t>
            </a:r>
          </a:p>
          <a:p>
            <a:pPr lvl="1"/>
            <a:r>
              <a:rPr lang="en-GB" dirty="0" smtClean="0"/>
              <a:t>But we don’t know how to add variables to make a problem tractable</a:t>
            </a:r>
          </a:p>
          <a:p>
            <a:pPr lvl="1"/>
            <a:endParaRPr lang="en-GB" dirty="0" smtClean="0"/>
          </a:p>
          <a:p>
            <a:r>
              <a:rPr lang="en-US" dirty="0" smtClean="0"/>
              <a:t>Extended-Consistency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91120"/>
            <a:ext cx="691519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539" y="3429000"/>
            <a:ext cx="7772461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6536555"/>
            <a:ext cx="4714877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474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8104" y="1268761"/>
            <a:ext cx="3600400" cy="1872208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6024" y="1728062"/>
            <a:ext cx="5868144" cy="4437242"/>
          </a:xfrm>
          <a:prstGeom prst="rect">
            <a:avLst/>
          </a:prstGeom>
          <a:noFill/>
          <a:ln w="28575">
            <a:solidFill>
              <a:srgbClr val="3F3F3F"/>
            </a:solidFill>
            <a:miter lim="800000"/>
            <a:headEnd/>
            <a:tailEnd/>
          </a:ln>
          <a:scene3d>
            <a:camera prst="perspectiveContrastingRightFacing">
              <a:rot lat="21227774" lon="20087825" rev="28180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7FFF"/>
                </a:solidFill>
              </a:rPr>
              <a:t>API</a:t>
            </a:r>
            <a:r>
              <a:rPr lang="en-GB" dirty="0" smtClean="0"/>
              <a:t>, Web-portal &amp; Services</a:t>
            </a:r>
            <a:endParaRPr lang="en-GB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360" y="7277792"/>
            <a:ext cx="950193" cy="255664"/>
          </a:xfrm>
          <a:prstGeom prst="rect">
            <a:avLst/>
          </a:prstGeom>
        </p:spPr>
        <p:txBody>
          <a:bodyPr/>
          <a:lstStyle/>
          <a:p>
            <a:fld id="{7095DAF7-5A26-4FC3-891A-65026C1C7E6A}" type="slidenum">
              <a:rPr lang="en-GB" smtClean="0"/>
              <a:pPr/>
              <a:t>19</a:t>
            </a:fld>
            <a:endParaRPr lang="en-GB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838580153"/>
              </p:ext>
            </p:extLst>
          </p:nvPr>
        </p:nvGraphicFramePr>
        <p:xfrm>
          <a:off x="5508104" y="3045504"/>
          <a:ext cx="3840088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Rectangle 13"/>
          <p:cNvSpPr/>
          <p:nvPr/>
        </p:nvSpPr>
        <p:spPr>
          <a:xfrm>
            <a:off x="5951630" y="3313109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b="1" dirty="0" smtClean="0">
                <a:solidFill>
                  <a:schemeClr val="bg1"/>
                </a:solidFill>
              </a:rPr>
              <a:t>Algorithm Scoping &amp; Optimisation Insights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02546" y="4409023"/>
            <a:ext cx="2304256" cy="71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b="1" dirty="0" smtClean="0">
                <a:solidFill>
                  <a:schemeClr val="bg1"/>
                </a:solidFill>
              </a:rPr>
              <a:t>Modelling &amp; Algorithm Design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00192" y="5486168"/>
            <a:ext cx="2520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b="1" dirty="0" smtClean="0">
                <a:solidFill>
                  <a:schemeClr val="bg1"/>
                </a:solidFill>
              </a:rPr>
              <a:t>Seamless Integration</a:t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chemeClr val="bg1"/>
                </a:solidFill>
              </a:rPr>
              <a:t>&amp; Future-Proofing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3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ail-attachment.googleusercontent.com/attachment/u/0/?ui=2&amp;ik=3edd5b755f&amp;view=att&amp;th=139d91ad3110c50e&amp;attid=0.1&amp;disp=inline&amp;realattid=f_h78wc3nw1&amp;safe=1&amp;zw&amp;saduie=AG9B_P9e_C7E8qJImwlXD9Zuk_8m&amp;sadet=1347967480753&amp;sads=c6nf4hMw2czSmKlNHF2Mhy6zaY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605" y="620688"/>
            <a:ext cx="8899891" cy="58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8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3F7FFF"/>
                </a:solidFill>
              </a:rPr>
              <a:t>Award-Winning</a:t>
            </a:r>
            <a:r>
              <a:rPr lang="en-GB" dirty="0" smtClean="0"/>
              <a:t> Business Model</a:t>
            </a:r>
            <a:endParaRPr lang="en-GB" dirty="0"/>
          </a:p>
        </p:txBody>
      </p:sp>
      <p:pic>
        <p:nvPicPr>
          <p:cNvPr id="2050" name="Picture 2" descr="C:\Users\Andrew\Desktop\solutions-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8382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 txBox="1"/>
          <p:nvPr/>
        </p:nvSpPr>
        <p:spPr>
          <a:xfrm>
            <a:off x="8244408" y="89739"/>
            <a:ext cx="51439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D1ACD8-2E30-4810-95BB-BA4BFF0BCDBB}" type="slidenum">
              <a:rPr kern="0">
                <a:solidFill>
                  <a:srgbClr val="000000"/>
                </a:solidFill>
              </a:rPr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21</a:t>
            </a:fld>
            <a:endParaRPr lang="en-GB" b="1" dirty="0">
              <a:solidFill>
                <a:srgbClr val="3F7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68975" cy="476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Thank You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4869160"/>
            <a:ext cx="6912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err="1"/>
              <a:t>Dr.</a:t>
            </a:r>
            <a:r>
              <a:rPr lang="en-GB" sz="2800" dirty="0"/>
              <a:t> Daniel Hulme</a:t>
            </a:r>
          </a:p>
          <a:p>
            <a:pPr algn="ctr"/>
            <a:r>
              <a:rPr lang="en-GB" sz="2800" dirty="0"/>
              <a:t>07773765097 // @</a:t>
            </a:r>
            <a:r>
              <a:rPr lang="en-GB" sz="2800" dirty="0" err="1"/>
              <a:t>TheSolveEngine</a:t>
            </a:r>
            <a:endParaRPr lang="en-GB" sz="2800" dirty="0"/>
          </a:p>
          <a:p>
            <a:pPr algn="ctr"/>
            <a:r>
              <a:rPr lang="en-GB" sz="2800" dirty="0"/>
              <a:t>daniel@satalia.com // d.hulme@ucl.ac.uk</a:t>
            </a:r>
          </a:p>
        </p:txBody>
      </p:sp>
    </p:spTree>
    <p:extLst>
      <p:ext uri="{BB962C8B-B14F-4D97-AF65-F5344CB8AC3E}">
        <p14:creationId xmlns:p14="http://schemas.microsoft.com/office/powerpoint/2010/main" val="40460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30200" y="1666875"/>
            <a:ext cx="8489950" cy="4498975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  <a:defRPr/>
            </a:pPr>
            <a:endParaRPr lang="en-GB" dirty="0" smtClean="0"/>
          </a:p>
        </p:txBody>
      </p:sp>
      <p:pic>
        <p:nvPicPr>
          <p:cNvPr id="1026" name="Picture 2" descr="http://news.bbcimg.co.uk/media/images/65169000/jpg/_65169606_telescopemilkyw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909"/>
            <a:ext cx="9143956" cy="51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489950" cy="1296988"/>
          </a:xfrm>
        </p:spPr>
        <p:txBody>
          <a:bodyPr/>
          <a:lstStyle/>
          <a:p>
            <a:pPr algn="ctr"/>
            <a:r>
              <a:rPr lang="en-GB" sz="2800" dirty="0" smtClean="0"/>
              <a:t>“Computer Science is no more about Computers than Astronomy is about Telescopes” </a:t>
            </a:r>
            <a:r>
              <a:rPr lang="en-GB" sz="1800" dirty="0" err="1" smtClean="0"/>
              <a:t>Dijkstra</a:t>
            </a:r>
            <a:r>
              <a:rPr lang="en-GB" sz="1800" dirty="0" smtClean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276692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30200" y="1666875"/>
            <a:ext cx="8489950" cy="4498975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  <a:defRPr/>
            </a:pPr>
            <a:endParaRPr lang="en-GB" dirty="0" smtClean="0"/>
          </a:p>
        </p:txBody>
      </p:sp>
      <p:pic>
        <p:nvPicPr>
          <p:cNvPr id="1026" name="Picture 2" descr="http://news.bbcimg.co.uk/media/images/65169000/jpg/_65169606_telescopemilkyw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909"/>
            <a:ext cx="9143956" cy="51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489950" cy="1296988"/>
          </a:xfrm>
        </p:spPr>
        <p:txBody>
          <a:bodyPr/>
          <a:lstStyle/>
          <a:p>
            <a:pPr algn="ctr"/>
            <a:r>
              <a:rPr lang="en-GB" sz="2800" dirty="0" err="1" smtClean="0"/>
              <a:t>Dijkstra’s</a:t>
            </a:r>
            <a:r>
              <a:rPr lang="en-GB" sz="2800" dirty="0" smtClean="0"/>
              <a:t> Shortest Path Algorithm</a:t>
            </a:r>
            <a:br>
              <a:rPr lang="en-GB" sz="2800" dirty="0" smtClean="0"/>
            </a:br>
            <a:r>
              <a:rPr lang="en-GB" sz="2800" dirty="0" smtClean="0"/>
              <a:t>Finding the Shortest Path between A and B</a:t>
            </a:r>
            <a:endParaRPr lang="en-GB" sz="2400" dirty="0" smtClean="0"/>
          </a:p>
        </p:txBody>
      </p:sp>
      <p:sp>
        <p:nvSpPr>
          <p:cNvPr id="5" name="Oval 4"/>
          <p:cNvSpPr/>
          <p:nvPr/>
        </p:nvSpPr>
        <p:spPr>
          <a:xfrm>
            <a:off x="1164999" y="2182239"/>
            <a:ext cx="166641" cy="16664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744045" y="2686295"/>
            <a:ext cx="166641" cy="16664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933751" y="2686295"/>
            <a:ext cx="166641" cy="16664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716016" y="4414487"/>
            <a:ext cx="166641" cy="16664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81423" y="2038223"/>
            <a:ext cx="166641" cy="16664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493591" y="1988840"/>
            <a:ext cx="166641" cy="16664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397247" y="2830311"/>
            <a:ext cx="166641" cy="16664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987824" y="1916832"/>
            <a:ext cx="166641" cy="16664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997647" y="4414487"/>
            <a:ext cx="166641" cy="16664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701503" y="3478383"/>
            <a:ext cx="166641" cy="16664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532440" y="4702519"/>
            <a:ext cx="166641" cy="16664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3528" y="1785590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381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GB" sz="5400" b="1" cap="none" spc="0" dirty="0">
              <a:ln w="38100">
                <a:solidFill>
                  <a:srgbClr val="FF000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56679" y="5013176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381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GB" sz="5400" b="1" cap="none" spc="0" dirty="0">
              <a:ln w="38100">
                <a:solidFill>
                  <a:srgbClr val="FF0000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9" name="Straight Connector 18"/>
          <p:cNvCxnSpPr>
            <a:stCxn id="5" idx="6"/>
            <a:endCxn id="12" idx="2"/>
          </p:cNvCxnSpPr>
          <p:nvPr/>
        </p:nvCxnSpPr>
        <p:spPr>
          <a:xfrm>
            <a:off x="1331640" y="2265560"/>
            <a:ext cx="2065607" cy="6480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3" idx="2"/>
          </p:cNvCxnSpPr>
          <p:nvPr/>
        </p:nvCxnSpPr>
        <p:spPr>
          <a:xfrm flipV="1">
            <a:off x="1331640" y="2000153"/>
            <a:ext cx="1656184" cy="26540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0" idx="2"/>
          </p:cNvCxnSpPr>
          <p:nvPr/>
        </p:nvCxnSpPr>
        <p:spPr>
          <a:xfrm>
            <a:off x="3154465" y="2000153"/>
            <a:ext cx="1826958" cy="12139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0"/>
          </p:cNvCxnSpPr>
          <p:nvPr/>
        </p:nvCxnSpPr>
        <p:spPr>
          <a:xfrm>
            <a:off x="3154465" y="2000152"/>
            <a:ext cx="326103" cy="83015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6"/>
            <a:endCxn id="15" idx="2"/>
          </p:cNvCxnSpPr>
          <p:nvPr/>
        </p:nvCxnSpPr>
        <p:spPr>
          <a:xfrm>
            <a:off x="3154465" y="2000153"/>
            <a:ext cx="2547038" cy="156155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11" idx="2"/>
          </p:cNvCxnSpPr>
          <p:nvPr/>
        </p:nvCxnSpPr>
        <p:spPr>
          <a:xfrm flipV="1">
            <a:off x="5148064" y="2072161"/>
            <a:ext cx="1345527" cy="4938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5" idx="1"/>
          </p:cNvCxnSpPr>
          <p:nvPr/>
        </p:nvCxnSpPr>
        <p:spPr>
          <a:xfrm>
            <a:off x="5064744" y="2204864"/>
            <a:ext cx="661163" cy="129792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12" idx="6"/>
          </p:cNvCxnSpPr>
          <p:nvPr/>
        </p:nvCxnSpPr>
        <p:spPr>
          <a:xfrm flipH="1">
            <a:off x="3563888" y="2121544"/>
            <a:ext cx="1417535" cy="79208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4"/>
            <a:endCxn id="9" idx="0"/>
          </p:cNvCxnSpPr>
          <p:nvPr/>
        </p:nvCxnSpPr>
        <p:spPr>
          <a:xfrm flipH="1">
            <a:off x="4799337" y="2204864"/>
            <a:ext cx="265407" cy="220962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5"/>
            <a:endCxn id="7" idx="2"/>
          </p:cNvCxnSpPr>
          <p:nvPr/>
        </p:nvCxnSpPr>
        <p:spPr>
          <a:xfrm flipV="1">
            <a:off x="3539484" y="2769616"/>
            <a:ext cx="3204561" cy="20293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4"/>
            <a:endCxn id="14" idx="0"/>
          </p:cNvCxnSpPr>
          <p:nvPr/>
        </p:nvCxnSpPr>
        <p:spPr>
          <a:xfrm>
            <a:off x="6827366" y="2852936"/>
            <a:ext cx="253602" cy="156155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6"/>
            <a:endCxn id="8" idx="1"/>
          </p:cNvCxnSpPr>
          <p:nvPr/>
        </p:nvCxnSpPr>
        <p:spPr>
          <a:xfrm>
            <a:off x="6660232" y="2072161"/>
            <a:ext cx="1297923" cy="63853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4"/>
            <a:endCxn id="15" idx="7"/>
          </p:cNvCxnSpPr>
          <p:nvPr/>
        </p:nvCxnSpPr>
        <p:spPr>
          <a:xfrm flipH="1">
            <a:off x="5843740" y="2155481"/>
            <a:ext cx="733172" cy="134730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6"/>
            <a:endCxn id="14" idx="2"/>
          </p:cNvCxnSpPr>
          <p:nvPr/>
        </p:nvCxnSpPr>
        <p:spPr>
          <a:xfrm>
            <a:off x="4882657" y="4497808"/>
            <a:ext cx="211499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9" idx="6"/>
          </p:cNvCxnSpPr>
          <p:nvPr/>
        </p:nvCxnSpPr>
        <p:spPr>
          <a:xfrm flipH="1">
            <a:off x="4882657" y="2828532"/>
            <a:ext cx="3075498" cy="1669276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5"/>
            <a:endCxn id="14" idx="1"/>
          </p:cNvCxnSpPr>
          <p:nvPr/>
        </p:nvCxnSpPr>
        <p:spPr>
          <a:xfrm>
            <a:off x="5843740" y="3620620"/>
            <a:ext cx="1178311" cy="81827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4"/>
            <a:endCxn id="16" idx="0"/>
          </p:cNvCxnSpPr>
          <p:nvPr/>
        </p:nvCxnSpPr>
        <p:spPr>
          <a:xfrm>
            <a:off x="8017072" y="2852936"/>
            <a:ext cx="598689" cy="184958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6"/>
            <a:endCxn id="16" idx="2"/>
          </p:cNvCxnSpPr>
          <p:nvPr/>
        </p:nvCxnSpPr>
        <p:spPr>
          <a:xfrm>
            <a:off x="7164288" y="4497808"/>
            <a:ext cx="1368152" cy="28803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5"/>
            <a:endCxn id="16" idx="2"/>
          </p:cNvCxnSpPr>
          <p:nvPr/>
        </p:nvCxnSpPr>
        <p:spPr>
          <a:xfrm>
            <a:off x="6886282" y="2828532"/>
            <a:ext cx="1646158" cy="195730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5"/>
            <a:endCxn id="9" idx="0"/>
          </p:cNvCxnSpPr>
          <p:nvPr/>
        </p:nvCxnSpPr>
        <p:spPr>
          <a:xfrm>
            <a:off x="3539484" y="2972548"/>
            <a:ext cx="1259853" cy="144193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6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84584" y="1893444"/>
            <a:ext cx="5256584" cy="41998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581168"/>
            <a:ext cx="950193" cy="255664"/>
          </a:xfrm>
          <a:prstGeom prst="rect">
            <a:avLst/>
          </a:prstGeom>
        </p:spPr>
        <p:txBody>
          <a:bodyPr/>
          <a:lstStyle/>
          <a:p>
            <a:fld id="{7095DAF7-5A26-4FC3-891A-65026C1C7E6A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128487" y="249320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37679" y="318894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652487" y="401720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9014" y="369345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30618"/>
              </p:ext>
            </p:extLst>
          </p:nvPr>
        </p:nvGraphicFramePr>
        <p:xfrm>
          <a:off x="5724128" y="1700808"/>
          <a:ext cx="2016224" cy="487680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1056117"/>
                <a:gridCol w="960107"/>
              </a:tblGrid>
              <a:tr h="178568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ROUTE</a:t>
                      </a:r>
                      <a:endParaRPr lang="en-GB" sz="11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DISTANCE</a:t>
                      </a:r>
                      <a:endParaRPr lang="en-GB" sz="1100" b="1" dirty="0">
                        <a:latin typeface="+mj-lt"/>
                      </a:endParaRPr>
                    </a:p>
                  </a:txBody>
                  <a:tcPr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a,b,c,d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165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a,b,d,c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150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a,c,b,d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150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a,c,d,b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169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a,d,b,c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a,d,c,b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119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b,a,c,d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138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b,a,d,c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105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b,c,a,d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137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b,c,d,a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121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b,d,a,c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197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b,d,c,a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c,a,b,d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197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c,a,d,b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120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c,b,a,d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c,b,d,a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103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c,d,a,b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189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c,d,b,a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155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d,a,b,c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198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d,a,c,b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146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d,b,a,c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160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d,b,c,a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132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d,c,a,b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137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  <a:tr h="17371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d,c,b,a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129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6" name="Oval 45"/>
          <p:cNvSpPr/>
          <p:nvPr/>
        </p:nvSpPr>
        <p:spPr>
          <a:xfrm>
            <a:off x="1881800" y="3009529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67540" y="3045572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</a:t>
            </a:r>
            <a:endParaRPr lang="en-GB" sz="2400" b="1" cap="none" spc="0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35692" y="2736307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 smtClean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GB" sz="2400" b="1" cap="none" spc="0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63785" y="3952059"/>
            <a:ext cx="3722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GB" sz="2400" b="1" cap="none" spc="0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31543" y="3693644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 smtClean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GB" sz="2400" b="1" cap="none" spc="0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3398" y="2181476"/>
            <a:ext cx="3722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 smtClean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  <a:endParaRPr lang="en-GB" sz="2400" b="1" cap="none" spc="0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489950" cy="1296988"/>
          </a:xfrm>
        </p:spPr>
        <p:txBody>
          <a:bodyPr/>
          <a:lstStyle/>
          <a:p>
            <a:pPr algn="ctr"/>
            <a:r>
              <a:rPr lang="en-GB" sz="2800" dirty="0" smtClean="0"/>
              <a:t>The Travelling Salesmen Problem</a:t>
            </a:r>
            <a:br>
              <a:rPr lang="en-GB" sz="2800" dirty="0" smtClean="0"/>
            </a:br>
            <a:r>
              <a:rPr lang="en-GB" sz="2800" dirty="0" smtClean="0"/>
              <a:t>Finding the Shortest Path between </a:t>
            </a:r>
            <a:r>
              <a:rPr lang="en-GB" sz="2800" dirty="0"/>
              <a:t>M</a:t>
            </a:r>
            <a:r>
              <a:rPr lang="en-GB" sz="2800" dirty="0" smtClean="0"/>
              <a:t>any Points</a:t>
            </a:r>
            <a:endParaRPr lang="en-GB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30431" y="62373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4! = </a:t>
            </a:r>
            <a:r>
              <a:rPr lang="en-GB" b="1" dirty="0" smtClean="0">
                <a:solidFill>
                  <a:srgbClr val="FF0000"/>
                </a:solidFill>
              </a:rPr>
              <a:t>4 x 3 x 2 x 1 </a:t>
            </a:r>
            <a:r>
              <a:rPr lang="en-GB" b="1" dirty="0" smtClean="0"/>
              <a:t>= 24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60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84584" y="1893444"/>
            <a:ext cx="5256584" cy="41998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581168"/>
            <a:ext cx="950193" cy="255664"/>
          </a:xfrm>
          <a:prstGeom prst="rect">
            <a:avLst/>
          </a:prstGeom>
        </p:spPr>
        <p:txBody>
          <a:bodyPr/>
          <a:lstStyle/>
          <a:p>
            <a:fld id="{7095DAF7-5A26-4FC3-891A-65026C1C7E6A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128487" y="249320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491703" y="2349188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881800" y="3009529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037679" y="318894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652487" y="401720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709014" y="369345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128487" y="249320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37679" y="318894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52487" y="401720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9014" y="369345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1800" y="3009529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7540" y="3045572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x</a:t>
            </a:r>
            <a:endParaRPr lang="en-GB" sz="2400" b="1" cap="none" spc="0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35692" y="2736307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 smtClean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endParaRPr lang="en-GB" sz="2400" b="1" cap="none" spc="0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3785" y="3952059"/>
            <a:ext cx="3722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</a:t>
            </a:r>
            <a:endParaRPr lang="en-GB" sz="2400" b="1" cap="none" spc="0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543" y="3693644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 smtClean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</a:t>
            </a:r>
            <a:endParaRPr lang="en-GB" sz="2400" b="1" cap="none" spc="0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3398" y="2181476"/>
            <a:ext cx="3722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 smtClean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  <a:endParaRPr lang="en-GB" sz="2400" b="1" cap="none" spc="0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27784" y="1893444"/>
            <a:ext cx="35618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400" b="1" dirty="0" smtClean="0">
                <a:ln w="1905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endParaRPr lang="en-GB" sz="2400" b="1" cap="none" spc="0" dirty="0">
              <a:ln w="19050">
                <a:solidFill>
                  <a:schemeClr val="tx1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17228"/>
              </p:ext>
            </p:extLst>
          </p:nvPr>
        </p:nvGraphicFramePr>
        <p:xfrm>
          <a:off x="4592563" y="1674103"/>
          <a:ext cx="4371925" cy="5139273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592637"/>
                <a:gridCol w="466202"/>
                <a:gridCol w="77052"/>
                <a:gridCol w="592637"/>
                <a:gridCol w="437022"/>
                <a:gridCol w="145740"/>
                <a:gridCol w="592637"/>
                <a:gridCol w="447383"/>
                <a:gridCol w="79406"/>
                <a:gridCol w="592637"/>
                <a:gridCol w="348572"/>
              </a:tblGrid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smtClean="0">
                          <a:effectLst/>
                        </a:rPr>
                        <a:t>ROUTE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smtClean="0">
                          <a:effectLst/>
                        </a:rPr>
                        <a:t>DIST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smtClean="0">
                          <a:effectLst/>
                        </a:rPr>
                        <a:t>ROUTE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smtClean="0">
                          <a:effectLst/>
                        </a:rPr>
                        <a:t>DIST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smtClean="0">
                          <a:effectLst/>
                        </a:rPr>
                        <a:t>ROUTE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smtClean="0">
                          <a:effectLst/>
                        </a:rPr>
                        <a:t>DIST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smtClean="0">
                          <a:effectLst/>
                        </a:rPr>
                        <a:t>ROUTE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smtClean="0">
                          <a:effectLst/>
                        </a:rPr>
                        <a:t>DIST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err="1">
                          <a:effectLst/>
                        </a:rPr>
                        <a:t>a,b,c,d,e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b,d,e,a,c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d,b,c,a,e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e,a,d,b,c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185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a,b,c,e,d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b,d,e,c,a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d,b,c,e,a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err="1">
                          <a:effectLst/>
                        </a:rPr>
                        <a:t>e,a,d,c,b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a,b,d,c,e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b,e,a,c,d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d,b,e,a,c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e,b,a,c,d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a,b,d,e,c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b,e,a,d,c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d,b,e,c,a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e,b,a,d,c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a,b,e,c,d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b,e,c,a,d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d,c,a,b,e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e,b,c,a,d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a,b,e,d,c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b,e,c,d,a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d,c,a,e,b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e,b,c,d,a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123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a,c,b,d,e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b,e,d,a,c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d,c,b,a,e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122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e,b,d,a,c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a,c,b,e,d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b,e,d,c,a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128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d,c,b,e,a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e,b,d,c,a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107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a,c,d,b,e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c,a,b,d,e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d,c,e,a,b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e,c,a,b,d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a,c,d,e,b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c,a,b,e,d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157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d,c,e,b,a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e,c,a,d,b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a,c,e,b,d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c,a,d,b,e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d,e,a,b,c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e,c,b,a,d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a,c,e,d,b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c,a,d,e,b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d,e,a,c,b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e,c,b,d,a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a,d,b,c,e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c,a,e,b,d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d,e,b,a,c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e,c,d,a,b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a,d,b,e,c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c,a,e,d,b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d,e,b,c,a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e,c,d,b,a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a,d,c,b,e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c,b,a,d,e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d,e,c,a,b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120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e,d,a,b,c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a,d,c,e,b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c,b,a,e,d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d,e,c,b,a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e,d,a,c,b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a,d,e,b,c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c,b,d,a,e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e,a,b,c,d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e,d,b,a,c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a,d,e,c,b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c,b,d,e,a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158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e,a,b,d,c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e,d,b,c,a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a,e,b,c,d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c,b,e,a,d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153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e,a,c,b,d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158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e,d,c,a,b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a,e,b,d,c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c,b,e,d,a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e,a,c,d,b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123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err="1">
                          <a:effectLst/>
                        </a:rPr>
                        <a:t>e,d,c,b,a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104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>
                    <a:solidFill>
                      <a:srgbClr val="FFFF00"/>
                    </a:solidFill>
                  </a:tcPr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a,e,c,b,d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124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b,c,a,d,e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c,e,d,a,b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c,d,a,b,e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a,e,c,d,b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152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b,c,a,e,d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c,e,d,b,a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c,d,a,e,b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104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a,e,d,b,c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b,c,d,a,e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d,a,b,c,e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c,d,b,a,e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a,e,d,c,b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b,c,d,e,a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d,a,b,e,c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c,d,b,e,a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b,a,c,d,e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b,c,e,a,d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d,a,c,b,e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err="1">
                          <a:effectLst/>
                        </a:rPr>
                        <a:t>c,d,e,a,b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smtClean="0">
                          <a:effectLst/>
                        </a:rPr>
                        <a:t>101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b,a,c,e,d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b,c,e,d,a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d,a,c,e,b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105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c,d,e,b,a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152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b,a,d,c,e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b,d,a,c,e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d,a,e,b,c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c,e,a,b,d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125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b,a,d,e,c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b,d,a,e,c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190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d,a,e,c,b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c,e,a,d,b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b,a,e,c,d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b,d,c,a,e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d,b,a,c,e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c,e,b,a,d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122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  <a:tr h="1517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err="1">
                          <a:effectLst/>
                        </a:rPr>
                        <a:t>b,a,e,d,c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146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err="1">
                          <a:effectLst/>
                        </a:rPr>
                        <a:t>b,d,c,e,a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162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err="1">
                          <a:effectLst/>
                        </a:rPr>
                        <a:t>d,b,a,e,c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125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err="1">
                          <a:effectLst/>
                        </a:rPr>
                        <a:t>c,e,b,d,a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113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63" marR="5763" marT="5763" marB="0" anchor="b"/>
                </a:tc>
              </a:tr>
            </a:tbl>
          </a:graphicData>
        </a:graphic>
      </p:graphicFrame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489950" cy="1296988"/>
          </a:xfrm>
        </p:spPr>
        <p:txBody>
          <a:bodyPr/>
          <a:lstStyle/>
          <a:p>
            <a:pPr algn="ctr"/>
            <a:r>
              <a:rPr lang="en-GB" sz="2800" dirty="0"/>
              <a:t>The Travelling Salesmen Problem</a:t>
            </a:r>
            <a:br>
              <a:rPr lang="en-GB" sz="2800" dirty="0"/>
            </a:br>
            <a:r>
              <a:rPr lang="en-GB" sz="2800" dirty="0"/>
              <a:t>Finding the Shortest Path between Many Points</a:t>
            </a:r>
            <a:endParaRPr lang="en-GB" sz="2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930431" y="62373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5</a:t>
            </a:r>
            <a:r>
              <a:rPr lang="en-GB" b="1" dirty="0" smtClean="0"/>
              <a:t>! = </a:t>
            </a:r>
            <a:r>
              <a:rPr lang="en-GB" b="1" dirty="0" smtClean="0">
                <a:solidFill>
                  <a:srgbClr val="FF0000"/>
                </a:solidFill>
              </a:rPr>
              <a:t>5 x 4 x 3 x 2 x 1</a:t>
            </a:r>
            <a:r>
              <a:rPr lang="en-GB" b="1" dirty="0" smtClean="0"/>
              <a:t> = 120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1319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84584" y="1893444"/>
            <a:ext cx="5256584" cy="41998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581168"/>
            <a:ext cx="950193" cy="255664"/>
          </a:xfrm>
          <a:prstGeom prst="rect">
            <a:avLst/>
          </a:prstGeom>
        </p:spPr>
        <p:txBody>
          <a:bodyPr/>
          <a:lstStyle/>
          <a:p>
            <a:fld id="{7095DAF7-5A26-4FC3-891A-65026C1C7E6A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128487" y="249320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056479" y="4443200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576205" y="3837468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76966" y="3044926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491703" y="2349188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881800" y="3009529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037679" y="318894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1954275" y="4618420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2563711" y="4866605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95536" y="4794597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652487" y="401720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100836" y="3873188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3902249" y="4153986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741607" y="573356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3262087" y="462680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1674463" y="5244788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3588416" y="541860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420982" y="2190816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709014" y="369345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4024087" y="297356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39515"/>
              </p:ext>
            </p:extLst>
          </p:nvPr>
        </p:nvGraphicFramePr>
        <p:xfrm>
          <a:off x="4644008" y="2636912"/>
          <a:ext cx="4464496" cy="244827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602802"/>
                <a:gridCol w="2421534"/>
                <a:gridCol w="1440160"/>
              </a:tblGrid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POINTS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ROUTES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MEGA OPS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/ 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</a:tr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3,628,800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4 seconds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</a:tr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39,916,800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1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 minute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</a:tr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6,227,020,800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2 hours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</a:tr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87,178,291,200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1 day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</a:tr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16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20,922,789,888,000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1 year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</a:tr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20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2,432,902,008,176,640,000</a:t>
                      </a:r>
                      <a:endParaRPr lang="en-GB" sz="1200" b="1" u="none" strike="noStrike" dirty="0"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77</a:t>
                      </a:r>
                      <a:r>
                        <a:rPr lang="en-GB" sz="1200" u="none" strike="noStrike" baseline="0" dirty="0" smtClean="0">
                          <a:effectLst/>
                        </a:rPr>
                        <a:t>,000 years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</a:tr>
              <a:tr h="2739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1,124,000,727,777,610,000,000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36 millennia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620,448,401,733,239,000,000,000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>
                          <a:effectLst/>
                        </a:rPr>
                        <a:t>20 billion years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/>
                </a:tc>
              </a:tr>
            </a:tbl>
          </a:graphicData>
        </a:graphic>
      </p:graphicFrame>
      <p:sp>
        <p:nvSpPr>
          <p:cNvPr id="41" name="Oval 40"/>
          <p:cNvSpPr/>
          <p:nvPr/>
        </p:nvSpPr>
        <p:spPr>
          <a:xfrm>
            <a:off x="766273" y="5513235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400246" y="2443821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3494879" y="364614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117327" y="4096057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179512" y="6237312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24! = </a:t>
            </a:r>
            <a:r>
              <a:rPr lang="en-GB" b="1" dirty="0" smtClean="0">
                <a:solidFill>
                  <a:srgbClr val="FF0000"/>
                </a:solidFill>
              </a:rPr>
              <a:t>24 x 23 x 22 x 21 x …. x 4 x 3 x 2 x </a:t>
            </a:r>
            <a:r>
              <a:rPr lang="en-GB" b="1" dirty="0">
                <a:solidFill>
                  <a:srgbClr val="FF0000"/>
                </a:solidFill>
              </a:rPr>
              <a:t>1 </a:t>
            </a:r>
            <a:r>
              <a:rPr lang="en-GB" b="1" dirty="0"/>
              <a:t>= 620,448,401,733,239,000,000,000</a:t>
            </a:r>
          </a:p>
          <a:p>
            <a:pPr algn="ctr"/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489950" cy="1296988"/>
          </a:xfrm>
        </p:spPr>
        <p:txBody>
          <a:bodyPr/>
          <a:lstStyle/>
          <a:p>
            <a:pPr algn="ctr"/>
            <a:r>
              <a:rPr lang="en-GB" sz="2800" dirty="0"/>
              <a:t>The Travelling Salesmen Problem</a:t>
            </a:r>
            <a:br>
              <a:rPr lang="en-GB" sz="2800" dirty="0"/>
            </a:br>
            <a:r>
              <a:rPr lang="en-GB" sz="2800" dirty="0"/>
              <a:t>Finding the Shortest Path between Many Points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38044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7FFF"/>
                </a:solidFill>
              </a:rPr>
              <a:t>Data-Driven</a:t>
            </a:r>
            <a:r>
              <a:rPr lang="en-GB" dirty="0" smtClean="0"/>
              <a:t> Decision Making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650075"/>
              </p:ext>
            </p:extLst>
          </p:nvPr>
        </p:nvGraphicFramePr>
        <p:xfrm>
          <a:off x="107504" y="2020393"/>
          <a:ext cx="424847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540324" y="2236416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b="1" dirty="0" smtClean="0">
                <a:solidFill>
                  <a:srgbClr val="1F1F1F"/>
                </a:solidFill>
              </a:rPr>
              <a:t>BIG WISDOM</a:t>
            </a:r>
            <a:endParaRPr lang="en-GB" b="1" dirty="0">
              <a:solidFill>
                <a:srgbClr val="1F1F1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7992" y="2875196"/>
            <a:ext cx="226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b="1" dirty="0" smtClean="0">
                <a:solidFill>
                  <a:srgbClr val="1F1F1F"/>
                </a:solidFill>
              </a:rPr>
              <a:t>BIG UNDERSTANDING</a:t>
            </a:r>
            <a:endParaRPr lang="en-GB" b="1" dirty="0">
              <a:solidFill>
                <a:srgbClr val="1F1F1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4107" y="3595276"/>
            <a:ext cx="1832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b="1" dirty="0" smtClean="0">
                <a:solidFill>
                  <a:srgbClr val="1F1F1F"/>
                </a:solidFill>
              </a:rPr>
              <a:t>BIG KNOWLEDGE</a:t>
            </a:r>
            <a:endParaRPr lang="en-GB" b="1" dirty="0">
              <a:solidFill>
                <a:srgbClr val="1F1F1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8384" y="4252640"/>
            <a:ext cx="1984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b="1" dirty="0" smtClean="0">
                <a:solidFill>
                  <a:srgbClr val="1F1F1F"/>
                </a:solidFill>
              </a:rPr>
              <a:t>BIG INFORMATION</a:t>
            </a:r>
            <a:endParaRPr lang="en-GB" b="1" dirty="0">
              <a:solidFill>
                <a:srgbClr val="1F1F1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4147" y="4963428"/>
            <a:ext cx="107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b="1" dirty="0" smtClean="0">
                <a:solidFill>
                  <a:srgbClr val="1F1F1F"/>
                </a:solidFill>
              </a:rPr>
              <a:t>BIG DATA</a:t>
            </a:r>
            <a:endParaRPr lang="en-GB" b="1" dirty="0">
              <a:solidFill>
                <a:srgbClr val="1F1F1F"/>
              </a:solidFill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492548946"/>
              </p:ext>
            </p:extLst>
          </p:nvPr>
        </p:nvGraphicFramePr>
        <p:xfrm>
          <a:off x="4572000" y="1700808"/>
          <a:ext cx="43204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Rectangle 16"/>
          <p:cNvSpPr/>
          <p:nvPr/>
        </p:nvSpPr>
        <p:spPr>
          <a:xfrm>
            <a:off x="4624917" y="2164408"/>
            <a:ext cx="92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b="1" dirty="0" smtClean="0">
                <a:solidFill>
                  <a:schemeClr val="bg1"/>
                </a:solidFill>
              </a:rPr>
              <a:t>ACTION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2411" y="345126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b="1" dirty="0" smtClean="0">
                <a:solidFill>
                  <a:schemeClr val="bg1"/>
                </a:solidFill>
              </a:rPr>
              <a:t>INSIGHT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39786" y="4778762"/>
            <a:ext cx="68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b="1" dirty="0" smtClean="0">
                <a:solidFill>
                  <a:schemeClr val="bg1"/>
                </a:solidFill>
              </a:rPr>
              <a:t>DATA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581168"/>
            <a:ext cx="950193" cy="255664"/>
          </a:xfrm>
          <a:prstGeom prst="rect">
            <a:avLst/>
          </a:prstGeom>
        </p:spPr>
        <p:txBody>
          <a:bodyPr/>
          <a:lstStyle/>
          <a:p>
            <a:fld id="{7095DAF7-5A26-4FC3-891A-65026C1C7E6A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5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84584" y="1484784"/>
            <a:ext cx="5256584" cy="41998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30200" y="259804"/>
            <a:ext cx="8489950" cy="1296988"/>
          </a:xfrm>
        </p:spPr>
        <p:txBody>
          <a:bodyPr/>
          <a:lstStyle/>
          <a:p>
            <a:r>
              <a:rPr lang="en-GB" dirty="0" smtClean="0"/>
              <a:t>The “Big O”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128487" y="208454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056479" y="4034540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576205" y="3428808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76966" y="2636266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491703" y="1940528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881800" y="2600869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037679" y="278028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1954275" y="4209760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2563711" y="4457945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95536" y="4385937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652487" y="360854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100836" y="3464528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3902249" y="3745326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2741607" y="532490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3262087" y="4218144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1674463" y="4836128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3588416" y="500994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420982" y="1782156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709014" y="328479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4024087" y="4836128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5364088" y="4277220"/>
            <a:ext cx="3096344" cy="1488002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Odd or Even:               O(1)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Ordered Search:         O(log n</a:t>
            </a:r>
            <a:r>
              <a:rPr lang="en-GB" sz="16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GB" sz="1600" b="1" dirty="0" smtClean="0">
                <a:solidFill>
                  <a:schemeClr val="bg1"/>
                </a:solidFill>
              </a:rPr>
              <a:t>Sorting Items:             O(n</a:t>
            </a:r>
            <a:r>
              <a:rPr lang="en-GB" sz="1600" b="1" baseline="30000" dirty="0" smtClean="0">
                <a:solidFill>
                  <a:schemeClr val="bg1"/>
                </a:solidFill>
              </a:rPr>
              <a:t>2</a:t>
            </a:r>
            <a:r>
              <a:rPr lang="en-GB" sz="16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GB" sz="1600" b="1" dirty="0" smtClean="0">
                <a:solidFill>
                  <a:srgbClr val="FF7F1F"/>
                </a:solidFill>
              </a:rPr>
              <a:t>Travelling Salesman:  O(n!)</a:t>
            </a:r>
            <a:endParaRPr lang="en-GB" sz="1600" b="1" dirty="0">
              <a:solidFill>
                <a:srgbClr val="FF7F1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55892"/>
              </p:ext>
            </p:extLst>
          </p:nvPr>
        </p:nvGraphicFramePr>
        <p:xfrm>
          <a:off x="4644008" y="1516750"/>
          <a:ext cx="4464496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802"/>
                <a:gridCol w="2224712"/>
                <a:gridCol w="1636982"/>
              </a:tblGrid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smtClean="0">
                          <a:effectLst/>
                          <a:latin typeface="+mn-lt"/>
                        </a:rPr>
                        <a:t>POINTS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1F7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smtClean="0">
                          <a:effectLst/>
                          <a:latin typeface="+mn-lt"/>
                        </a:rPr>
                        <a:t>ROUTES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1F7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smtClean="0">
                          <a:effectLst/>
                          <a:latin typeface="+mn-lt"/>
                        </a:rPr>
                        <a:t>MEGA OPS</a:t>
                      </a:r>
                      <a:r>
                        <a:rPr lang="en-GB" sz="1100" b="1" u="none" strike="noStrike" baseline="0" dirty="0" smtClean="0">
                          <a:effectLst/>
                          <a:latin typeface="+mn-lt"/>
                        </a:rPr>
                        <a:t> PER SECOND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1F7FFF"/>
                    </a:solidFill>
                  </a:tcPr>
                </a:tc>
              </a:tr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  <a:latin typeface="+mn-lt"/>
                        </a:rPr>
                        <a:t>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  <a:latin typeface="+mn-lt"/>
                        </a:rPr>
                        <a:t>3,628,800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smtClean="0">
                          <a:effectLst/>
                          <a:latin typeface="+mn-lt"/>
                        </a:rPr>
                        <a:t>4 seconds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20000"/>
                      </a:srgbClr>
                    </a:solidFill>
                  </a:tcPr>
                </a:tc>
              </a:tr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  <a:latin typeface="+mn-lt"/>
                        </a:rPr>
                        <a:t>11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  <a:latin typeface="+mn-lt"/>
                        </a:rPr>
                        <a:t>39,916,800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GB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minute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50000"/>
                      </a:srgbClr>
                    </a:solidFill>
                  </a:tcPr>
                </a:tc>
              </a:tr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  <a:latin typeface="+mn-lt"/>
                        </a:rPr>
                        <a:t>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  <a:latin typeface="+mn-lt"/>
                        </a:rPr>
                        <a:t>6,227,020,800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smtClean="0">
                          <a:effectLst/>
                          <a:latin typeface="+mn-lt"/>
                        </a:rPr>
                        <a:t>2 hours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20000"/>
                      </a:srgbClr>
                    </a:solidFill>
                  </a:tcPr>
                </a:tc>
              </a:tr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  <a:latin typeface="+mn-lt"/>
                        </a:rPr>
                        <a:t>14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  <a:latin typeface="+mn-lt"/>
                        </a:rPr>
                        <a:t>87,178,291,200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smtClean="0">
                          <a:effectLst/>
                          <a:latin typeface="+mn-lt"/>
                        </a:rPr>
                        <a:t>1 day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50000"/>
                      </a:srgbClr>
                    </a:solidFill>
                  </a:tcPr>
                </a:tc>
              </a:tr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  <a:latin typeface="+mn-lt"/>
                        </a:rPr>
                        <a:t>20,922,789,888,000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smtClean="0">
                          <a:effectLst/>
                          <a:latin typeface="+mn-lt"/>
                        </a:rPr>
                        <a:t>1 year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20000"/>
                      </a:srgbClr>
                    </a:solidFill>
                  </a:tcPr>
                </a:tc>
              </a:tr>
              <a:tr h="2694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smtClean="0">
                          <a:effectLst/>
                          <a:latin typeface="+mn-lt"/>
                        </a:rPr>
                        <a:t>20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smtClean="0">
                          <a:effectLst/>
                          <a:latin typeface="+mn-lt"/>
                        </a:rPr>
                        <a:t>2,432,902,008,176,640,000</a:t>
                      </a:r>
                      <a:endParaRPr lang="en-GB" sz="1100" b="1" u="none" strike="noStrike" dirty="0"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77</a:t>
                      </a:r>
                      <a:r>
                        <a:rPr lang="en-GB" sz="11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,000 years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50000"/>
                      </a:srgbClr>
                    </a:solidFill>
                  </a:tcPr>
                </a:tc>
              </a:tr>
              <a:tr h="27390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  <a:latin typeface="+mn-lt"/>
                        </a:rPr>
                        <a:t>22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  <a:latin typeface="+mn-lt"/>
                        </a:rPr>
                        <a:t>1,124,000,727,777,610,000,000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smtClean="0">
                          <a:effectLst/>
                          <a:latin typeface="+mn-lt"/>
                        </a:rPr>
                        <a:t>36 millennia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20000"/>
                      </a:srgb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  <a:latin typeface="+mn-lt"/>
                        </a:rPr>
                        <a:t>24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  <a:latin typeface="+mn-lt"/>
                        </a:rPr>
                        <a:t>620,448,401,733,239,000,000,000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smtClean="0">
                          <a:effectLst/>
                          <a:latin typeface="+mn-lt"/>
                        </a:rPr>
                        <a:t>20 billion years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105" marR="6105" marT="6105" marB="0" anchor="ctr">
                    <a:solidFill>
                      <a:srgbClr val="FF7F1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1" name="Oval 40"/>
          <p:cNvSpPr/>
          <p:nvPr/>
        </p:nvSpPr>
        <p:spPr>
          <a:xfrm>
            <a:off x="766273" y="5104575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400246" y="2035161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3494879" y="3237482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117327" y="2668878"/>
            <a:ext cx="94633" cy="94633"/>
          </a:xfrm>
          <a:prstGeom prst="ellipse">
            <a:avLst/>
          </a:prstGeom>
          <a:solidFill>
            <a:srgbClr val="FF7F1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01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76" y="188640"/>
            <a:ext cx="7854450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5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7FFF"/>
                </a:solidFill>
              </a:rPr>
              <a:t>Graph</a:t>
            </a:r>
            <a:r>
              <a:rPr lang="en-GB" dirty="0" smtClean="0"/>
              <a:t> 3-Colourability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4163" y="1973707"/>
            <a:ext cx="5759869" cy="438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31"/>
          <p:cNvGrpSpPr/>
          <p:nvPr/>
        </p:nvGrpSpPr>
        <p:grpSpPr>
          <a:xfrm>
            <a:off x="357158" y="2571744"/>
            <a:ext cx="2928958" cy="3357586"/>
            <a:chOff x="1428728" y="2857496"/>
            <a:chExt cx="1785950" cy="2000264"/>
          </a:xfrm>
        </p:grpSpPr>
        <p:sp>
          <p:nvSpPr>
            <p:cNvPr id="14" name="Block Arc 13"/>
            <p:cNvSpPr/>
            <p:nvPr/>
          </p:nvSpPr>
          <p:spPr>
            <a:xfrm>
              <a:off x="1428728" y="2857496"/>
              <a:ext cx="1785950" cy="2000264"/>
            </a:xfrm>
            <a:prstGeom prst="blockArc">
              <a:avLst>
                <a:gd name="adj1" fmla="val 10800000"/>
                <a:gd name="adj2" fmla="val 16220175"/>
                <a:gd name="adj3" fmla="val 25145"/>
              </a:avLst>
            </a:prstGeom>
            <a:noFill/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flipH="1">
              <a:off x="1428728" y="2857496"/>
              <a:ext cx="1785950" cy="2000264"/>
            </a:xfrm>
            <a:prstGeom prst="blockArc">
              <a:avLst>
                <a:gd name="adj1" fmla="val 10800000"/>
                <a:gd name="adj2" fmla="val 16220175"/>
                <a:gd name="adj3" fmla="val 25145"/>
              </a:avLst>
            </a:prstGeom>
            <a:noFill/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28728" y="3857628"/>
              <a:ext cx="928694" cy="428628"/>
            </a:xfrm>
            <a:prstGeom prst="rect">
              <a:avLst/>
            </a:prstGeom>
            <a:noFill/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57422" y="3857628"/>
              <a:ext cx="857256" cy="428628"/>
            </a:xfrm>
            <a:prstGeom prst="rect">
              <a:avLst/>
            </a:prstGeom>
            <a:noFill/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28728" y="4286256"/>
              <a:ext cx="1785950" cy="428628"/>
            </a:xfrm>
            <a:prstGeom prst="rect">
              <a:avLst/>
            </a:prstGeom>
            <a:noFill/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28662" y="442913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285984" y="442913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 smtClean="0"/>
              <a:t>2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43042" y="514351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 smtClean="0"/>
              <a:t>3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85786" y="321468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 smtClean="0"/>
              <a:t>0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500298" y="321468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</a:t>
            </a:r>
            <a:r>
              <a:rPr lang="en-GB" baseline="-25000" dirty="0" smtClean="0"/>
              <a:t>4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786050" y="2357430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14678" y="2357430"/>
            <a:ext cx="285752" cy="2857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00364" y="2714620"/>
            <a:ext cx="285752" cy="2857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76"/>
            <a:ext cx="8795320" cy="868954"/>
          </a:xfrm>
        </p:spPr>
        <p:txBody>
          <a:bodyPr/>
          <a:lstStyle/>
          <a:p>
            <a:r>
              <a:rPr lang="en-GB" dirty="0" smtClean="0">
                <a:solidFill>
                  <a:srgbClr val="1F7FFF"/>
                </a:solidFill>
              </a:rPr>
              <a:t>CSP</a:t>
            </a:r>
            <a:r>
              <a:rPr lang="en-GB" dirty="0" smtClean="0"/>
              <a:t> Micro-structure (complement)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1111" y="1571612"/>
            <a:ext cx="8348541" cy="4631036"/>
            <a:chOff x="81111" y="1500175"/>
            <a:chExt cx="8348541" cy="4631036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111" y="1500175"/>
              <a:ext cx="8348541" cy="3585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983" y="5214950"/>
              <a:ext cx="8286775" cy="916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 t="3922"/>
          <a:stretch>
            <a:fillRect/>
          </a:stretch>
        </p:blipFill>
        <p:spPr bwMode="auto">
          <a:xfrm>
            <a:off x="4949866" y="3000372"/>
            <a:ext cx="41941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2" y="6541850"/>
            <a:ext cx="8797224" cy="3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67022"/>
            <a:ext cx="5286380" cy="3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122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7FFF"/>
                </a:solidFill>
              </a:rPr>
              <a:t>Graph</a:t>
            </a:r>
            <a:r>
              <a:rPr lang="en-GB" dirty="0" smtClean="0"/>
              <a:t> 3-Colourablity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8596" y="2571744"/>
            <a:ext cx="2928958" cy="3357586"/>
            <a:chOff x="714348" y="2571744"/>
            <a:chExt cx="2928958" cy="3357586"/>
          </a:xfrm>
        </p:grpSpPr>
        <p:sp>
          <p:nvSpPr>
            <p:cNvPr id="14" name="Block Arc 13"/>
            <p:cNvSpPr/>
            <p:nvPr/>
          </p:nvSpPr>
          <p:spPr>
            <a:xfrm>
              <a:off x="714348" y="2571744"/>
              <a:ext cx="2928958" cy="3357586"/>
            </a:xfrm>
            <a:prstGeom prst="blockArc">
              <a:avLst>
                <a:gd name="adj1" fmla="val 10800000"/>
                <a:gd name="adj2" fmla="val 16220175"/>
                <a:gd name="adj3" fmla="val 25145"/>
              </a:avLst>
            </a:prstGeom>
            <a:solidFill>
              <a:srgbClr val="0070C0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 flipH="1">
              <a:off x="714348" y="2571744"/>
              <a:ext cx="2928958" cy="3357586"/>
            </a:xfrm>
            <a:prstGeom prst="blockArc">
              <a:avLst>
                <a:gd name="adj1" fmla="val 10800000"/>
                <a:gd name="adj2" fmla="val 16220175"/>
                <a:gd name="adj3" fmla="val 25145"/>
              </a:avLst>
            </a:prstGeom>
            <a:solidFill>
              <a:srgbClr val="FF0000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4348" y="4250537"/>
              <a:ext cx="1523058" cy="71948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37406" y="4250537"/>
              <a:ext cx="1405900" cy="71948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4348" y="4970020"/>
              <a:ext cx="2928958" cy="7194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85852" y="442913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X</a:t>
              </a:r>
              <a:r>
                <a:rPr lang="en-GB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43174" y="442913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X</a:t>
              </a:r>
              <a:r>
                <a:rPr lang="en-GB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000232" y="514351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X</a:t>
              </a:r>
              <a:r>
                <a:rPr lang="en-GB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2976" y="321468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X</a:t>
              </a:r>
              <a:r>
                <a:rPr lang="en-GB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57488" y="321468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X</a:t>
              </a:r>
              <a:r>
                <a:rPr lang="en-GB" baseline="-25000" dirty="0" smtClean="0"/>
                <a:t>4</a:t>
              </a:r>
              <a:endParaRPr lang="en-US" baseline="-25000" dirty="0"/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769" y="1785926"/>
            <a:ext cx="50768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Oval 20"/>
          <p:cNvSpPr/>
          <p:nvPr/>
        </p:nvSpPr>
        <p:spPr>
          <a:xfrm>
            <a:off x="8567801" y="2838415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853025" y="5910249"/>
            <a:ext cx="285752" cy="2857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53289" y="1714488"/>
            <a:ext cx="285752" cy="2857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24793" y="6124563"/>
            <a:ext cx="285752" cy="2857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52893" y="3767109"/>
            <a:ext cx="285752" cy="285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71744"/>
            <a:ext cx="9144032" cy="61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F7FFF"/>
                </a:solidFill>
              </a:rPr>
              <a:t>Boolean</a:t>
            </a:r>
            <a:r>
              <a:rPr lang="en-GB" dirty="0" smtClean="0"/>
              <a:t> Satisfiability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30200" y="2000241"/>
            <a:ext cx="8489950" cy="4165610"/>
          </a:xfrm>
          <a:ln>
            <a:noFill/>
          </a:ln>
        </p:spPr>
        <p:txBody>
          <a:bodyPr/>
          <a:lstStyle/>
          <a:p>
            <a:r>
              <a:rPr lang="en-GB" dirty="0" smtClean="0"/>
              <a:t>The ‘mother’ of all </a:t>
            </a:r>
            <a:r>
              <a:rPr lang="en-GB" b="1" dirty="0" smtClean="0"/>
              <a:t>NP-Complete</a:t>
            </a:r>
            <a:r>
              <a:rPr lang="en-GB" dirty="0" smtClean="0"/>
              <a:t> problems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Modern SAT-Solvers</a:t>
            </a:r>
          </a:p>
          <a:p>
            <a:pPr lvl="1"/>
            <a:r>
              <a:rPr lang="en-GB" dirty="0" smtClean="0"/>
              <a:t>Millions of variables (2</a:t>
            </a:r>
            <a:r>
              <a:rPr lang="en-GB" baseline="30000" dirty="0" smtClean="0"/>
              <a:t>1x10^6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SAT Competition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Synergies between </a:t>
            </a:r>
            <a:r>
              <a:rPr lang="en-GB" dirty="0" err="1" smtClean="0"/>
              <a:t>CSP</a:t>
            </a:r>
            <a:r>
              <a:rPr lang="en-GB" dirty="0" smtClean="0"/>
              <a:t> </a:t>
            </a:r>
            <a:r>
              <a:rPr lang="en-GB" dirty="0"/>
              <a:t>&lt;</a:t>
            </a:r>
            <a:r>
              <a:rPr lang="en-GB" dirty="0" smtClean="0"/>
              <a:t>-&gt; </a:t>
            </a:r>
            <a:r>
              <a:rPr lang="en-GB" dirty="0" err="1" smtClean="0"/>
              <a:t>SAT</a:t>
            </a:r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print"/>
          <a:srcRect t="11885" b="16806"/>
          <a:stretch>
            <a:fillRect/>
          </a:stretch>
        </p:blipFill>
        <p:spPr bwMode="auto">
          <a:xfrm>
            <a:off x="928694" y="3071810"/>
            <a:ext cx="713220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572248"/>
            <a:ext cx="608651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968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On-screen Show (4:3)</PresentationFormat>
  <Paragraphs>486</Paragraphs>
  <Slides>26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PowerPoint Presentation</vt:lpstr>
      <vt:lpstr>PowerPoint Presentation</vt:lpstr>
      <vt:lpstr>Data-Driven Decision Making</vt:lpstr>
      <vt:lpstr>The “Big O”</vt:lpstr>
      <vt:lpstr>PowerPoint Presentation</vt:lpstr>
      <vt:lpstr>Graph 3-Colourability</vt:lpstr>
      <vt:lpstr>CSP Micro-structure (complement)</vt:lpstr>
      <vt:lpstr>Graph 3-Colourablity</vt:lpstr>
      <vt:lpstr>Boolean Satisfiability</vt:lpstr>
      <vt:lpstr>Encoding CSPs into SAT (DIRECT)</vt:lpstr>
      <vt:lpstr>Other CSP to SAT Encodings</vt:lpstr>
      <vt:lpstr>SAT to CSP Encodings (LITERAL)</vt:lpstr>
      <vt:lpstr>SAT to CSP Encodings (DUAL)</vt:lpstr>
      <vt:lpstr>SAT to CSP Encodings (NON-LITERAL)</vt:lpstr>
      <vt:lpstr>‘COMBINED’ SAT to CSP Encodings  Extended Literal (Place)                             Hidden Variable </vt:lpstr>
      <vt:lpstr>k-consistency  k-resolution </vt:lpstr>
      <vt:lpstr>Inverse Encoding (CSP -&gt; SAT)</vt:lpstr>
      <vt:lpstr>Extended Proof Systems.... ....and the P vs. NP Problem</vt:lpstr>
      <vt:lpstr>API, Web-portal &amp; Services</vt:lpstr>
      <vt:lpstr>Award-Winning Business Model</vt:lpstr>
      <vt:lpstr>Thank You</vt:lpstr>
      <vt:lpstr>“Computer Science is no more about Computers than Astronomy is about Telescopes” Dijkstra(?)</vt:lpstr>
      <vt:lpstr>Dijkstra’s Shortest Path Algorithm Finding the Shortest Path between A and B</vt:lpstr>
      <vt:lpstr>The Travelling Salesmen Problem Finding the Shortest Path between Many Points</vt:lpstr>
      <vt:lpstr>The Travelling Salesmen Problem Finding the Shortest Path between Many Points</vt:lpstr>
      <vt:lpstr>The Travelling Salesmen Problem Finding the Shortest Path between Many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2013-05-07T12:20:20Z</dcterms:created>
  <dcterms:modified xsi:type="dcterms:W3CDTF">2014-01-23T11:21:11Z</dcterms:modified>
</cp:coreProperties>
</file>