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embeddedFontLst>
    <p:embeddedFont>
      <p:font typeface="Consolas"/>
      <p:regular r:id="rId39"/>
      <p:bold r:id="rId40"/>
      <p:italic r:id="rId41"/>
      <p:boldItalic r:id="rId42"/>
    </p:embeddedFont>
    <p:embeddedFont>
      <p:font typeface="Calibri"/>
      <p:regular r:id="rId43"/>
      <p:bold r:id="rId44"/>
      <p:italic r:id="rId45"/>
      <p:boldItalic r:id="rId46"/>
    </p:embeddedFont>
    <p:embeddedFont>
      <p:font typeface="Tahoma"/>
      <p:regular r:id="rId47"/>
      <p:bold r:id="rId4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font" Target="fonts/Consolas-bold.fntdata"/><Relationship Id="rId20" Type="http://schemas.openxmlformats.org/officeDocument/2006/relationships/slide" Target="slides/slide15.xml"/><Relationship Id="rId42" Type="http://schemas.openxmlformats.org/officeDocument/2006/relationships/font" Target="fonts/Consolas-boldItalic.fntdata"/><Relationship Id="rId41" Type="http://schemas.openxmlformats.org/officeDocument/2006/relationships/font" Target="fonts/Consolas-italic.fntdata"/><Relationship Id="rId22" Type="http://schemas.openxmlformats.org/officeDocument/2006/relationships/slide" Target="slides/slide17.xml"/><Relationship Id="rId44" Type="http://schemas.openxmlformats.org/officeDocument/2006/relationships/font" Target="fonts/Calibri-bold.fntdata"/><Relationship Id="rId21" Type="http://schemas.openxmlformats.org/officeDocument/2006/relationships/slide" Target="slides/slide16.xml"/><Relationship Id="rId43" Type="http://schemas.openxmlformats.org/officeDocument/2006/relationships/font" Target="fonts/Calibri-regular.fntdata"/><Relationship Id="rId24" Type="http://schemas.openxmlformats.org/officeDocument/2006/relationships/slide" Target="slides/slide19.xml"/><Relationship Id="rId46" Type="http://schemas.openxmlformats.org/officeDocument/2006/relationships/font" Target="fonts/Calibri-boldItalic.fntdata"/><Relationship Id="rId23" Type="http://schemas.openxmlformats.org/officeDocument/2006/relationships/slide" Target="slides/slide18.xml"/><Relationship Id="rId45" Type="http://schemas.openxmlformats.org/officeDocument/2006/relationships/font" Target="fonts/Calibri-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Tahoma-bold.fntdata"/><Relationship Id="rId25" Type="http://schemas.openxmlformats.org/officeDocument/2006/relationships/slide" Target="slides/slide20.xml"/><Relationship Id="rId47" Type="http://schemas.openxmlformats.org/officeDocument/2006/relationships/font" Target="fonts/Tahom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nsola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s231n.github.io/convolutional-network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Let’s look at what modern deep learning entails, from a very pragmatic standpoint, and how it differs from traditional neural networks.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Here’s a traditional neural net from the 80’s/90’s: it’s got one hidden layer with a bunch of units, and an output layer that predicts the target variables. It uses sigmoid or tanh activation functions.</a:t>
            </a:r>
          </a:p>
        </p:txBody>
      </p:sp>
      <p:sp>
        <p:nvSpPr>
          <p:cNvPr id="201" name="Shape 2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Deep learning: make the network ‘deeper’ by adding more hidden layers that compute progressively more complex feature representations from the input.</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PROBLEM: sigmoid units saturate, which leads to the ‘vanishing gradient problem’: the gradient is unable to pass through all the way to the input. Each layer gets a progressively smaller learning signal, so the lowest layers don’t learn anything.</a:t>
            </a:r>
          </a:p>
        </p:txBody>
      </p:sp>
      <p:sp>
        <p:nvSpPr>
          <p:cNvPr id="247" name="Shape 2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Until recently, the best way to mitigate this problem was to do layerwise unsupervised pretraining.</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Train RBMs or autoencoders layer by layer. RBMs try to build a probabilistic model of the input. Autoencoders are neural networks that try to predict the input.</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Once such a layer is learnt, we can represent the input by its hidden layer representation, and repeat the process.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The layer can then be stacked into a ‘regular’ neural network, which can then by finetuned by backpropagation. This works because the weights are now initialised in a better range, where the vanishing gradient problem isn’t as big an issue.</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Another advantage of pre-training is that it allows the incorporation of unlabeled data in the training process. This is usually easier to come by than labeled data.</a:t>
            </a:r>
          </a:p>
        </p:txBody>
      </p:sp>
      <p:sp>
        <p:nvSpPr>
          <p:cNvPr id="303" name="Shape 3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349" name="Shape 3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9" name="Shape 3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Rectified linear units: alternative activation function. It’s piecewise linear, so the vanishing gradient problem is less of an issue. No pre-training needed. The sigmoid is usually kept in the top layer for classification (or it can be replaced by an SVM), or a linear output layer can be used for regression tasks.</a:t>
            </a:r>
          </a:p>
        </p:txBody>
      </p:sp>
      <p:sp>
        <p:nvSpPr>
          <p:cNvPr id="400" name="Shape 4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More computational power available these days (better CPUs, now we have GPUs as well) =&gt; bigger hidden layers with more parameters.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As a result, overfitting is a bigger concern. New regularization methods have also helped make bigger nets a possibility. Dropout is the most important one, we’ll go into that later.</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446" name="Shape 4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u="sng">
                <a:solidFill>
                  <a:schemeClr val="hlink"/>
                </a:solidFill>
                <a:hlinkClick r:id="rId2"/>
              </a:rPr>
              <a:t>http://cs231n.github.io/convolutional-networks/</a:t>
            </a:r>
            <a:r>
              <a:rPr lang="en-US"/>
              <a:t> for more details</a:t>
            </a:r>
          </a:p>
        </p:txBody>
      </p:sp>
      <p:sp>
        <p:nvSpPr>
          <p:cNvPr id="483" name="Shape 4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5" name="Shape 5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Alex used the new techniques (ReLUs, dropout) to get his result. He did not use any form of pre-training.</a:t>
            </a:r>
          </a:p>
          <a:p>
            <a:pPr lvl="0" marR="0" rtl="0" algn="l">
              <a:spcBef>
                <a:spcPts val="0"/>
              </a:spcBef>
              <a:buNone/>
            </a:pPr>
            <a:r>
              <a:rPr lang="en-US"/>
              <a:t>+ mention recent popularity of RNNs / LSTMs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Around 2010-2012, a shift happened: focus shifted to supervised learning again, pre-training went out of fashion, industry took notice. And after Krizhevsky’s result, everyone started using convnets.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This is where we are right now. Commercial deep learning is dominated by purely supervised approaches (after all, Google, Microsoft and Facebook have the labeled data they need). Most deep learning gurus (mainly Yoshua Bengio, but also the other guys) still believe that unsupervised learning is going to be more important in the long term, but for now, supervised approaches get the best practical results.</a:t>
            </a:r>
          </a:p>
        </p:txBody>
      </p:sp>
      <p:sp>
        <p:nvSpPr>
          <p:cNvPr id="506" name="Shape 5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6" name="Shape 5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Neural networks used to be either stacks (feed-forward) or loops (recurrent). Nowadays they are more like machine learning lego: you can put together differentiable ‘blocks’ in any configuration, and because they are differentiable, you can backpropagate through this structure.</a:t>
            </a:r>
          </a:p>
          <a:p>
            <a:pPr rtl="0">
              <a:spcBef>
                <a:spcPts val="0"/>
              </a:spcBef>
              <a:buNone/>
            </a:pPr>
            <a:r>
              <a:rPr lang="en-US"/>
              <a:t>This allows for more complex layouts like trees and DAGs.</a:t>
            </a:r>
          </a:p>
          <a:p>
            <a:pPr>
              <a:spcBef>
                <a:spcPts val="0"/>
              </a:spcBef>
              <a:buNone/>
            </a:pPr>
            <a:r>
              <a:rPr lang="en-US"/>
              <a:t>This is an example of a tree-structured network.</a:t>
            </a:r>
          </a:p>
        </p:txBody>
      </p:sp>
      <p:sp>
        <p:nvSpPr>
          <p:cNvPr id="647" name="Shape 6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54" name="Shape 6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93" name="Shape 7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85" name="Shape 8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4" name="Shape 1154"/>
        <p:cNvGrpSpPr/>
        <p:nvPr/>
      </p:nvGrpSpPr>
      <p:grpSpPr>
        <a:xfrm>
          <a:off x="0" y="0"/>
          <a:ext cx="0" cy="0"/>
          <a:chOff x="0" y="0"/>
          <a:chExt cx="0" cy="0"/>
        </a:xfrm>
      </p:grpSpPr>
      <p:sp>
        <p:nvSpPr>
          <p:cNvPr id="1155" name="Shape 1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 custom CUDA kernels</a:t>
            </a:r>
          </a:p>
        </p:txBody>
      </p:sp>
      <p:sp>
        <p:nvSpPr>
          <p:cNvPr id="1156" name="Shape 1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3" name="Shape 1283"/>
        <p:cNvGrpSpPr/>
        <p:nvPr/>
      </p:nvGrpSpPr>
      <p:grpSpPr>
        <a:xfrm>
          <a:off x="0" y="0"/>
          <a:ext cx="0" cy="0"/>
          <a:chOff x="0" y="0"/>
          <a:chExt cx="0" cy="0"/>
        </a:xfrm>
      </p:grpSpPr>
      <p:sp>
        <p:nvSpPr>
          <p:cNvPr id="1284" name="Shape 1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link to dark knowledge etc.</a:t>
            </a:r>
          </a:p>
        </p:txBody>
      </p:sp>
      <p:sp>
        <p:nvSpPr>
          <p:cNvPr id="1285" name="Shape 1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5" name="Shape 1315"/>
        <p:cNvGrpSpPr/>
        <p:nvPr/>
      </p:nvGrpSpPr>
      <p:grpSpPr>
        <a:xfrm>
          <a:off x="0" y="0"/>
          <a:ext cx="0" cy="0"/>
          <a:chOff x="0" y="0"/>
          <a:chExt cx="0" cy="0"/>
        </a:xfrm>
      </p:grpSpPr>
      <p:sp>
        <p:nvSpPr>
          <p:cNvPr id="1316" name="Shape 1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link to dark knowledge etc.</a:t>
            </a:r>
          </a:p>
        </p:txBody>
      </p:sp>
      <p:sp>
        <p:nvSpPr>
          <p:cNvPr id="1317" name="Shape 1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8" name="Shape 1328"/>
        <p:cNvGrpSpPr/>
        <p:nvPr/>
      </p:nvGrpSpPr>
      <p:grpSpPr>
        <a:xfrm>
          <a:off x="0" y="0"/>
          <a:ext cx="0" cy="0"/>
          <a:chOff x="0" y="0"/>
          <a:chExt cx="0" cy="0"/>
        </a:xfrm>
      </p:grpSpPr>
      <p:sp>
        <p:nvSpPr>
          <p:cNvPr id="1329" name="Shape 1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0" name="Shape 133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331" name="Shape 13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2" name="Shape 1342"/>
        <p:cNvGrpSpPr/>
        <p:nvPr/>
      </p:nvGrpSpPr>
      <p:grpSpPr>
        <a:xfrm>
          <a:off x="0" y="0"/>
          <a:ext cx="0" cy="0"/>
          <a:chOff x="0" y="0"/>
          <a:chExt cx="0" cy="0"/>
        </a:xfrm>
      </p:grpSpPr>
      <p:sp>
        <p:nvSpPr>
          <p:cNvPr id="1343" name="Shape 1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44" name="Shape 13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345" name="Shape 13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5" name="Shape 1355"/>
        <p:cNvGrpSpPr/>
        <p:nvPr/>
      </p:nvGrpSpPr>
      <p:grpSpPr>
        <a:xfrm>
          <a:off x="0" y="0"/>
          <a:ext cx="0" cy="0"/>
          <a:chOff x="0" y="0"/>
          <a:chExt cx="0" cy="0"/>
        </a:xfrm>
      </p:grpSpPr>
      <p:sp>
        <p:nvSpPr>
          <p:cNvPr id="1356" name="Shape 1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7" name="Shape 13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More linear? But that should also lead to underfitting? Some other effect? We don’t know.</a:t>
            </a:r>
          </a:p>
        </p:txBody>
      </p:sp>
      <p:sp>
        <p:nvSpPr>
          <p:cNvPr id="1358" name="Shape 13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6" name="Shape 1406"/>
        <p:cNvGrpSpPr/>
        <p:nvPr/>
      </p:nvGrpSpPr>
      <p:grpSpPr>
        <a:xfrm>
          <a:off x="0" y="0"/>
          <a:ext cx="0" cy="0"/>
          <a:chOff x="0" y="0"/>
          <a:chExt cx="0" cy="0"/>
        </a:xfrm>
      </p:grpSpPr>
      <p:sp>
        <p:nvSpPr>
          <p:cNvPr id="1407" name="Shape 1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8" name="Shape 14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409" name="Shape 14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6" name="Shape 1536"/>
        <p:cNvGrpSpPr/>
        <p:nvPr/>
      </p:nvGrpSpPr>
      <p:grpSpPr>
        <a:xfrm>
          <a:off x="0" y="0"/>
          <a:ext cx="0" cy="0"/>
          <a:chOff x="0" y="0"/>
          <a:chExt cx="0" cy="0"/>
        </a:xfrm>
      </p:grpSpPr>
      <p:sp>
        <p:nvSpPr>
          <p:cNvPr id="1537" name="Shape 15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38" name="Shape 15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7" name="Shape 1667"/>
        <p:cNvGrpSpPr/>
        <p:nvPr/>
      </p:nvGrpSpPr>
      <p:grpSpPr>
        <a:xfrm>
          <a:off x="0" y="0"/>
          <a:ext cx="0" cy="0"/>
          <a:chOff x="0" y="0"/>
          <a:chExt cx="0" cy="0"/>
        </a:xfrm>
      </p:grpSpPr>
      <p:sp>
        <p:nvSpPr>
          <p:cNvPr id="1668" name="Shape 16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69" name="Shape 16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8" name="Shape 1798"/>
        <p:cNvGrpSpPr/>
        <p:nvPr/>
      </p:nvGrpSpPr>
      <p:grpSpPr>
        <a:xfrm>
          <a:off x="0" y="0"/>
          <a:ext cx="0" cy="0"/>
          <a:chOff x="0" y="0"/>
          <a:chExt cx="0" cy="0"/>
        </a:xfrm>
      </p:grpSpPr>
      <p:sp>
        <p:nvSpPr>
          <p:cNvPr id="1799" name="Shape 17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00" name="Shape 18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8" name="Shape 1808"/>
        <p:cNvGrpSpPr/>
        <p:nvPr/>
      </p:nvGrpSpPr>
      <p:grpSpPr>
        <a:xfrm>
          <a:off x="0" y="0"/>
          <a:ext cx="0" cy="0"/>
          <a:chOff x="0" y="0"/>
          <a:chExt cx="0" cy="0"/>
        </a:xfrm>
      </p:grpSpPr>
      <p:sp>
        <p:nvSpPr>
          <p:cNvPr id="1809" name="Shape 18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10" name="Shape 18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measure ecosystem health by counting plankton species.</a:t>
            </a:r>
          </a:p>
          <a:p>
            <a:pPr>
              <a:spcBef>
                <a:spcPts val="0"/>
              </a:spcBef>
              <a:buNone/>
            </a:pPr>
            <a:r>
              <a:rPr lang="en-US"/>
              <a:t>to be able to count them, we have to identify them first!</a:t>
            </a: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Make sure to mention rescaling</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+ 121 classes, 33k training, 100k testing</a:t>
            </a:r>
          </a:p>
        </p:txBody>
      </p:sp>
      <p:sp>
        <p:nvSpPr>
          <p:cNvPr id="134" name="Shape 1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2" name="Shape 16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Arial"/>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Arial"/>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9pPr>
          </a:lstStyle>
          <a:p/>
        </p:txBody>
      </p:sp>
      <p:sp>
        <p:nvSpPr>
          <p:cNvPr id="17" name="Shape 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3" name="Shape 23"/>
          <p:cNvSpPr txBox="1"/>
          <p:nvPr/>
        </p:nvSpPr>
        <p:spPr>
          <a:xfrm>
            <a:off x="1142975" y="6357957"/>
            <a:ext cx="7072362" cy="27699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baseline="0" i="0" lang="en-US" sz="1200" u="none" cap="none" strike="noStrike">
                <a:solidFill>
                  <a:srgbClr val="7F7F7F"/>
                </a:solidFill>
                <a:latin typeface="Arial"/>
                <a:ea typeface="Arial"/>
                <a:cs typeface="Arial"/>
                <a:sym typeface="Arial"/>
              </a:rPr>
              <a:t>Classifying plankton with deep neural networks</a:t>
            </a:r>
          </a:p>
        </p:txBody>
      </p:sp>
      <p:pic>
        <p:nvPicPr>
          <p:cNvPr id="24" name="Shape 24"/>
          <p:cNvPicPr preferRelativeResize="0"/>
          <p:nvPr/>
        </p:nvPicPr>
        <p:blipFill rotWithShape="1">
          <a:blip r:embed="rId2">
            <a:alphaModFix/>
          </a:blip>
          <a:srcRect b="-11670" l="-3500" r="-10582" t="-28581"/>
          <a:stretch/>
        </p:blipFill>
        <p:spPr>
          <a:xfrm>
            <a:off x="285750" y="6072187"/>
            <a:ext cx="846137" cy="736599"/>
          </a:xfrm>
          <a:prstGeom prst="rect">
            <a:avLst/>
          </a:prstGeom>
          <a:noFill/>
          <a:ln>
            <a:noFill/>
          </a:ln>
        </p:spPr>
      </p:pic>
      <p:sp>
        <p:nvSpPr>
          <p:cNvPr id="25" name="Shape 25"/>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9" name="Shape 3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0" name="Shape 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6" name="Shape 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7" name="Shape 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8" name="Shape 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1" name="Shape 6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1792288" y="612775"/>
            <a:ext cx="5486399" cy="4114800"/>
          </a:xfrm>
          <a:prstGeom prst="rect">
            <a:avLst/>
          </a:prstGeom>
          <a:noFill/>
          <a:ln>
            <a:noFill/>
          </a:ln>
        </p:spPr>
      </p:sp>
      <p:sp>
        <p:nvSpPr>
          <p:cNvPr id="67" name="Shape 67"/>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0795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76200"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016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016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016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016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016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016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jpg"/><Relationship Id="rId4" Type="http://schemas.openxmlformats.org/officeDocument/2006/relationships/image" Target="../media/image07.jpg"/><Relationship Id="rId5" Type="http://schemas.openxmlformats.org/officeDocument/2006/relationships/image" Target="../media/image0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jpg"/><Relationship Id="rId4" Type="http://schemas.openxmlformats.org/officeDocument/2006/relationships/image" Target="../media/image18.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5" name="Shape 85"/>
          <p:cNvSpPr/>
          <p:nvPr/>
        </p:nvSpPr>
        <p:spPr>
          <a:xfrm>
            <a:off x="0" y="2857496"/>
            <a:ext cx="9144000" cy="4000527"/>
          </a:xfrm>
          <a:prstGeom prst="rect">
            <a:avLst/>
          </a:prstGeom>
          <a:gradFill>
            <a:gsLst>
              <a:gs pos="0">
                <a:srgbClr val="000000">
                  <a:alpha val="0"/>
                </a:srgbClr>
              </a:gs>
              <a:gs pos="50000">
                <a:srgbClr val="000000">
                  <a:alpha val="84705"/>
                </a:srgbClr>
              </a:gs>
              <a:gs pos="100000">
                <a:srgbClr val="000000">
                  <a:alpha val="84705"/>
                </a:srgbClr>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 name="Shape 86"/>
          <p:cNvSpPr txBox="1"/>
          <p:nvPr>
            <p:ph type="ctrTitle"/>
          </p:nvPr>
        </p:nvSpPr>
        <p:spPr>
          <a:xfrm>
            <a:off x="0" y="4387867"/>
            <a:ext cx="91440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alibri"/>
              <a:buNone/>
            </a:pPr>
            <a:r>
              <a:rPr b="0" baseline="0" i="0" lang="en-US" sz="4320" u="none" cap="none" strike="noStrike">
                <a:solidFill>
                  <a:schemeClr val="lt1"/>
                </a:solidFill>
                <a:latin typeface="Calibri"/>
                <a:ea typeface="Calibri"/>
                <a:cs typeface="Calibri"/>
                <a:sym typeface="Calibri"/>
              </a:rPr>
              <a:t>Classifying</a:t>
            </a:r>
            <a:r>
              <a:rPr b="0" baseline="0" i="0" lang="en-US" sz="4320" u="none" cap="none" strike="noStrike">
                <a:solidFill>
                  <a:srgbClr val="F2DADA"/>
                </a:solidFill>
                <a:latin typeface="Calibri"/>
                <a:ea typeface="Calibri"/>
                <a:cs typeface="Calibri"/>
                <a:sym typeface="Calibri"/>
              </a:rPr>
              <a:t> </a:t>
            </a:r>
            <a:r>
              <a:rPr b="0" baseline="0" i="0" lang="en-US" sz="4320" u="none" cap="none" strike="noStrike">
                <a:solidFill>
                  <a:schemeClr val="lt1"/>
                </a:solidFill>
                <a:latin typeface="Calibri"/>
                <a:ea typeface="Calibri"/>
                <a:cs typeface="Calibri"/>
                <a:sym typeface="Calibri"/>
              </a:rPr>
              <a:t>plankton with</a:t>
            </a:r>
            <a:br>
              <a:rPr b="0" baseline="0" i="0" lang="en-US" sz="4320" u="none" cap="none" strike="noStrike">
                <a:solidFill>
                  <a:schemeClr val="lt1"/>
                </a:solidFill>
                <a:latin typeface="Calibri"/>
                <a:ea typeface="Calibri"/>
                <a:cs typeface="Calibri"/>
                <a:sym typeface="Calibri"/>
              </a:rPr>
            </a:br>
            <a:r>
              <a:rPr b="0" baseline="0" i="0" lang="en-US" sz="4320" u="none" cap="none" strike="noStrike">
                <a:solidFill>
                  <a:schemeClr val="lt1"/>
                </a:solidFill>
                <a:latin typeface="Calibri"/>
                <a:ea typeface="Calibri"/>
                <a:cs typeface="Calibri"/>
                <a:sym typeface="Calibri"/>
              </a:rPr>
              <a:t>deep neural networks</a:t>
            </a:r>
          </a:p>
        </p:txBody>
      </p:sp>
      <p:sp>
        <p:nvSpPr>
          <p:cNvPr id="87" name="Shape 87"/>
          <p:cNvSpPr txBox="1"/>
          <p:nvPr>
            <p:ph idx="1" type="subTitle"/>
          </p:nvPr>
        </p:nvSpPr>
        <p:spPr>
          <a:xfrm>
            <a:off x="1357290" y="6143644"/>
            <a:ext cx="6400799" cy="47149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Arial"/>
              <a:buNone/>
            </a:pPr>
            <a:r>
              <a:rPr b="0" baseline="0" i="0" lang="en-US" sz="2000" u="none" cap="none" strike="noStrike">
                <a:solidFill>
                  <a:schemeClr val="lt1"/>
                </a:solidFill>
                <a:latin typeface="Tahoma"/>
                <a:ea typeface="Tahoma"/>
                <a:cs typeface="Tahoma"/>
                <a:sym typeface="Tahoma"/>
              </a:rPr>
              <a:t>Sander Dieleman</a:t>
            </a:r>
            <a:r>
              <a:rPr lang="en-US" sz="2000">
                <a:solidFill>
                  <a:schemeClr val="lt1"/>
                </a:solidFill>
                <a:latin typeface="Tahoma"/>
                <a:ea typeface="Tahoma"/>
                <a:cs typeface="Tahoma"/>
                <a:sym typeface="Tahoma"/>
              </a:rPr>
              <a:t> </a:t>
            </a:r>
            <a:r>
              <a:rPr b="0" baseline="0" i="0" lang="en-US" sz="2000" u="none" cap="none" strike="noStrike">
                <a:solidFill>
                  <a:schemeClr val="lt1"/>
                </a:solidFill>
                <a:latin typeface="Tahoma"/>
                <a:ea typeface="Tahoma"/>
                <a:cs typeface="Tahoma"/>
                <a:sym typeface="Tahoma"/>
              </a:rPr>
              <a:t>– </a:t>
            </a:r>
            <a:r>
              <a:rPr lang="en-US" sz="2000">
                <a:solidFill>
                  <a:schemeClr val="lt1"/>
                </a:solidFill>
                <a:latin typeface="Tahoma"/>
                <a:ea typeface="Tahoma"/>
                <a:cs typeface="Tahoma"/>
                <a:sym typeface="Tahoma"/>
              </a:rPr>
              <a:t>September</a:t>
            </a:r>
            <a:r>
              <a:rPr b="0" baseline="0" i="0" lang="en-US" sz="2000" u="none" cap="none" strike="noStrike">
                <a:solidFill>
                  <a:schemeClr val="lt1"/>
                </a:solidFill>
                <a:latin typeface="Tahoma"/>
                <a:ea typeface="Tahoma"/>
                <a:cs typeface="Tahoma"/>
                <a:sym typeface="Tahoma"/>
              </a:rPr>
              <a:t> </a:t>
            </a:r>
            <a:r>
              <a:rPr lang="en-US" sz="2000">
                <a:solidFill>
                  <a:schemeClr val="lt1"/>
                </a:solidFill>
                <a:latin typeface="Tahoma"/>
                <a:ea typeface="Tahoma"/>
                <a:cs typeface="Tahoma"/>
                <a:sym typeface="Tahoma"/>
              </a:rPr>
              <a:t>22</a:t>
            </a:r>
            <a:r>
              <a:rPr b="0" baseline="30000" i="0" lang="en-US" sz="2000" u="none" cap="none" strike="noStrike">
                <a:solidFill>
                  <a:schemeClr val="lt1"/>
                </a:solidFill>
                <a:latin typeface="Tahoma"/>
                <a:ea typeface="Tahoma"/>
                <a:cs typeface="Tahoma"/>
                <a:sym typeface="Tahoma"/>
              </a:rPr>
              <a:t>nd</a:t>
            </a:r>
            <a:r>
              <a:rPr b="0" baseline="0" i="0" lang="en-US" sz="2000" u="none" cap="none" strike="noStrike">
                <a:solidFill>
                  <a:schemeClr val="lt1"/>
                </a:solidFill>
                <a:latin typeface="Tahoma"/>
                <a:ea typeface="Tahoma"/>
                <a:cs typeface="Tahoma"/>
                <a:sym typeface="Tahoma"/>
              </a:rPr>
              <a:t>, 2015</a:t>
            </a:r>
          </a:p>
          <a:p>
            <a:pPr indent="0" lvl="0" marL="0" marR="0" rtl="0" algn="ctr">
              <a:spcBef>
                <a:spcPts val="320"/>
              </a:spcBef>
              <a:spcAft>
                <a:spcPts val="0"/>
              </a:spcAft>
              <a:buClr>
                <a:srgbClr val="888888"/>
              </a:buClr>
              <a:buFont typeface="Arial"/>
              <a:buNone/>
            </a:pPr>
            <a:r>
              <a:t/>
            </a:r>
            <a:endParaRPr b="0" baseline="0" i="0" sz="1600" u="none" cap="none" strike="noStrike">
              <a:solidFill>
                <a:schemeClr val="lt1"/>
              </a:solidFill>
              <a:latin typeface="Tahoma"/>
              <a:ea typeface="Tahoma"/>
              <a:cs typeface="Tahoma"/>
              <a:sym typeface="Tahoma"/>
            </a:endParaRPr>
          </a:p>
        </p:txBody>
      </p:sp>
      <p:sp>
        <p:nvSpPr>
          <p:cNvPr id="88" name="Shape 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Deep learning vs.</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traditional neural networks</a:t>
            </a:r>
          </a:p>
        </p:txBody>
      </p:sp>
      <p:sp>
        <p:nvSpPr>
          <p:cNvPr id="180" name="Shape 180"/>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81" name="Shape 181"/>
          <p:cNvSpPr/>
          <p:nvPr/>
        </p:nvSpPr>
        <p:spPr>
          <a:xfrm rot="-5400000">
            <a:off x="4650612" y="3079106"/>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82" name="Shape 182"/>
          <p:cNvSpPr/>
          <p:nvPr/>
        </p:nvSpPr>
        <p:spPr>
          <a:xfrm rot="-5400000">
            <a:off x="4668858" y="2939881"/>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183" name="Shape 183"/>
          <p:cNvCxnSpPr/>
          <p:nvPr/>
        </p:nvCxnSpPr>
        <p:spPr>
          <a:xfrm rot="-5400000">
            <a:off x="4732163" y="2930984"/>
            <a:ext cx="280887" cy="763"/>
          </a:xfrm>
          <a:prstGeom prst="straightConnector1">
            <a:avLst/>
          </a:prstGeom>
          <a:noFill/>
          <a:ln cap="flat" cmpd="sng" w="12700">
            <a:solidFill>
              <a:schemeClr val="dk1"/>
            </a:solidFill>
            <a:prstDash val="solid"/>
            <a:round/>
            <a:headEnd len="med" w="med" type="none"/>
            <a:tailEnd len="med" w="med" type="stealth"/>
          </a:ln>
        </p:spPr>
      </p:cxnSp>
      <p:sp>
        <p:nvSpPr>
          <p:cNvPr id="184" name="Shape 184"/>
          <p:cNvSpPr txBox="1"/>
          <p:nvPr/>
        </p:nvSpPr>
        <p:spPr>
          <a:xfrm>
            <a:off x="2571735" y="3804826"/>
            <a:ext cx="130035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a:t>
            </a:r>
          </a:p>
        </p:txBody>
      </p:sp>
      <p:sp>
        <p:nvSpPr>
          <p:cNvPr id="185" name="Shape 185"/>
          <p:cNvSpPr txBox="1"/>
          <p:nvPr/>
        </p:nvSpPr>
        <p:spPr>
          <a:xfrm>
            <a:off x="2615016" y="3090446"/>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grpSp>
        <p:nvGrpSpPr>
          <p:cNvPr id="186" name="Shape 186"/>
          <p:cNvGrpSpPr/>
          <p:nvPr/>
        </p:nvGrpSpPr>
        <p:grpSpPr>
          <a:xfrm>
            <a:off x="4672382" y="3136242"/>
            <a:ext cx="399684" cy="299764"/>
            <a:chOff x="4071934" y="4214817"/>
            <a:chExt cx="571504" cy="428627"/>
          </a:xfrm>
        </p:grpSpPr>
        <p:sp>
          <p:nvSpPr>
            <p:cNvPr id="187" name="Shape 187"/>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88" name="Shape 188"/>
            <p:cNvGrpSpPr/>
            <p:nvPr/>
          </p:nvGrpSpPr>
          <p:grpSpPr>
            <a:xfrm>
              <a:off x="4071934" y="4314830"/>
              <a:ext cx="571504" cy="228601"/>
              <a:chOff x="1014393" y="4786321"/>
              <a:chExt cx="1828800" cy="914400"/>
            </a:xfrm>
          </p:grpSpPr>
          <p:sp>
            <p:nvSpPr>
              <p:cNvPr id="189" name="Shape 189"/>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190" name="Shape 190"/>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cxnSp>
        <p:nvCxnSpPr>
          <p:cNvPr id="191" name="Shape 191"/>
          <p:cNvCxnSpPr/>
          <p:nvPr/>
        </p:nvCxnSpPr>
        <p:spPr>
          <a:xfrm rot="-5400000">
            <a:off x="4731397" y="3640499"/>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192" name="Shape 192"/>
          <p:cNvCxnSpPr/>
          <p:nvPr/>
        </p:nvCxnSpPr>
        <p:spPr>
          <a:xfrm rot="-5400000">
            <a:off x="4732163" y="4359744"/>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193" name="Shape 193"/>
          <p:cNvGrpSpPr/>
          <p:nvPr/>
        </p:nvGrpSpPr>
        <p:grpSpPr>
          <a:xfrm>
            <a:off x="4672382" y="3857628"/>
            <a:ext cx="399684" cy="299764"/>
            <a:chOff x="4071934" y="4214817"/>
            <a:chExt cx="571504" cy="428627"/>
          </a:xfrm>
        </p:grpSpPr>
        <p:sp>
          <p:nvSpPr>
            <p:cNvPr id="194" name="Shape 194"/>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95" name="Shape 195"/>
            <p:cNvGrpSpPr/>
            <p:nvPr/>
          </p:nvGrpSpPr>
          <p:grpSpPr>
            <a:xfrm>
              <a:off x="4071934" y="4314830"/>
              <a:ext cx="571504" cy="228601"/>
              <a:chOff x="1014393" y="4786321"/>
              <a:chExt cx="1828800" cy="914400"/>
            </a:xfrm>
          </p:grpSpPr>
          <p:sp>
            <p:nvSpPr>
              <p:cNvPr id="196" name="Shape 196"/>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197" name="Shape 197"/>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Deep learning vs.</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traditional neural networks</a:t>
            </a:r>
          </a:p>
        </p:txBody>
      </p:sp>
      <p:sp>
        <p:nvSpPr>
          <p:cNvPr id="204" name="Shape 204"/>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205" name="Shape 205"/>
          <p:cNvSpPr/>
          <p:nvPr/>
        </p:nvSpPr>
        <p:spPr>
          <a:xfrm rot="-5400000">
            <a:off x="4650612" y="215041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06" name="Shape 206"/>
          <p:cNvSpPr/>
          <p:nvPr/>
        </p:nvSpPr>
        <p:spPr>
          <a:xfrm rot="-5400000">
            <a:off x="4668858" y="2011186"/>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07" name="Shape 207"/>
          <p:cNvCxnSpPr/>
          <p:nvPr/>
        </p:nvCxnSpPr>
        <p:spPr>
          <a:xfrm rot="-5400000">
            <a:off x="4732163" y="2002289"/>
            <a:ext cx="280887" cy="763"/>
          </a:xfrm>
          <a:prstGeom prst="straightConnector1">
            <a:avLst/>
          </a:prstGeom>
          <a:noFill/>
          <a:ln cap="flat" cmpd="sng" w="12700">
            <a:solidFill>
              <a:schemeClr val="dk1"/>
            </a:solidFill>
            <a:prstDash val="solid"/>
            <a:round/>
            <a:headEnd len="med" w="med" type="none"/>
            <a:tailEnd len="med" w="med" type="stealth"/>
          </a:ln>
        </p:spPr>
      </p:cxnSp>
      <p:sp>
        <p:nvSpPr>
          <p:cNvPr id="208" name="Shape 208"/>
          <p:cNvSpPr txBox="1"/>
          <p:nvPr/>
        </p:nvSpPr>
        <p:spPr>
          <a:xfrm>
            <a:off x="2615016" y="2161751"/>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grpSp>
        <p:nvGrpSpPr>
          <p:cNvPr id="209" name="Shape 209"/>
          <p:cNvGrpSpPr/>
          <p:nvPr/>
        </p:nvGrpSpPr>
        <p:grpSpPr>
          <a:xfrm>
            <a:off x="4672382" y="2207548"/>
            <a:ext cx="399684" cy="299764"/>
            <a:chOff x="4071934" y="4214817"/>
            <a:chExt cx="571504" cy="428627"/>
          </a:xfrm>
        </p:grpSpPr>
        <p:sp>
          <p:nvSpPr>
            <p:cNvPr id="210" name="Shape 210"/>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11" name="Shape 211"/>
            <p:cNvGrpSpPr/>
            <p:nvPr/>
          </p:nvGrpSpPr>
          <p:grpSpPr>
            <a:xfrm>
              <a:off x="4071934" y="4314830"/>
              <a:ext cx="571504" cy="228601"/>
              <a:chOff x="1014393" y="4786321"/>
              <a:chExt cx="1828800" cy="914400"/>
            </a:xfrm>
          </p:grpSpPr>
          <p:sp>
            <p:nvSpPr>
              <p:cNvPr id="212" name="Shape 212"/>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13" name="Shape 213"/>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cxnSp>
        <p:nvCxnSpPr>
          <p:cNvPr id="214" name="Shape 214"/>
          <p:cNvCxnSpPr/>
          <p:nvPr/>
        </p:nvCxnSpPr>
        <p:spPr>
          <a:xfrm rot="-5400000">
            <a:off x="4731397" y="2711805"/>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215" name="Shape 215"/>
          <p:cNvCxnSpPr/>
          <p:nvPr/>
        </p:nvCxnSpPr>
        <p:spPr>
          <a:xfrm rot="-5400000">
            <a:off x="4732163" y="343105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16" name="Shape 216"/>
          <p:cNvGrpSpPr/>
          <p:nvPr/>
        </p:nvGrpSpPr>
        <p:grpSpPr>
          <a:xfrm>
            <a:off x="4672382" y="2928935"/>
            <a:ext cx="399684" cy="299764"/>
            <a:chOff x="4071934" y="4214817"/>
            <a:chExt cx="571504" cy="428627"/>
          </a:xfrm>
        </p:grpSpPr>
        <p:sp>
          <p:nvSpPr>
            <p:cNvPr id="217" name="Shape 217"/>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18" name="Shape 218"/>
            <p:cNvGrpSpPr/>
            <p:nvPr/>
          </p:nvGrpSpPr>
          <p:grpSpPr>
            <a:xfrm>
              <a:off x="4071934" y="4314830"/>
              <a:ext cx="571504" cy="228601"/>
              <a:chOff x="1014393" y="4786321"/>
              <a:chExt cx="1828800" cy="914400"/>
            </a:xfrm>
          </p:grpSpPr>
          <p:sp>
            <p:nvSpPr>
              <p:cNvPr id="219" name="Shape 219"/>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20" name="Shape 220"/>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21" name="Shape 221"/>
          <p:cNvSpPr/>
          <p:nvPr/>
        </p:nvSpPr>
        <p:spPr>
          <a:xfrm rot="-5400000">
            <a:off x="4650612" y="286479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22" name="Shape 222"/>
          <p:cNvSpPr txBox="1"/>
          <p:nvPr/>
        </p:nvSpPr>
        <p:spPr>
          <a:xfrm>
            <a:off x="2143108" y="3947701"/>
            <a:ext cx="1402948"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layers</a:t>
            </a:r>
          </a:p>
        </p:txBody>
      </p:sp>
      <p:cxnSp>
        <p:nvCxnSpPr>
          <p:cNvPr id="223" name="Shape 223"/>
          <p:cNvCxnSpPr/>
          <p:nvPr/>
        </p:nvCxnSpPr>
        <p:spPr>
          <a:xfrm rot="-5400000">
            <a:off x="4732163" y="414543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24" name="Shape 224"/>
          <p:cNvGrpSpPr/>
          <p:nvPr/>
        </p:nvGrpSpPr>
        <p:grpSpPr>
          <a:xfrm>
            <a:off x="4672382" y="3643315"/>
            <a:ext cx="399684" cy="299764"/>
            <a:chOff x="4071934" y="4214817"/>
            <a:chExt cx="571504" cy="428627"/>
          </a:xfrm>
        </p:grpSpPr>
        <p:sp>
          <p:nvSpPr>
            <p:cNvPr id="225" name="Shape 225"/>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26" name="Shape 226"/>
            <p:cNvGrpSpPr/>
            <p:nvPr/>
          </p:nvGrpSpPr>
          <p:grpSpPr>
            <a:xfrm>
              <a:off x="4071934" y="4314830"/>
              <a:ext cx="571504" cy="228601"/>
              <a:chOff x="1014393" y="4786321"/>
              <a:chExt cx="1828800" cy="914400"/>
            </a:xfrm>
          </p:grpSpPr>
          <p:sp>
            <p:nvSpPr>
              <p:cNvPr id="227" name="Shape 227"/>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28" name="Shape 228"/>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29" name="Shape 229"/>
          <p:cNvSpPr/>
          <p:nvPr/>
        </p:nvSpPr>
        <p:spPr>
          <a:xfrm rot="-5400000">
            <a:off x="4650612" y="357917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30" name="Shape 230"/>
          <p:cNvCxnSpPr/>
          <p:nvPr/>
        </p:nvCxnSpPr>
        <p:spPr>
          <a:xfrm rot="-5400000">
            <a:off x="4732163" y="485981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31" name="Shape 231"/>
          <p:cNvGrpSpPr/>
          <p:nvPr/>
        </p:nvGrpSpPr>
        <p:grpSpPr>
          <a:xfrm>
            <a:off x="4672382" y="4357694"/>
            <a:ext cx="399684" cy="299764"/>
            <a:chOff x="4071934" y="4214817"/>
            <a:chExt cx="571504" cy="428627"/>
          </a:xfrm>
        </p:grpSpPr>
        <p:sp>
          <p:nvSpPr>
            <p:cNvPr id="232" name="Shape 232"/>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33" name="Shape 233"/>
            <p:cNvGrpSpPr/>
            <p:nvPr/>
          </p:nvGrpSpPr>
          <p:grpSpPr>
            <a:xfrm>
              <a:off x="4071934" y="4314830"/>
              <a:ext cx="571504" cy="228601"/>
              <a:chOff x="1014393" y="4786321"/>
              <a:chExt cx="1828800" cy="914400"/>
            </a:xfrm>
          </p:grpSpPr>
          <p:sp>
            <p:nvSpPr>
              <p:cNvPr id="234" name="Shape 234"/>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35" name="Shape 235"/>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36" name="Shape 236"/>
          <p:cNvSpPr/>
          <p:nvPr/>
        </p:nvSpPr>
        <p:spPr>
          <a:xfrm rot="-5400000">
            <a:off x="4650612" y="429355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37" name="Shape 237"/>
          <p:cNvCxnSpPr/>
          <p:nvPr/>
        </p:nvCxnSpPr>
        <p:spPr>
          <a:xfrm rot="-5400000">
            <a:off x="4732163" y="557419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38" name="Shape 238"/>
          <p:cNvGrpSpPr/>
          <p:nvPr/>
        </p:nvGrpSpPr>
        <p:grpSpPr>
          <a:xfrm>
            <a:off x="4672382" y="5072074"/>
            <a:ext cx="399684" cy="299764"/>
            <a:chOff x="4071934" y="4214817"/>
            <a:chExt cx="571504" cy="428627"/>
          </a:xfrm>
        </p:grpSpPr>
        <p:sp>
          <p:nvSpPr>
            <p:cNvPr id="239" name="Shape 239"/>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40" name="Shape 240"/>
            <p:cNvGrpSpPr/>
            <p:nvPr/>
          </p:nvGrpSpPr>
          <p:grpSpPr>
            <a:xfrm>
              <a:off x="4071934" y="4314830"/>
              <a:ext cx="571504" cy="228601"/>
              <a:chOff x="1014393" y="4786321"/>
              <a:chExt cx="1828800" cy="914400"/>
            </a:xfrm>
          </p:grpSpPr>
          <p:sp>
            <p:nvSpPr>
              <p:cNvPr id="241" name="Shape 241"/>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42" name="Shape 242"/>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43" name="Shape 243"/>
          <p:cNvSpPr/>
          <p:nvPr/>
        </p:nvSpPr>
        <p:spPr>
          <a:xfrm>
            <a:off x="3571867" y="2857496"/>
            <a:ext cx="214313" cy="2571767"/>
          </a:xfrm>
          <a:prstGeom prst="leftBrace">
            <a:avLst>
              <a:gd fmla="val 58111" name="adj1"/>
              <a:gd fmla="val 50000" name="adj2"/>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Deep learning vs.</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traditional neural networks</a:t>
            </a:r>
          </a:p>
        </p:txBody>
      </p:sp>
      <p:sp>
        <p:nvSpPr>
          <p:cNvPr id="250" name="Shape 250"/>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251" name="Shape 251"/>
          <p:cNvSpPr/>
          <p:nvPr/>
        </p:nvSpPr>
        <p:spPr>
          <a:xfrm rot="-5400000">
            <a:off x="6564966" y="215041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52" name="Shape 252"/>
          <p:cNvSpPr/>
          <p:nvPr/>
        </p:nvSpPr>
        <p:spPr>
          <a:xfrm rot="-5400000">
            <a:off x="6583212" y="2011186"/>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53" name="Shape 253"/>
          <p:cNvCxnSpPr/>
          <p:nvPr/>
        </p:nvCxnSpPr>
        <p:spPr>
          <a:xfrm rot="-5400000">
            <a:off x="6646516" y="2002289"/>
            <a:ext cx="280887" cy="763"/>
          </a:xfrm>
          <a:prstGeom prst="straightConnector1">
            <a:avLst/>
          </a:prstGeom>
          <a:noFill/>
          <a:ln cap="flat" cmpd="sng" w="12700">
            <a:solidFill>
              <a:schemeClr val="dk1"/>
            </a:solidFill>
            <a:prstDash val="solid"/>
            <a:round/>
            <a:headEnd len="med" w="med" type="none"/>
            <a:tailEnd len="med" w="med" type="stealth"/>
          </a:ln>
        </p:spPr>
      </p:cxnSp>
      <p:sp>
        <p:nvSpPr>
          <p:cNvPr id="254" name="Shape 254"/>
          <p:cNvSpPr txBox="1"/>
          <p:nvPr/>
        </p:nvSpPr>
        <p:spPr>
          <a:xfrm>
            <a:off x="4529371" y="2161751"/>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grpSp>
        <p:nvGrpSpPr>
          <p:cNvPr id="255" name="Shape 255"/>
          <p:cNvGrpSpPr/>
          <p:nvPr/>
        </p:nvGrpSpPr>
        <p:grpSpPr>
          <a:xfrm>
            <a:off x="6586736" y="2207548"/>
            <a:ext cx="399684" cy="299764"/>
            <a:chOff x="4071934" y="4214817"/>
            <a:chExt cx="571504" cy="428627"/>
          </a:xfrm>
        </p:grpSpPr>
        <p:sp>
          <p:nvSpPr>
            <p:cNvPr id="256" name="Shape 256"/>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57" name="Shape 257"/>
            <p:cNvGrpSpPr/>
            <p:nvPr/>
          </p:nvGrpSpPr>
          <p:grpSpPr>
            <a:xfrm>
              <a:off x="4071934" y="4314830"/>
              <a:ext cx="571504" cy="228601"/>
              <a:chOff x="1014393" y="4786321"/>
              <a:chExt cx="1828800" cy="914400"/>
            </a:xfrm>
          </p:grpSpPr>
          <p:sp>
            <p:nvSpPr>
              <p:cNvPr id="258" name="Shape 258"/>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59" name="Shape 259"/>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cxnSp>
        <p:nvCxnSpPr>
          <p:cNvPr id="260" name="Shape 260"/>
          <p:cNvCxnSpPr/>
          <p:nvPr/>
        </p:nvCxnSpPr>
        <p:spPr>
          <a:xfrm rot="-5400000">
            <a:off x="6645751" y="2711805"/>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261" name="Shape 261"/>
          <p:cNvCxnSpPr/>
          <p:nvPr/>
        </p:nvCxnSpPr>
        <p:spPr>
          <a:xfrm rot="-5400000">
            <a:off x="6646516" y="343105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62" name="Shape 262"/>
          <p:cNvGrpSpPr/>
          <p:nvPr/>
        </p:nvGrpSpPr>
        <p:grpSpPr>
          <a:xfrm>
            <a:off x="6586736" y="2928935"/>
            <a:ext cx="399684" cy="299764"/>
            <a:chOff x="4071934" y="4214817"/>
            <a:chExt cx="571504" cy="428627"/>
          </a:xfrm>
        </p:grpSpPr>
        <p:sp>
          <p:nvSpPr>
            <p:cNvPr id="263" name="Shape 263"/>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64" name="Shape 264"/>
            <p:cNvGrpSpPr/>
            <p:nvPr/>
          </p:nvGrpSpPr>
          <p:grpSpPr>
            <a:xfrm>
              <a:off x="4071934" y="4314830"/>
              <a:ext cx="571504" cy="228601"/>
              <a:chOff x="1014393" y="4786321"/>
              <a:chExt cx="1828800" cy="914400"/>
            </a:xfrm>
          </p:grpSpPr>
          <p:sp>
            <p:nvSpPr>
              <p:cNvPr id="265" name="Shape 265"/>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66" name="Shape 266"/>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67" name="Shape 267"/>
          <p:cNvSpPr/>
          <p:nvPr/>
        </p:nvSpPr>
        <p:spPr>
          <a:xfrm rot="-5400000">
            <a:off x="6564966" y="286479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68" name="Shape 268"/>
          <p:cNvCxnSpPr/>
          <p:nvPr/>
        </p:nvCxnSpPr>
        <p:spPr>
          <a:xfrm rot="-5400000">
            <a:off x="6646516" y="414543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69" name="Shape 269"/>
          <p:cNvGrpSpPr/>
          <p:nvPr/>
        </p:nvGrpSpPr>
        <p:grpSpPr>
          <a:xfrm>
            <a:off x="6586736" y="3643315"/>
            <a:ext cx="399684" cy="299764"/>
            <a:chOff x="4071934" y="4214817"/>
            <a:chExt cx="571504" cy="428627"/>
          </a:xfrm>
        </p:grpSpPr>
        <p:sp>
          <p:nvSpPr>
            <p:cNvPr id="270" name="Shape 270"/>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71" name="Shape 271"/>
            <p:cNvGrpSpPr/>
            <p:nvPr/>
          </p:nvGrpSpPr>
          <p:grpSpPr>
            <a:xfrm>
              <a:off x="4071934" y="4314830"/>
              <a:ext cx="571504" cy="228601"/>
              <a:chOff x="1014393" y="4786321"/>
              <a:chExt cx="1828800" cy="914400"/>
            </a:xfrm>
          </p:grpSpPr>
          <p:sp>
            <p:nvSpPr>
              <p:cNvPr id="272" name="Shape 272"/>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73" name="Shape 273"/>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74" name="Shape 274"/>
          <p:cNvSpPr/>
          <p:nvPr/>
        </p:nvSpPr>
        <p:spPr>
          <a:xfrm rot="-5400000">
            <a:off x="6564966" y="357917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75" name="Shape 275"/>
          <p:cNvCxnSpPr/>
          <p:nvPr/>
        </p:nvCxnSpPr>
        <p:spPr>
          <a:xfrm rot="-5400000">
            <a:off x="6646516" y="485981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76" name="Shape 276"/>
          <p:cNvGrpSpPr/>
          <p:nvPr/>
        </p:nvGrpSpPr>
        <p:grpSpPr>
          <a:xfrm>
            <a:off x="6586736" y="4357694"/>
            <a:ext cx="399684" cy="299764"/>
            <a:chOff x="4071934" y="4214817"/>
            <a:chExt cx="571504" cy="428627"/>
          </a:xfrm>
        </p:grpSpPr>
        <p:sp>
          <p:nvSpPr>
            <p:cNvPr id="277" name="Shape 277"/>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78" name="Shape 278"/>
            <p:cNvGrpSpPr/>
            <p:nvPr/>
          </p:nvGrpSpPr>
          <p:grpSpPr>
            <a:xfrm>
              <a:off x="4071934" y="4314830"/>
              <a:ext cx="571504" cy="228601"/>
              <a:chOff x="1014393" y="4786321"/>
              <a:chExt cx="1828800" cy="914400"/>
            </a:xfrm>
          </p:grpSpPr>
          <p:sp>
            <p:nvSpPr>
              <p:cNvPr id="279" name="Shape 279"/>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80" name="Shape 280"/>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81" name="Shape 281"/>
          <p:cNvSpPr/>
          <p:nvPr/>
        </p:nvSpPr>
        <p:spPr>
          <a:xfrm rot="-5400000">
            <a:off x="6564966" y="429355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82" name="Shape 282"/>
          <p:cNvCxnSpPr/>
          <p:nvPr/>
        </p:nvCxnSpPr>
        <p:spPr>
          <a:xfrm rot="-5400000">
            <a:off x="6646516" y="557419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283" name="Shape 283"/>
          <p:cNvGrpSpPr/>
          <p:nvPr/>
        </p:nvGrpSpPr>
        <p:grpSpPr>
          <a:xfrm>
            <a:off x="6586736" y="5072074"/>
            <a:ext cx="399684" cy="299764"/>
            <a:chOff x="4071934" y="4214817"/>
            <a:chExt cx="571504" cy="428627"/>
          </a:xfrm>
        </p:grpSpPr>
        <p:sp>
          <p:nvSpPr>
            <p:cNvPr id="284" name="Shape 284"/>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85" name="Shape 285"/>
            <p:cNvGrpSpPr/>
            <p:nvPr/>
          </p:nvGrpSpPr>
          <p:grpSpPr>
            <a:xfrm>
              <a:off x="4071934" y="4314830"/>
              <a:ext cx="571504" cy="228601"/>
              <a:chOff x="1014393" y="4786321"/>
              <a:chExt cx="1828800" cy="914400"/>
            </a:xfrm>
          </p:grpSpPr>
          <p:sp>
            <p:nvSpPr>
              <p:cNvPr id="286" name="Shape 286"/>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87" name="Shape 287"/>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288" name="Shape 288"/>
          <p:cNvSpPr txBox="1"/>
          <p:nvPr/>
        </p:nvSpPr>
        <p:spPr>
          <a:xfrm>
            <a:off x="4057462" y="3947701"/>
            <a:ext cx="1402948"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layers</a:t>
            </a:r>
          </a:p>
        </p:txBody>
      </p:sp>
      <p:sp>
        <p:nvSpPr>
          <p:cNvPr id="289" name="Shape 289"/>
          <p:cNvSpPr/>
          <p:nvPr/>
        </p:nvSpPr>
        <p:spPr>
          <a:xfrm>
            <a:off x="5486221" y="2857496"/>
            <a:ext cx="214313" cy="2571767"/>
          </a:xfrm>
          <a:prstGeom prst="leftBrace">
            <a:avLst>
              <a:gd fmla="val 58111" name="adj1"/>
              <a:gd fmla="val 50000" name="adj2"/>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90" name="Shape 290"/>
          <p:cNvSpPr/>
          <p:nvPr/>
        </p:nvSpPr>
        <p:spPr>
          <a:xfrm rot="-5400000">
            <a:off x="1707182" y="4293554"/>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grpSp>
        <p:nvGrpSpPr>
          <p:cNvPr id="291" name="Shape 291"/>
          <p:cNvGrpSpPr/>
          <p:nvPr/>
        </p:nvGrpSpPr>
        <p:grpSpPr>
          <a:xfrm>
            <a:off x="1728952" y="5072075"/>
            <a:ext cx="399684" cy="299764"/>
            <a:chOff x="4071934" y="4214817"/>
            <a:chExt cx="571504" cy="428627"/>
          </a:xfrm>
        </p:grpSpPr>
        <p:sp>
          <p:nvSpPr>
            <p:cNvPr id="292" name="Shape 292"/>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93" name="Shape 293"/>
            <p:cNvGrpSpPr/>
            <p:nvPr/>
          </p:nvGrpSpPr>
          <p:grpSpPr>
            <a:xfrm>
              <a:off x="4071934" y="4314830"/>
              <a:ext cx="571504" cy="228601"/>
              <a:chOff x="1014393" y="4786321"/>
              <a:chExt cx="1828800" cy="914400"/>
            </a:xfrm>
          </p:grpSpPr>
          <p:sp>
            <p:nvSpPr>
              <p:cNvPr id="294" name="Shape 294"/>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295" name="Shape 295"/>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cxnSp>
        <p:nvCxnSpPr>
          <p:cNvPr id="296" name="Shape 296"/>
          <p:cNvCxnSpPr/>
          <p:nvPr/>
        </p:nvCxnSpPr>
        <p:spPr>
          <a:xfrm rot="-5400000">
            <a:off x="1359339" y="5569326"/>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297" name="Shape 297"/>
          <p:cNvCxnSpPr/>
          <p:nvPr/>
        </p:nvCxnSpPr>
        <p:spPr>
          <a:xfrm flipH="1" rot="-5400000">
            <a:off x="2212115" y="5574571"/>
            <a:ext cx="290616" cy="1"/>
          </a:xfrm>
          <a:prstGeom prst="straightConnector1">
            <a:avLst/>
          </a:prstGeom>
          <a:noFill/>
          <a:ln cap="flat" cmpd="sng" w="12700">
            <a:solidFill>
              <a:schemeClr val="dk1"/>
            </a:solidFill>
            <a:prstDash val="solid"/>
            <a:round/>
            <a:headEnd len="med" w="med" type="none"/>
            <a:tailEnd len="med" w="med" type="stealth"/>
          </a:ln>
        </p:spPr>
      </p:cxnSp>
      <p:sp>
        <p:nvSpPr>
          <p:cNvPr id="298" name="Shape 298"/>
          <p:cNvSpPr txBox="1"/>
          <p:nvPr/>
        </p:nvSpPr>
        <p:spPr>
          <a:xfrm>
            <a:off x="754654" y="4286255"/>
            <a:ext cx="2497798" cy="55399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1600" u="none" cap="none" strike="noStrike">
                <a:solidFill>
                  <a:schemeClr val="dk1"/>
                </a:solidFill>
                <a:latin typeface="Calibri"/>
                <a:ea typeface="Calibri"/>
                <a:cs typeface="Calibri"/>
                <a:sym typeface="Calibri"/>
              </a:rPr>
              <a:t>unsupervised pre-training</a:t>
            </a:r>
          </a:p>
          <a:p>
            <a:pPr indent="0" lvl="0" marL="0" marR="0" rtl="0" algn="ctr">
              <a:spcBef>
                <a:spcPts val="0"/>
              </a:spcBef>
              <a:buSzPct val="25000"/>
              <a:buNone/>
            </a:pPr>
            <a:r>
              <a:rPr b="0" baseline="0" i="0" lang="en-US" sz="1400" u="none" cap="none" strike="noStrike">
                <a:solidFill>
                  <a:schemeClr val="dk1"/>
                </a:solidFill>
                <a:latin typeface="Calibri"/>
                <a:ea typeface="Calibri"/>
                <a:cs typeface="Calibri"/>
                <a:sym typeface="Calibri"/>
              </a:rPr>
              <a:t>RBMs, auto-encoders</a:t>
            </a:r>
          </a:p>
        </p:txBody>
      </p:sp>
      <p:sp>
        <p:nvSpPr>
          <p:cNvPr id="299" name="Shape 299"/>
          <p:cNvSpPr/>
          <p:nvPr/>
        </p:nvSpPr>
        <p:spPr>
          <a:xfrm>
            <a:off x="3929057" y="5000635"/>
            <a:ext cx="642938" cy="428633"/>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Deep learning vs.</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traditional neural networks</a:t>
            </a:r>
          </a:p>
        </p:txBody>
      </p:sp>
      <p:sp>
        <p:nvSpPr>
          <p:cNvPr id="306" name="Shape 306"/>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307" name="Shape 307"/>
          <p:cNvSpPr/>
          <p:nvPr/>
        </p:nvSpPr>
        <p:spPr>
          <a:xfrm rot="-5400000">
            <a:off x="4650612" y="215041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08" name="Shape 308"/>
          <p:cNvSpPr/>
          <p:nvPr/>
        </p:nvSpPr>
        <p:spPr>
          <a:xfrm rot="-5400000">
            <a:off x="4668858" y="2011186"/>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09" name="Shape 309"/>
          <p:cNvCxnSpPr/>
          <p:nvPr/>
        </p:nvCxnSpPr>
        <p:spPr>
          <a:xfrm rot="-5400000">
            <a:off x="4732163" y="2002289"/>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10" name="Shape 310"/>
          <p:cNvSpPr txBox="1"/>
          <p:nvPr/>
        </p:nvSpPr>
        <p:spPr>
          <a:xfrm>
            <a:off x="2615016" y="2161751"/>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grpSp>
        <p:nvGrpSpPr>
          <p:cNvPr id="311" name="Shape 311"/>
          <p:cNvGrpSpPr/>
          <p:nvPr/>
        </p:nvGrpSpPr>
        <p:grpSpPr>
          <a:xfrm>
            <a:off x="4672382" y="2207548"/>
            <a:ext cx="399684" cy="299764"/>
            <a:chOff x="4071934" y="4214817"/>
            <a:chExt cx="571504" cy="428627"/>
          </a:xfrm>
        </p:grpSpPr>
        <p:sp>
          <p:nvSpPr>
            <p:cNvPr id="312" name="Shape 312"/>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13" name="Shape 313"/>
            <p:cNvGrpSpPr/>
            <p:nvPr/>
          </p:nvGrpSpPr>
          <p:grpSpPr>
            <a:xfrm>
              <a:off x="4071934" y="4314830"/>
              <a:ext cx="571504" cy="228601"/>
              <a:chOff x="1014393" y="4786321"/>
              <a:chExt cx="1828800" cy="914400"/>
            </a:xfrm>
          </p:grpSpPr>
          <p:sp>
            <p:nvSpPr>
              <p:cNvPr id="314" name="Shape 314"/>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15" name="Shape 315"/>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cxnSp>
        <p:nvCxnSpPr>
          <p:cNvPr id="316" name="Shape 316"/>
          <p:cNvCxnSpPr/>
          <p:nvPr/>
        </p:nvCxnSpPr>
        <p:spPr>
          <a:xfrm rot="-5400000">
            <a:off x="4731397" y="2711805"/>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317" name="Shape 317"/>
          <p:cNvCxnSpPr/>
          <p:nvPr/>
        </p:nvCxnSpPr>
        <p:spPr>
          <a:xfrm rot="-5400000">
            <a:off x="4732163" y="343105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318" name="Shape 318"/>
          <p:cNvGrpSpPr/>
          <p:nvPr/>
        </p:nvGrpSpPr>
        <p:grpSpPr>
          <a:xfrm>
            <a:off x="4672382" y="2928935"/>
            <a:ext cx="399684" cy="299764"/>
            <a:chOff x="4071934" y="4214817"/>
            <a:chExt cx="571504" cy="428627"/>
          </a:xfrm>
        </p:grpSpPr>
        <p:sp>
          <p:nvSpPr>
            <p:cNvPr id="319" name="Shape 319"/>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20" name="Shape 320"/>
            <p:cNvGrpSpPr/>
            <p:nvPr/>
          </p:nvGrpSpPr>
          <p:grpSpPr>
            <a:xfrm>
              <a:off x="4071934" y="4314830"/>
              <a:ext cx="571504" cy="228601"/>
              <a:chOff x="1014393" y="4786321"/>
              <a:chExt cx="1828800" cy="914400"/>
            </a:xfrm>
          </p:grpSpPr>
          <p:sp>
            <p:nvSpPr>
              <p:cNvPr id="321" name="Shape 321"/>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22" name="Shape 322"/>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323" name="Shape 323"/>
          <p:cNvSpPr/>
          <p:nvPr/>
        </p:nvSpPr>
        <p:spPr>
          <a:xfrm rot="-5400000">
            <a:off x="4650612" y="286479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24" name="Shape 324"/>
          <p:cNvSpPr txBox="1"/>
          <p:nvPr/>
        </p:nvSpPr>
        <p:spPr>
          <a:xfrm>
            <a:off x="2143108" y="3947701"/>
            <a:ext cx="1402948"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layers</a:t>
            </a:r>
          </a:p>
        </p:txBody>
      </p:sp>
      <p:cxnSp>
        <p:nvCxnSpPr>
          <p:cNvPr id="325" name="Shape 325"/>
          <p:cNvCxnSpPr/>
          <p:nvPr/>
        </p:nvCxnSpPr>
        <p:spPr>
          <a:xfrm rot="-5400000">
            <a:off x="4732163" y="4145431"/>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326" name="Shape 326"/>
          <p:cNvGrpSpPr/>
          <p:nvPr/>
        </p:nvGrpSpPr>
        <p:grpSpPr>
          <a:xfrm>
            <a:off x="4672382" y="3643315"/>
            <a:ext cx="399684" cy="299764"/>
            <a:chOff x="4071934" y="4214817"/>
            <a:chExt cx="571504" cy="428627"/>
          </a:xfrm>
        </p:grpSpPr>
        <p:sp>
          <p:nvSpPr>
            <p:cNvPr id="327" name="Shape 327"/>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28" name="Shape 328"/>
            <p:cNvGrpSpPr/>
            <p:nvPr/>
          </p:nvGrpSpPr>
          <p:grpSpPr>
            <a:xfrm>
              <a:off x="4071934" y="4314830"/>
              <a:ext cx="571504" cy="228601"/>
              <a:chOff x="1014393" y="4786321"/>
              <a:chExt cx="1828800" cy="914400"/>
            </a:xfrm>
          </p:grpSpPr>
          <p:sp>
            <p:nvSpPr>
              <p:cNvPr id="329" name="Shape 329"/>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30" name="Shape 330"/>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331" name="Shape 331"/>
          <p:cNvSpPr/>
          <p:nvPr/>
        </p:nvSpPr>
        <p:spPr>
          <a:xfrm rot="-5400000">
            <a:off x="4650612" y="357917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32" name="Shape 332"/>
          <p:cNvCxnSpPr/>
          <p:nvPr/>
        </p:nvCxnSpPr>
        <p:spPr>
          <a:xfrm rot="-5400000">
            <a:off x="4732163" y="485981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333" name="Shape 333"/>
          <p:cNvGrpSpPr/>
          <p:nvPr/>
        </p:nvGrpSpPr>
        <p:grpSpPr>
          <a:xfrm>
            <a:off x="4672382" y="4357694"/>
            <a:ext cx="399684" cy="299764"/>
            <a:chOff x="4071934" y="4214817"/>
            <a:chExt cx="571504" cy="428627"/>
          </a:xfrm>
        </p:grpSpPr>
        <p:sp>
          <p:nvSpPr>
            <p:cNvPr id="334" name="Shape 334"/>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35" name="Shape 335"/>
            <p:cNvGrpSpPr/>
            <p:nvPr/>
          </p:nvGrpSpPr>
          <p:grpSpPr>
            <a:xfrm>
              <a:off x="4071934" y="4314830"/>
              <a:ext cx="571504" cy="228601"/>
              <a:chOff x="1014393" y="4786321"/>
              <a:chExt cx="1828800" cy="914400"/>
            </a:xfrm>
          </p:grpSpPr>
          <p:sp>
            <p:nvSpPr>
              <p:cNvPr id="336" name="Shape 336"/>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37" name="Shape 337"/>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338" name="Shape 338"/>
          <p:cNvSpPr/>
          <p:nvPr/>
        </p:nvSpPr>
        <p:spPr>
          <a:xfrm rot="-5400000">
            <a:off x="4650612" y="429355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39" name="Shape 339"/>
          <p:cNvCxnSpPr/>
          <p:nvPr/>
        </p:nvCxnSpPr>
        <p:spPr>
          <a:xfrm rot="-5400000">
            <a:off x="4732163" y="5574190"/>
            <a:ext cx="280887" cy="763"/>
          </a:xfrm>
          <a:prstGeom prst="straightConnector1">
            <a:avLst/>
          </a:prstGeom>
          <a:noFill/>
          <a:ln cap="flat" cmpd="sng" w="12700">
            <a:solidFill>
              <a:schemeClr val="dk1"/>
            </a:solidFill>
            <a:prstDash val="solid"/>
            <a:round/>
            <a:headEnd len="med" w="med" type="none"/>
            <a:tailEnd len="med" w="med" type="stealth"/>
          </a:ln>
        </p:spPr>
      </p:cxnSp>
      <p:grpSp>
        <p:nvGrpSpPr>
          <p:cNvPr id="340" name="Shape 340"/>
          <p:cNvGrpSpPr/>
          <p:nvPr/>
        </p:nvGrpSpPr>
        <p:grpSpPr>
          <a:xfrm>
            <a:off x="4672382" y="5072074"/>
            <a:ext cx="399684" cy="299764"/>
            <a:chOff x="4071934" y="4214817"/>
            <a:chExt cx="571504" cy="428627"/>
          </a:xfrm>
        </p:grpSpPr>
        <p:sp>
          <p:nvSpPr>
            <p:cNvPr id="341" name="Shape 341"/>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42" name="Shape 342"/>
            <p:cNvGrpSpPr/>
            <p:nvPr/>
          </p:nvGrpSpPr>
          <p:grpSpPr>
            <a:xfrm>
              <a:off x="4071934" y="4314830"/>
              <a:ext cx="571504" cy="228601"/>
              <a:chOff x="1014393" y="4786321"/>
              <a:chExt cx="1828800" cy="914400"/>
            </a:xfrm>
          </p:grpSpPr>
          <p:sp>
            <p:nvSpPr>
              <p:cNvPr id="343" name="Shape 343"/>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44" name="Shape 344"/>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345" name="Shape 345"/>
          <p:cNvSpPr/>
          <p:nvPr/>
        </p:nvSpPr>
        <p:spPr>
          <a:xfrm>
            <a:off x="3571867" y="2857496"/>
            <a:ext cx="214313" cy="2571767"/>
          </a:xfrm>
          <a:prstGeom prst="leftBrace">
            <a:avLst>
              <a:gd fmla="val 58111" name="adj1"/>
              <a:gd fmla="val 50000" name="adj2"/>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grpSp>
        <p:nvGrpSpPr>
          <p:cNvPr id="351" name="Shape 351"/>
          <p:cNvGrpSpPr/>
          <p:nvPr/>
        </p:nvGrpSpPr>
        <p:grpSpPr>
          <a:xfrm>
            <a:off x="4672382" y="2207548"/>
            <a:ext cx="399684" cy="299764"/>
            <a:chOff x="4071934" y="4214817"/>
            <a:chExt cx="571504" cy="428627"/>
          </a:xfrm>
        </p:grpSpPr>
        <p:sp>
          <p:nvSpPr>
            <p:cNvPr id="352" name="Shape 352"/>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53" name="Shape 353"/>
            <p:cNvGrpSpPr/>
            <p:nvPr/>
          </p:nvGrpSpPr>
          <p:grpSpPr>
            <a:xfrm>
              <a:off x="4071934" y="4314830"/>
              <a:ext cx="571504" cy="228601"/>
              <a:chOff x="1014393" y="4786321"/>
              <a:chExt cx="1828800" cy="914400"/>
            </a:xfrm>
          </p:grpSpPr>
          <p:sp>
            <p:nvSpPr>
              <p:cNvPr id="354" name="Shape 354"/>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355" name="Shape 355"/>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356" name="Shape 3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Deep learning vs.</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traditional neural networks</a:t>
            </a:r>
          </a:p>
        </p:txBody>
      </p:sp>
      <p:sp>
        <p:nvSpPr>
          <p:cNvPr id="357" name="Shape 357"/>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358" name="Shape 358"/>
          <p:cNvSpPr/>
          <p:nvPr/>
        </p:nvSpPr>
        <p:spPr>
          <a:xfrm rot="-5400000">
            <a:off x="4650612" y="215041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59" name="Shape 359"/>
          <p:cNvSpPr/>
          <p:nvPr/>
        </p:nvSpPr>
        <p:spPr>
          <a:xfrm rot="-5400000">
            <a:off x="4668858" y="2011186"/>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60" name="Shape 360"/>
          <p:cNvCxnSpPr/>
          <p:nvPr/>
        </p:nvCxnSpPr>
        <p:spPr>
          <a:xfrm rot="-5400000">
            <a:off x="4732163" y="2002289"/>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61" name="Shape 361"/>
          <p:cNvSpPr txBox="1"/>
          <p:nvPr/>
        </p:nvSpPr>
        <p:spPr>
          <a:xfrm>
            <a:off x="2615016" y="2161751"/>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cxnSp>
        <p:nvCxnSpPr>
          <p:cNvPr id="362" name="Shape 362"/>
          <p:cNvCxnSpPr/>
          <p:nvPr/>
        </p:nvCxnSpPr>
        <p:spPr>
          <a:xfrm rot="-5400000">
            <a:off x="4731397" y="2711805"/>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363" name="Shape 363"/>
          <p:cNvCxnSpPr/>
          <p:nvPr/>
        </p:nvCxnSpPr>
        <p:spPr>
          <a:xfrm rot="-5400000">
            <a:off x="4732163" y="3431051"/>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64" name="Shape 364"/>
          <p:cNvSpPr/>
          <p:nvPr/>
        </p:nvSpPr>
        <p:spPr>
          <a:xfrm rot="-5400000">
            <a:off x="4650612" y="2864793"/>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65" name="Shape 365"/>
          <p:cNvSpPr txBox="1"/>
          <p:nvPr/>
        </p:nvSpPr>
        <p:spPr>
          <a:xfrm>
            <a:off x="2143108" y="3947701"/>
            <a:ext cx="1402948"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layers</a:t>
            </a:r>
          </a:p>
        </p:txBody>
      </p:sp>
      <p:cxnSp>
        <p:nvCxnSpPr>
          <p:cNvPr id="366" name="Shape 366"/>
          <p:cNvCxnSpPr/>
          <p:nvPr/>
        </p:nvCxnSpPr>
        <p:spPr>
          <a:xfrm rot="-5400000">
            <a:off x="4732163" y="4145431"/>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67" name="Shape 367"/>
          <p:cNvSpPr/>
          <p:nvPr/>
        </p:nvSpPr>
        <p:spPr>
          <a:xfrm rot="-5400000">
            <a:off x="4650612" y="357917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68" name="Shape 368"/>
          <p:cNvCxnSpPr/>
          <p:nvPr/>
        </p:nvCxnSpPr>
        <p:spPr>
          <a:xfrm rot="-5400000">
            <a:off x="4732163" y="4859810"/>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69" name="Shape 369"/>
          <p:cNvSpPr/>
          <p:nvPr/>
        </p:nvSpPr>
        <p:spPr>
          <a:xfrm rot="-5400000">
            <a:off x="4650612" y="4293552"/>
            <a:ext cx="443221" cy="185738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70" name="Shape 370"/>
          <p:cNvCxnSpPr/>
          <p:nvPr/>
        </p:nvCxnSpPr>
        <p:spPr>
          <a:xfrm rot="-5400000">
            <a:off x="4732163" y="5574190"/>
            <a:ext cx="280887" cy="763"/>
          </a:xfrm>
          <a:prstGeom prst="straightConnector1">
            <a:avLst/>
          </a:prstGeom>
          <a:noFill/>
          <a:ln cap="flat" cmpd="sng" w="12700">
            <a:solidFill>
              <a:schemeClr val="dk1"/>
            </a:solidFill>
            <a:prstDash val="solid"/>
            <a:round/>
            <a:headEnd len="med" w="med" type="none"/>
            <a:tailEnd len="med" w="med" type="stealth"/>
          </a:ln>
        </p:spPr>
      </p:cxnSp>
      <p:sp>
        <p:nvSpPr>
          <p:cNvPr id="371" name="Shape 371"/>
          <p:cNvSpPr/>
          <p:nvPr/>
        </p:nvSpPr>
        <p:spPr>
          <a:xfrm>
            <a:off x="3571867" y="2857496"/>
            <a:ext cx="214313" cy="2571767"/>
          </a:xfrm>
          <a:prstGeom prst="leftBrace">
            <a:avLst>
              <a:gd fmla="val 58111" name="adj1"/>
              <a:gd fmla="val 50000" name="adj2"/>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nvGrpSpPr>
          <p:cNvPr id="372" name="Shape 372"/>
          <p:cNvGrpSpPr/>
          <p:nvPr/>
        </p:nvGrpSpPr>
        <p:grpSpPr>
          <a:xfrm>
            <a:off x="4714876" y="2928934"/>
            <a:ext cx="285752" cy="285752"/>
            <a:chOff x="5000628" y="4143380"/>
            <a:chExt cx="428627" cy="428627"/>
          </a:xfrm>
        </p:grpSpPr>
        <p:sp>
          <p:nvSpPr>
            <p:cNvPr id="373" name="Shape 373"/>
            <p:cNvSpPr/>
            <p:nvPr/>
          </p:nvSpPr>
          <p:spPr>
            <a:xfrm>
              <a:off x="5000628" y="4143380"/>
              <a:ext cx="428627" cy="428627"/>
            </a:xfrm>
            <a:prstGeom prst="ellipse">
              <a:avLst/>
            </a:prstGeom>
            <a:solidFill>
              <a:schemeClr val="lt2"/>
            </a:solidFill>
            <a:ln cap="flat" cmpd="sng" w="127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74" name="Shape 374"/>
            <p:cNvGrpSpPr/>
            <p:nvPr/>
          </p:nvGrpSpPr>
          <p:grpSpPr>
            <a:xfrm>
              <a:off x="5072065" y="4285333"/>
              <a:ext cx="285752" cy="142804"/>
              <a:chOff x="4357685" y="3786190"/>
              <a:chExt cx="633418" cy="295276"/>
            </a:xfrm>
          </p:grpSpPr>
          <p:cxnSp>
            <p:nvCxnSpPr>
              <p:cNvPr id="375" name="Shape 375"/>
              <p:cNvCxnSpPr/>
              <p:nvPr/>
            </p:nvCxnSpPr>
            <p:spPr>
              <a:xfrm>
                <a:off x="4357685" y="4071942"/>
                <a:ext cx="357189" cy="1587"/>
              </a:xfrm>
              <a:prstGeom prst="straightConnector1">
                <a:avLst/>
              </a:prstGeom>
              <a:noFill/>
              <a:ln cap="flat" cmpd="sng" w="25400">
                <a:solidFill>
                  <a:srgbClr val="C00000"/>
                </a:solidFill>
                <a:prstDash val="solid"/>
                <a:round/>
                <a:headEnd len="med" w="med" type="none"/>
                <a:tailEnd len="med" w="med" type="none"/>
              </a:ln>
            </p:spPr>
          </p:cxnSp>
          <p:cxnSp>
            <p:nvCxnSpPr>
              <p:cNvPr id="376" name="Shape 376"/>
              <p:cNvCxnSpPr/>
              <p:nvPr/>
            </p:nvCxnSpPr>
            <p:spPr>
              <a:xfrm rot="-5400000">
                <a:off x="4705352" y="3795714"/>
                <a:ext cx="295276" cy="276228"/>
              </a:xfrm>
              <a:prstGeom prst="straightConnector1">
                <a:avLst/>
              </a:prstGeom>
              <a:noFill/>
              <a:ln cap="flat" cmpd="sng" w="25400">
                <a:solidFill>
                  <a:srgbClr val="C00000"/>
                </a:solidFill>
                <a:prstDash val="solid"/>
                <a:round/>
                <a:headEnd len="med" w="med" type="none"/>
                <a:tailEnd len="med" w="med" type="none"/>
              </a:ln>
            </p:spPr>
          </p:cxnSp>
        </p:grpSp>
      </p:grpSp>
      <p:grpSp>
        <p:nvGrpSpPr>
          <p:cNvPr id="377" name="Shape 377"/>
          <p:cNvGrpSpPr/>
          <p:nvPr/>
        </p:nvGrpSpPr>
        <p:grpSpPr>
          <a:xfrm>
            <a:off x="4714876" y="3643314"/>
            <a:ext cx="285752" cy="285752"/>
            <a:chOff x="5000628" y="4143380"/>
            <a:chExt cx="428627" cy="428627"/>
          </a:xfrm>
        </p:grpSpPr>
        <p:sp>
          <p:nvSpPr>
            <p:cNvPr id="378" name="Shape 378"/>
            <p:cNvSpPr/>
            <p:nvPr/>
          </p:nvSpPr>
          <p:spPr>
            <a:xfrm>
              <a:off x="5000628" y="4143380"/>
              <a:ext cx="428627" cy="428627"/>
            </a:xfrm>
            <a:prstGeom prst="ellipse">
              <a:avLst/>
            </a:prstGeom>
            <a:solidFill>
              <a:schemeClr val="lt2"/>
            </a:solidFill>
            <a:ln cap="flat" cmpd="sng" w="127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79" name="Shape 379"/>
            <p:cNvGrpSpPr/>
            <p:nvPr/>
          </p:nvGrpSpPr>
          <p:grpSpPr>
            <a:xfrm>
              <a:off x="5072065" y="4285333"/>
              <a:ext cx="285752" cy="142804"/>
              <a:chOff x="4357685" y="3786190"/>
              <a:chExt cx="633418" cy="295276"/>
            </a:xfrm>
          </p:grpSpPr>
          <p:cxnSp>
            <p:nvCxnSpPr>
              <p:cNvPr id="380" name="Shape 380"/>
              <p:cNvCxnSpPr/>
              <p:nvPr/>
            </p:nvCxnSpPr>
            <p:spPr>
              <a:xfrm>
                <a:off x="4357685" y="4071942"/>
                <a:ext cx="357189" cy="1587"/>
              </a:xfrm>
              <a:prstGeom prst="straightConnector1">
                <a:avLst/>
              </a:prstGeom>
              <a:noFill/>
              <a:ln cap="flat" cmpd="sng" w="25400">
                <a:solidFill>
                  <a:srgbClr val="C00000"/>
                </a:solidFill>
                <a:prstDash val="solid"/>
                <a:round/>
                <a:headEnd len="med" w="med" type="none"/>
                <a:tailEnd len="med" w="med" type="none"/>
              </a:ln>
            </p:spPr>
          </p:cxnSp>
          <p:cxnSp>
            <p:nvCxnSpPr>
              <p:cNvPr id="381" name="Shape 381"/>
              <p:cNvCxnSpPr/>
              <p:nvPr/>
            </p:nvCxnSpPr>
            <p:spPr>
              <a:xfrm rot="-5400000">
                <a:off x="4705352" y="3795714"/>
                <a:ext cx="295276" cy="276228"/>
              </a:xfrm>
              <a:prstGeom prst="straightConnector1">
                <a:avLst/>
              </a:prstGeom>
              <a:noFill/>
              <a:ln cap="flat" cmpd="sng" w="25400">
                <a:solidFill>
                  <a:srgbClr val="C00000"/>
                </a:solidFill>
                <a:prstDash val="solid"/>
                <a:round/>
                <a:headEnd len="med" w="med" type="none"/>
                <a:tailEnd len="med" w="med" type="none"/>
              </a:ln>
            </p:spPr>
          </p:cxnSp>
        </p:grpSp>
      </p:grpSp>
      <p:grpSp>
        <p:nvGrpSpPr>
          <p:cNvPr id="382" name="Shape 382"/>
          <p:cNvGrpSpPr/>
          <p:nvPr/>
        </p:nvGrpSpPr>
        <p:grpSpPr>
          <a:xfrm>
            <a:off x="4714876" y="4357694"/>
            <a:ext cx="285752" cy="285752"/>
            <a:chOff x="5000628" y="4143380"/>
            <a:chExt cx="428627" cy="428627"/>
          </a:xfrm>
        </p:grpSpPr>
        <p:sp>
          <p:nvSpPr>
            <p:cNvPr id="383" name="Shape 383"/>
            <p:cNvSpPr/>
            <p:nvPr/>
          </p:nvSpPr>
          <p:spPr>
            <a:xfrm>
              <a:off x="5000628" y="4143380"/>
              <a:ext cx="428627" cy="428627"/>
            </a:xfrm>
            <a:prstGeom prst="ellipse">
              <a:avLst/>
            </a:prstGeom>
            <a:solidFill>
              <a:schemeClr val="lt2"/>
            </a:solidFill>
            <a:ln cap="flat" cmpd="sng" w="127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84" name="Shape 384"/>
            <p:cNvGrpSpPr/>
            <p:nvPr/>
          </p:nvGrpSpPr>
          <p:grpSpPr>
            <a:xfrm>
              <a:off x="5072065" y="4285333"/>
              <a:ext cx="285752" cy="142804"/>
              <a:chOff x="4357685" y="3786190"/>
              <a:chExt cx="633418" cy="295276"/>
            </a:xfrm>
          </p:grpSpPr>
          <p:cxnSp>
            <p:nvCxnSpPr>
              <p:cNvPr id="385" name="Shape 385"/>
              <p:cNvCxnSpPr/>
              <p:nvPr/>
            </p:nvCxnSpPr>
            <p:spPr>
              <a:xfrm>
                <a:off x="4357685" y="4071942"/>
                <a:ext cx="357189" cy="1587"/>
              </a:xfrm>
              <a:prstGeom prst="straightConnector1">
                <a:avLst/>
              </a:prstGeom>
              <a:noFill/>
              <a:ln cap="flat" cmpd="sng" w="25400">
                <a:solidFill>
                  <a:srgbClr val="C00000"/>
                </a:solidFill>
                <a:prstDash val="solid"/>
                <a:round/>
                <a:headEnd len="med" w="med" type="none"/>
                <a:tailEnd len="med" w="med" type="none"/>
              </a:ln>
            </p:spPr>
          </p:cxnSp>
          <p:cxnSp>
            <p:nvCxnSpPr>
              <p:cNvPr id="386" name="Shape 386"/>
              <p:cNvCxnSpPr/>
              <p:nvPr/>
            </p:nvCxnSpPr>
            <p:spPr>
              <a:xfrm rot="-5400000">
                <a:off x="4705352" y="3795714"/>
                <a:ext cx="295276" cy="276228"/>
              </a:xfrm>
              <a:prstGeom prst="straightConnector1">
                <a:avLst/>
              </a:prstGeom>
              <a:noFill/>
              <a:ln cap="flat" cmpd="sng" w="25400">
                <a:solidFill>
                  <a:srgbClr val="C00000"/>
                </a:solidFill>
                <a:prstDash val="solid"/>
                <a:round/>
                <a:headEnd len="med" w="med" type="none"/>
                <a:tailEnd len="med" w="med" type="none"/>
              </a:ln>
            </p:spPr>
          </p:cxnSp>
        </p:grpSp>
      </p:grpSp>
      <p:grpSp>
        <p:nvGrpSpPr>
          <p:cNvPr id="387" name="Shape 387"/>
          <p:cNvGrpSpPr/>
          <p:nvPr/>
        </p:nvGrpSpPr>
        <p:grpSpPr>
          <a:xfrm>
            <a:off x="4714876" y="5072074"/>
            <a:ext cx="285752" cy="285752"/>
            <a:chOff x="5000628" y="4143380"/>
            <a:chExt cx="428627" cy="428627"/>
          </a:xfrm>
        </p:grpSpPr>
        <p:sp>
          <p:nvSpPr>
            <p:cNvPr id="388" name="Shape 388"/>
            <p:cNvSpPr/>
            <p:nvPr/>
          </p:nvSpPr>
          <p:spPr>
            <a:xfrm>
              <a:off x="5000628" y="4143380"/>
              <a:ext cx="428627" cy="428627"/>
            </a:xfrm>
            <a:prstGeom prst="ellipse">
              <a:avLst/>
            </a:prstGeom>
            <a:solidFill>
              <a:schemeClr val="lt2"/>
            </a:solidFill>
            <a:ln cap="flat" cmpd="sng" w="127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389" name="Shape 389"/>
            <p:cNvGrpSpPr/>
            <p:nvPr/>
          </p:nvGrpSpPr>
          <p:grpSpPr>
            <a:xfrm>
              <a:off x="5072065" y="4285333"/>
              <a:ext cx="285752" cy="142804"/>
              <a:chOff x="4357685" y="3786190"/>
              <a:chExt cx="633418" cy="295276"/>
            </a:xfrm>
          </p:grpSpPr>
          <p:cxnSp>
            <p:nvCxnSpPr>
              <p:cNvPr id="390" name="Shape 390"/>
              <p:cNvCxnSpPr/>
              <p:nvPr/>
            </p:nvCxnSpPr>
            <p:spPr>
              <a:xfrm>
                <a:off x="4357685" y="4071942"/>
                <a:ext cx="357189" cy="1587"/>
              </a:xfrm>
              <a:prstGeom prst="straightConnector1">
                <a:avLst/>
              </a:prstGeom>
              <a:noFill/>
              <a:ln cap="flat" cmpd="sng" w="25400">
                <a:solidFill>
                  <a:srgbClr val="C00000"/>
                </a:solidFill>
                <a:prstDash val="solid"/>
                <a:round/>
                <a:headEnd len="med" w="med" type="none"/>
                <a:tailEnd len="med" w="med" type="none"/>
              </a:ln>
            </p:spPr>
          </p:cxnSp>
          <p:cxnSp>
            <p:nvCxnSpPr>
              <p:cNvPr id="391" name="Shape 391"/>
              <p:cNvCxnSpPr/>
              <p:nvPr/>
            </p:nvCxnSpPr>
            <p:spPr>
              <a:xfrm rot="-5400000">
                <a:off x="4705352" y="3795714"/>
                <a:ext cx="295276" cy="276228"/>
              </a:xfrm>
              <a:prstGeom prst="straightConnector1">
                <a:avLst/>
              </a:prstGeom>
              <a:noFill/>
              <a:ln cap="flat" cmpd="sng" w="25400">
                <a:solidFill>
                  <a:srgbClr val="C00000"/>
                </a:solidFill>
                <a:prstDash val="solid"/>
                <a:round/>
                <a:headEnd len="med" w="med" type="none"/>
                <a:tailEnd len="med" w="med" type="none"/>
              </a:ln>
            </p:spPr>
          </p:cxnSp>
        </p:grpSp>
      </p:grpSp>
      <p:sp>
        <p:nvSpPr>
          <p:cNvPr id="392" name="Shape 392"/>
          <p:cNvSpPr txBox="1"/>
          <p:nvPr/>
        </p:nvSpPr>
        <p:spPr>
          <a:xfrm>
            <a:off x="6757328" y="3857628"/>
            <a:ext cx="2172389" cy="615553"/>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1800" u="none" cap="none" strike="noStrike">
                <a:solidFill>
                  <a:schemeClr val="dk1"/>
                </a:solidFill>
                <a:latin typeface="Calibri"/>
                <a:ea typeface="Calibri"/>
                <a:cs typeface="Calibri"/>
                <a:sym typeface="Calibri"/>
              </a:rPr>
              <a:t>rectified linear units</a:t>
            </a:r>
          </a:p>
          <a:p>
            <a:pPr indent="0" lvl="0" marL="0" marR="0" rtl="0" algn="ctr">
              <a:spcBef>
                <a:spcPts val="0"/>
              </a:spcBef>
              <a:buSzPct val="25000"/>
              <a:buNone/>
            </a:pPr>
            <a:r>
              <a:rPr b="0" baseline="0" i="0" lang="en-US" sz="1600" u="none" cap="none" strike="noStrike">
                <a:solidFill>
                  <a:schemeClr val="dk1"/>
                </a:solidFill>
                <a:latin typeface="Calibri"/>
                <a:ea typeface="Calibri"/>
                <a:cs typeface="Calibri"/>
                <a:sym typeface="Calibri"/>
              </a:rPr>
              <a:t>y = max(x, 0)</a:t>
            </a:r>
          </a:p>
        </p:txBody>
      </p:sp>
      <p:cxnSp>
        <p:nvCxnSpPr>
          <p:cNvPr id="393" name="Shape 393"/>
          <p:cNvCxnSpPr/>
          <p:nvPr/>
        </p:nvCxnSpPr>
        <p:spPr>
          <a:xfrm rot="10800000">
            <a:off x="6215073" y="3429000"/>
            <a:ext cx="500065" cy="428627"/>
          </a:xfrm>
          <a:prstGeom prst="straightConnector1">
            <a:avLst/>
          </a:prstGeom>
          <a:noFill/>
          <a:ln cap="flat" cmpd="sng" w="12700">
            <a:solidFill>
              <a:schemeClr val="dk1"/>
            </a:solidFill>
            <a:prstDash val="solid"/>
            <a:round/>
            <a:headEnd len="med" w="med" type="none"/>
            <a:tailEnd len="med" w="med" type="stealth"/>
          </a:ln>
        </p:spPr>
      </p:cxnSp>
      <p:cxnSp>
        <p:nvCxnSpPr>
          <p:cNvPr id="394" name="Shape 394"/>
          <p:cNvCxnSpPr/>
          <p:nvPr/>
        </p:nvCxnSpPr>
        <p:spPr>
          <a:xfrm rot="10800000">
            <a:off x="6215073" y="3857627"/>
            <a:ext cx="500065" cy="142875"/>
          </a:xfrm>
          <a:prstGeom prst="straightConnector1">
            <a:avLst/>
          </a:prstGeom>
          <a:noFill/>
          <a:ln cap="flat" cmpd="sng" w="12700">
            <a:solidFill>
              <a:schemeClr val="dk1"/>
            </a:solidFill>
            <a:prstDash val="solid"/>
            <a:round/>
            <a:headEnd len="med" w="med" type="none"/>
            <a:tailEnd len="med" w="med" type="stealth"/>
          </a:ln>
        </p:spPr>
      </p:cxnSp>
      <p:cxnSp>
        <p:nvCxnSpPr>
          <p:cNvPr id="395" name="Shape 395"/>
          <p:cNvCxnSpPr/>
          <p:nvPr/>
        </p:nvCxnSpPr>
        <p:spPr>
          <a:xfrm flipH="1">
            <a:off x="6215075" y="4143380"/>
            <a:ext cx="500071" cy="214313"/>
          </a:xfrm>
          <a:prstGeom prst="straightConnector1">
            <a:avLst/>
          </a:prstGeom>
          <a:noFill/>
          <a:ln cap="flat" cmpd="sng" w="12700">
            <a:solidFill>
              <a:schemeClr val="dk1"/>
            </a:solidFill>
            <a:prstDash val="solid"/>
            <a:round/>
            <a:headEnd len="med" w="med" type="none"/>
            <a:tailEnd len="med" w="med" type="stealth"/>
          </a:ln>
        </p:spPr>
      </p:cxnSp>
      <p:cxnSp>
        <p:nvCxnSpPr>
          <p:cNvPr id="396" name="Shape 396"/>
          <p:cNvCxnSpPr/>
          <p:nvPr/>
        </p:nvCxnSpPr>
        <p:spPr>
          <a:xfrm rot="5400000">
            <a:off x="6215073" y="4286255"/>
            <a:ext cx="500065" cy="500065"/>
          </a:xfrm>
          <a:prstGeom prst="straightConnector1">
            <a:avLst/>
          </a:prstGeom>
          <a:noFill/>
          <a:ln cap="flat" cmpd="sng" w="12700">
            <a:solidFill>
              <a:schemeClr val="dk1"/>
            </a:solidFill>
            <a:prstDash val="solid"/>
            <a:round/>
            <a:headEnd len="med" w="med" type="none"/>
            <a:tailEnd len="med" w="med" type="stealth"/>
          </a:ln>
        </p:spPr>
      </p:cxn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grpSp>
        <p:nvGrpSpPr>
          <p:cNvPr id="402" name="Shape 402"/>
          <p:cNvGrpSpPr/>
          <p:nvPr/>
        </p:nvGrpSpPr>
        <p:grpSpPr>
          <a:xfrm>
            <a:off x="4672382" y="2207548"/>
            <a:ext cx="399684" cy="299764"/>
            <a:chOff x="4071934" y="4214817"/>
            <a:chExt cx="571504" cy="428627"/>
          </a:xfrm>
        </p:grpSpPr>
        <p:sp>
          <p:nvSpPr>
            <p:cNvPr id="403" name="Shape 403"/>
            <p:cNvSpPr/>
            <p:nvPr/>
          </p:nvSpPr>
          <p:spPr>
            <a:xfrm>
              <a:off x="4143371" y="4214817"/>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404" name="Shape 404"/>
            <p:cNvGrpSpPr/>
            <p:nvPr/>
          </p:nvGrpSpPr>
          <p:grpSpPr>
            <a:xfrm>
              <a:off x="4071934" y="4314830"/>
              <a:ext cx="571504" cy="228601"/>
              <a:chOff x="1014393" y="4786321"/>
              <a:chExt cx="1828800" cy="914400"/>
            </a:xfrm>
          </p:grpSpPr>
          <p:sp>
            <p:nvSpPr>
              <p:cNvPr id="405" name="Shape 405"/>
              <p:cNvSpPr/>
              <p:nvPr/>
            </p:nvSpPr>
            <p:spPr>
              <a:xfrm rot="5400000">
                <a:off x="1014393"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
            <p:nvSpPr>
              <p:cNvPr id="406" name="Shape 406"/>
              <p:cNvSpPr/>
              <p:nvPr/>
            </p:nvSpPr>
            <p:spPr>
              <a:xfrm rot="-5400000">
                <a:off x="1928794" y="4786321"/>
                <a:ext cx="914400" cy="914400"/>
              </a:xfrm>
              <a:prstGeom prst="arc">
                <a:avLst>
                  <a:gd fmla="val 16200000" name="adj1"/>
                  <a:gd fmla="val 0" name="adj2"/>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grpSp>
      <p:sp>
        <p:nvSpPr>
          <p:cNvPr id="407" name="Shape 4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Deep learning vs.</a:t>
            </a:r>
            <a:br>
              <a:rPr b="0" baseline="0" i="0" lang="en-US" sz="4400" u="none" cap="none" strike="noStrike">
                <a:solidFill>
                  <a:schemeClr val="dk1"/>
                </a:solidFill>
                <a:latin typeface="Calibri"/>
                <a:ea typeface="Calibri"/>
                <a:cs typeface="Calibri"/>
                <a:sym typeface="Calibri"/>
              </a:rPr>
            </a:br>
            <a:r>
              <a:rPr b="0" baseline="0" i="0" lang="en-US" sz="4400" u="none" cap="none" strike="noStrike">
                <a:solidFill>
                  <a:schemeClr val="dk1"/>
                </a:solidFill>
                <a:latin typeface="Calibri"/>
                <a:ea typeface="Calibri"/>
                <a:cs typeface="Calibri"/>
                <a:sym typeface="Calibri"/>
              </a:rPr>
              <a:t>traditional neural networks</a:t>
            </a:r>
          </a:p>
        </p:txBody>
      </p:sp>
      <p:sp>
        <p:nvSpPr>
          <p:cNvPr id="408" name="Shape 408"/>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409" name="Shape 409"/>
          <p:cNvSpPr/>
          <p:nvPr/>
        </p:nvSpPr>
        <p:spPr>
          <a:xfrm rot="-5400000">
            <a:off x="4650613" y="707185"/>
            <a:ext cx="443221" cy="4743846"/>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10" name="Shape 410"/>
          <p:cNvSpPr/>
          <p:nvPr/>
        </p:nvSpPr>
        <p:spPr>
          <a:xfrm rot="-5400000">
            <a:off x="4668858" y="2011186"/>
            <a:ext cx="418893" cy="70221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411" name="Shape 411"/>
          <p:cNvCxnSpPr/>
          <p:nvPr/>
        </p:nvCxnSpPr>
        <p:spPr>
          <a:xfrm rot="-5400000">
            <a:off x="4732163" y="2002289"/>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412" name="Shape 412"/>
          <p:cNvCxnSpPr/>
          <p:nvPr/>
        </p:nvCxnSpPr>
        <p:spPr>
          <a:xfrm rot="-5400000">
            <a:off x="4731397" y="2711805"/>
            <a:ext cx="280887" cy="763"/>
          </a:xfrm>
          <a:prstGeom prst="straightConnector1">
            <a:avLst/>
          </a:prstGeom>
          <a:noFill/>
          <a:ln cap="flat" cmpd="sng" w="12700">
            <a:solidFill>
              <a:schemeClr val="dk1"/>
            </a:solidFill>
            <a:prstDash val="solid"/>
            <a:round/>
            <a:headEnd len="med" w="med" type="none"/>
            <a:tailEnd len="med" w="med" type="stealth"/>
          </a:ln>
        </p:spPr>
      </p:cxnSp>
      <p:cxnSp>
        <p:nvCxnSpPr>
          <p:cNvPr id="413" name="Shape 413"/>
          <p:cNvCxnSpPr/>
          <p:nvPr/>
        </p:nvCxnSpPr>
        <p:spPr>
          <a:xfrm rot="-5400000">
            <a:off x="4732163" y="3431051"/>
            <a:ext cx="280887" cy="763"/>
          </a:xfrm>
          <a:prstGeom prst="straightConnector1">
            <a:avLst/>
          </a:prstGeom>
          <a:noFill/>
          <a:ln cap="flat" cmpd="sng" w="12700">
            <a:solidFill>
              <a:schemeClr val="dk1"/>
            </a:solidFill>
            <a:prstDash val="solid"/>
            <a:round/>
            <a:headEnd len="med" w="med" type="none"/>
            <a:tailEnd len="med" w="med" type="stealth"/>
          </a:ln>
        </p:spPr>
      </p:cxnSp>
      <p:sp>
        <p:nvSpPr>
          <p:cNvPr id="414" name="Shape 414"/>
          <p:cNvSpPr/>
          <p:nvPr/>
        </p:nvSpPr>
        <p:spPr>
          <a:xfrm rot="-5400000">
            <a:off x="4650613" y="1421564"/>
            <a:ext cx="443221" cy="4743846"/>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15" name="Shape 415"/>
          <p:cNvSpPr txBox="1"/>
          <p:nvPr/>
        </p:nvSpPr>
        <p:spPr>
          <a:xfrm>
            <a:off x="699875" y="3947701"/>
            <a:ext cx="1402948"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hidden layers</a:t>
            </a:r>
          </a:p>
        </p:txBody>
      </p:sp>
      <p:cxnSp>
        <p:nvCxnSpPr>
          <p:cNvPr id="416" name="Shape 416"/>
          <p:cNvCxnSpPr/>
          <p:nvPr/>
        </p:nvCxnSpPr>
        <p:spPr>
          <a:xfrm rot="-5400000">
            <a:off x="4732163" y="4145431"/>
            <a:ext cx="280887" cy="763"/>
          </a:xfrm>
          <a:prstGeom prst="straightConnector1">
            <a:avLst/>
          </a:prstGeom>
          <a:noFill/>
          <a:ln cap="flat" cmpd="sng" w="12700">
            <a:solidFill>
              <a:schemeClr val="dk1"/>
            </a:solidFill>
            <a:prstDash val="solid"/>
            <a:round/>
            <a:headEnd len="med" w="med" type="none"/>
            <a:tailEnd len="med" w="med" type="stealth"/>
          </a:ln>
        </p:spPr>
      </p:cxnSp>
      <p:sp>
        <p:nvSpPr>
          <p:cNvPr id="417" name="Shape 417"/>
          <p:cNvSpPr/>
          <p:nvPr/>
        </p:nvSpPr>
        <p:spPr>
          <a:xfrm rot="-5400000">
            <a:off x="4650613" y="2135944"/>
            <a:ext cx="443221" cy="4743846"/>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418" name="Shape 418"/>
          <p:cNvCxnSpPr/>
          <p:nvPr/>
        </p:nvCxnSpPr>
        <p:spPr>
          <a:xfrm rot="-5400000">
            <a:off x="4732163" y="4859810"/>
            <a:ext cx="280887" cy="763"/>
          </a:xfrm>
          <a:prstGeom prst="straightConnector1">
            <a:avLst/>
          </a:prstGeom>
          <a:noFill/>
          <a:ln cap="flat" cmpd="sng" w="12700">
            <a:solidFill>
              <a:schemeClr val="dk1"/>
            </a:solidFill>
            <a:prstDash val="solid"/>
            <a:round/>
            <a:headEnd len="med" w="med" type="none"/>
            <a:tailEnd len="med" w="med" type="stealth"/>
          </a:ln>
        </p:spPr>
      </p:cxnSp>
      <p:sp>
        <p:nvSpPr>
          <p:cNvPr id="419" name="Shape 419"/>
          <p:cNvSpPr/>
          <p:nvPr/>
        </p:nvSpPr>
        <p:spPr>
          <a:xfrm rot="-5400000">
            <a:off x="4650613" y="2850322"/>
            <a:ext cx="443221" cy="4743847"/>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420" name="Shape 420"/>
          <p:cNvCxnSpPr/>
          <p:nvPr/>
        </p:nvCxnSpPr>
        <p:spPr>
          <a:xfrm rot="-5400000">
            <a:off x="4732163" y="5574190"/>
            <a:ext cx="280887" cy="763"/>
          </a:xfrm>
          <a:prstGeom prst="straightConnector1">
            <a:avLst/>
          </a:prstGeom>
          <a:noFill/>
          <a:ln cap="flat" cmpd="sng" w="12700">
            <a:solidFill>
              <a:schemeClr val="dk1"/>
            </a:solidFill>
            <a:prstDash val="solid"/>
            <a:round/>
            <a:headEnd len="med" w="med" type="none"/>
            <a:tailEnd len="med" w="med" type="stealth"/>
          </a:ln>
        </p:spPr>
      </p:cxnSp>
      <p:sp>
        <p:nvSpPr>
          <p:cNvPr id="421" name="Shape 421"/>
          <p:cNvSpPr/>
          <p:nvPr/>
        </p:nvSpPr>
        <p:spPr>
          <a:xfrm>
            <a:off x="2128635" y="2857496"/>
            <a:ext cx="214313" cy="2571767"/>
          </a:xfrm>
          <a:prstGeom prst="leftBrace">
            <a:avLst>
              <a:gd fmla="val 58111" name="adj1"/>
              <a:gd fmla="val 50000" name="adj2"/>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grpSp>
        <p:nvGrpSpPr>
          <p:cNvPr id="422" name="Shape 422"/>
          <p:cNvGrpSpPr/>
          <p:nvPr/>
        </p:nvGrpSpPr>
        <p:grpSpPr>
          <a:xfrm>
            <a:off x="4714876" y="2928934"/>
            <a:ext cx="285752" cy="285752"/>
            <a:chOff x="5000628" y="4143380"/>
            <a:chExt cx="428627" cy="428627"/>
          </a:xfrm>
        </p:grpSpPr>
        <p:sp>
          <p:nvSpPr>
            <p:cNvPr id="423" name="Shape 423"/>
            <p:cNvSpPr/>
            <p:nvPr/>
          </p:nvSpPr>
          <p:spPr>
            <a:xfrm>
              <a:off x="5000628" y="4143380"/>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424" name="Shape 424"/>
            <p:cNvGrpSpPr/>
            <p:nvPr/>
          </p:nvGrpSpPr>
          <p:grpSpPr>
            <a:xfrm>
              <a:off x="5072065" y="4285333"/>
              <a:ext cx="285752" cy="142804"/>
              <a:chOff x="4357685" y="3786190"/>
              <a:chExt cx="633418" cy="295276"/>
            </a:xfrm>
          </p:grpSpPr>
          <p:cxnSp>
            <p:nvCxnSpPr>
              <p:cNvPr id="425" name="Shape 425"/>
              <p:cNvCxnSpPr/>
              <p:nvPr/>
            </p:nvCxnSpPr>
            <p:spPr>
              <a:xfrm>
                <a:off x="4357685" y="4071942"/>
                <a:ext cx="357189" cy="1587"/>
              </a:xfrm>
              <a:prstGeom prst="straightConnector1">
                <a:avLst/>
              </a:prstGeom>
              <a:noFill/>
              <a:ln cap="flat" cmpd="sng" w="25400">
                <a:solidFill>
                  <a:schemeClr val="dk1"/>
                </a:solidFill>
                <a:prstDash val="solid"/>
                <a:round/>
                <a:headEnd len="med" w="med" type="none"/>
                <a:tailEnd len="med" w="med" type="none"/>
              </a:ln>
            </p:spPr>
          </p:cxnSp>
          <p:cxnSp>
            <p:nvCxnSpPr>
              <p:cNvPr id="426" name="Shape 426"/>
              <p:cNvCxnSpPr/>
              <p:nvPr/>
            </p:nvCxnSpPr>
            <p:spPr>
              <a:xfrm rot="-5400000">
                <a:off x="4705352" y="3795714"/>
                <a:ext cx="295276" cy="276228"/>
              </a:xfrm>
              <a:prstGeom prst="straightConnector1">
                <a:avLst/>
              </a:prstGeom>
              <a:noFill/>
              <a:ln cap="flat" cmpd="sng" w="25400">
                <a:solidFill>
                  <a:schemeClr val="dk1"/>
                </a:solidFill>
                <a:prstDash val="solid"/>
                <a:round/>
                <a:headEnd len="med" w="med" type="none"/>
                <a:tailEnd len="med" w="med" type="none"/>
              </a:ln>
            </p:spPr>
          </p:cxnSp>
        </p:grpSp>
      </p:grpSp>
      <p:grpSp>
        <p:nvGrpSpPr>
          <p:cNvPr id="427" name="Shape 427"/>
          <p:cNvGrpSpPr/>
          <p:nvPr/>
        </p:nvGrpSpPr>
        <p:grpSpPr>
          <a:xfrm>
            <a:off x="4714876" y="3643314"/>
            <a:ext cx="285752" cy="285752"/>
            <a:chOff x="5000628" y="4143380"/>
            <a:chExt cx="428627" cy="428627"/>
          </a:xfrm>
        </p:grpSpPr>
        <p:sp>
          <p:nvSpPr>
            <p:cNvPr id="428" name="Shape 428"/>
            <p:cNvSpPr/>
            <p:nvPr/>
          </p:nvSpPr>
          <p:spPr>
            <a:xfrm>
              <a:off x="5000628" y="4143380"/>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429" name="Shape 429"/>
            <p:cNvGrpSpPr/>
            <p:nvPr/>
          </p:nvGrpSpPr>
          <p:grpSpPr>
            <a:xfrm>
              <a:off x="5072065" y="4285333"/>
              <a:ext cx="285752" cy="142804"/>
              <a:chOff x="4357685" y="3786190"/>
              <a:chExt cx="633418" cy="295276"/>
            </a:xfrm>
          </p:grpSpPr>
          <p:cxnSp>
            <p:nvCxnSpPr>
              <p:cNvPr id="430" name="Shape 430"/>
              <p:cNvCxnSpPr/>
              <p:nvPr/>
            </p:nvCxnSpPr>
            <p:spPr>
              <a:xfrm>
                <a:off x="4357685" y="4071942"/>
                <a:ext cx="357189" cy="1587"/>
              </a:xfrm>
              <a:prstGeom prst="straightConnector1">
                <a:avLst/>
              </a:prstGeom>
              <a:noFill/>
              <a:ln cap="flat" cmpd="sng" w="25400">
                <a:solidFill>
                  <a:schemeClr val="dk1"/>
                </a:solidFill>
                <a:prstDash val="solid"/>
                <a:round/>
                <a:headEnd len="med" w="med" type="none"/>
                <a:tailEnd len="med" w="med" type="none"/>
              </a:ln>
            </p:spPr>
          </p:cxnSp>
          <p:cxnSp>
            <p:nvCxnSpPr>
              <p:cNvPr id="431" name="Shape 431"/>
              <p:cNvCxnSpPr/>
              <p:nvPr/>
            </p:nvCxnSpPr>
            <p:spPr>
              <a:xfrm rot="-5400000">
                <a:off x="4705352" y="3795714"/>
                <a:ext cx="295276" cy="276228"/>
              </a:xfrm>
              <a:prstGeom prst="straightConnector1">
                <a:avLst/>
              </a:prstGeom>
              <a:noFill/>
              <a:ln cap="flat" cmpd="sng" w="25400">
                <a:solidFill>
                  <a:schemeClr val="dk1"/>
                </a:solidFill>
                <a:prstDash val="solid"/>
                <a:round/>
                <a:headEnd len="med" w="med" type="none"/>
                <a:tailEnd len="med" w="med" type="none"/>
              </a:ln>
            </p:spPr>
          </p:cxnSp>
        </p:grpSp>
      </p:grpSp>
      <p:grpSp>
        <p:nvGrpSpPr>
          <p:cNvPr id="432" name="Shape 432"/>
          <p:cNvGrpSpPr/>
          <p:nvPr/>
        </p:nvGrpSpPr>
        <p:grpSpPr>
          <a:xfrm>
            <a:off x="4714876" y="4357694"/>
            <a:ext cx="285752" cy="285752"/>
            <a:chOff x="5000628" y="4143380"/>
            <a:chExt cx="428627" cy="428627"/>
          </a:xfrm>
        </p:grpSpPr>
        <p:sp>
          <p:nvSpPr>
            <p:cNvPr id="433" name="Shape 433"/>
            <p:cNvSpPr/>
            <p:nvPr/>
          </p:nvSpPr>
          <p:spPr>
            <a:xfrm>
              <a:off x="5000628" y="4143380"/>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434" name="Shape 434"/>
            <p:cNvGrpSpPr/>
            <p:nvPr/>
          </p:nvGrpSpPr>
          <p:grpSpPr>
            <a:xfrm>
              <a:off x="5072065" y="4285333"/>
              <a:ext cx="285752" cy="142804"/>
              <a:chOff x="4357685" y="3786190"/>
              <a:chExt cx="633418" cy="295276"/>
            </a:xfrm>
          </p:grpSpPr>
          <p:cxnSp>
            <p:nvCxnSpPr>
              <p:cNvPr id="435" name="Shape 435"/>
              <p:cNvCxnSpPr/>
              <p:nvPr/>
            </p:nvCxnSpPr>
            <p:spPr>
              <a:xfrm>
                <a:off x="4357685" y="4071942"/>
                <a:ext cx="357189" cy="1587"/>
              </a:xfrm>
              <a:prstGeom prst="straightConnector1">
                <a:avLst/>
              </a:prstGeom>
              <a:noFill/>
              <a:ln cap="flat" cmpd="sng" w="25400">
                <a:solidFill>
                  <a:schemeClr val="dk1"/>
                </a:solidFill>
                <a:prstDash val="solid"/>
                <a:round/>
                <a:headEnd len="med" w="med" type="none"/>
                <a:tailEnd len="med" w="med" type="none"/>
              </a:ln>
            </p:spPr>
          </p:cxnSp>
          <p:cxnSp>
            <p:nvCxnSpPr>
              <p:cNvPr id="436" name="Shape 436"/>
              <p:cNvCxnSpPr/>
              <p:nvPr/>
            </p:nvCxnSpPr>
            <p:spPr>
              <a:xfrm rot="-5400000">
                <a:off x="4705352" y="3795714"/>
                <a:ext cx="295276" cy="276228"/>
              </a:xfrm>
              <a:prstGeom prst="straightConnector1">
                <a:avLst/>
              </a:prstGeom>
              <a:noFill/>
              <a:ln cap="flat" cmpd="sng" w="25400">
                <a:solidFill>
                  <a:schemeClr val="dk1"/>
                </a:solidFill>
                <a:prstDash val="solid"/>
                <a:round/>
                <a:headEnd len="med" w="med" type="none"/>
                <a:tailEnd len="med" w="med" type="none"/>
              </a:ln>
            </p:spPr>
          </p:cxnSp>
        </p:grpSp>
      </p:grpSp>
      <p:grpSp>
        <p:nvGrpSpPr>
          <p:cNvPr id="437" name="Shape 437"/>
          <p:cNvGrpSpPr/>
          <p:nvPr/>
        </p:nvGrpSpPr>
        <p:grpSpPr>
          <a:xfrm>
            <a:off x="4714876" y="5072074"/>
            <a:ext cx="285752" cy="285752"/>
            <a:chOff x="5000628" y="4143380"/>
            <a:chExt cx="428627" cy="428627"/>
          </a:xfrm>
        </p:grpSpPr>
        <p:sp>
          <p:nvSpPr>
            <p:cNvPr id="438" name="Shape 438"/>
            <p:cNvSpPr/>
            <p:nvPr/>
          </p:nvSpPr>
          <p:spPr>
            <a:xfrm>
              <a:off x="5000628" y="4143380"/>
              <a:ext cx="428627" cy="428627"/>
            </a:xfrm>
            <a:prstGeom prst="ellipse">
              <a:avLst/>
            </a:prstGeom>
            <a:solidFill>
              <a:schemeClr val="lt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439" name="Shape 439"/>
            <p:cNvGrpSpPr/>
            <p:nvPr/>
          </p:nvGrpSpPr>
          <p:grpSpPr>
            <a:xfrm>
              <a:off x="5072065" y="4285333"/>
              <a:ext cx="285752" cy="142804"/>
              <a:chOff x="4357685" y="3786190"/>
              <a:chExt cx="633418" cy="295276"/>
            </a:xfrm>
          </p:grpSpPr>
          <p:cxnSp>
            <p:nvCxnSpPr>
              <p:cNvPr id="440" name="Shape 440"/>
              <p:cNvCxnSpPr/>
              <p:nvPr/>
            </p:nvCxnSpPr>
            <p:spPr>
              <a:xfrm>
                <a:off x="4357685" y="4071942"/>
                <a:ext cx="357189" cy="1587"/>
              </a:xfrm>
              <a:prstGeom prst="straightConnector1">
                <a:avLst/>
              </a:prstGeom>
              <a:noFill/>
              <a:ln cap="flat" cmpd="sng" w="25400">
                <a:solidFill>
                  <a:schemeClr val="dk1"/>
                </a:solidFill>
                <a:prstDash val="solid"/>
                <a:round/>
                <a:headEnd len="med" w="med" type="none"/>
                <a:tailEnd len="med" w="med" type="none"/>
              </a:ln>
            </p:spPr>
          </p:cxnSp>
          <p:cxnSp>
            <p:nvCxnSpPr>
              <p:cNvPr id="441" name="Shape 441"/>
              <p:cNvCxnSpPr/>
              <p:nvPr/>
            </p:nvCxnSpPr>
            <p:spPr>
              <a:xfrm rot="-5400000">
                <a:off x="4705352" y="3795714"/>
                <a:ext cx="295276" cy="276228"/>
              </a:xfrm>
              <a:prstGeom prst="straightConnector1">
                <a:avLst/>
              </a:prstGeom>
              <a:noFill/>
              <a:ln cap="flat" cmpd="sng" w="25400">
                <a:solidFill>
                  <a:schemeClr val="dk1"/>
                </a:solidFill>
                <a:prstDash val="solid"/>
                <a:round/>
                <a:headEnd len="med" w="med" type="none"/>
                <a:tailEnd len="med" w="med" type="none"/>
              </a:ln>
            </p:spPr>
          </p:cxnSp>
        </p:grpSp>
      </p:grpSp>
      <p:sp>
        <p:nvSpPr>
          <p:cNvPr id="442" name="Shape 442"/>
          <p:cNvSpPr txBox="1"/>
          <p:nvPr/>
        </p:nvSpPr>
        <p:spPr>
          <a:xfrm>
            <a:off x="2615016" y="2161751"/>
            <a:ext cx="12570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Calibri"/>
                <a:ea typeface="Calibri"/>
                <a:cs typeface="Calibri"/>
                <a:sym typeface="Calibri"/>
              </a:rPr>
              <a:t>output layer</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3959"/>
              <a:t>Convolutional neural networks</a:t>
            </a:r>
          </a:p>
        </p:txBody>
      </p:sp>
      <p:sp>
        <p:nvSpPr>
          <p:cNvPr id="449" name="Shape 449"/>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450" name="Shape 450"/>
          <p:cNvSpPr/>
          <p:nvPr/>
        </p:nvSpPr>
        <p:spPr>
          <a:xfrm>
            <a:off x="1402675" y="4386750"/>
            <a:ext cx="1820100" cy="958799"/>
          </a:xfrm>
          <a:prstGeom prst="parallelogram">
            <a:avLst>
              <a:gd fmla="val 50847" name="adj"/>
            </a:avLst>
          </a:prstGeom>
          <a:solidFill>
            <a:srgbClr val="EFEFE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1" name="Shape 451"/>
          <p:cNvSpPr/>
          <p:nvPr/>
        </p:nvSpPr>
        <p:spPr>
          <a:xfrm>
            <a:off x="1857700" y="3471625"/>
            <a:ext cx="1239300" cy="243899"/>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2" name="Shape 452"/>
          <p:cNvSpPr/>
          <p:nvPr/>
        </p:nvSpPr>
        <p:spPr>
          <a:xfrm rot="-5400000">
            <a:off x="2258974" y="3836790"/>
            <a:ext cx="4368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453" name="Shape 453"/>
          <p:cNvSpPr/>
          <p:nvPr/>
        </p:nvSpPr>
        <p:spPr>
          <a:xfrm>
            <a:off x="1567325" y="2861300"/>
            <a:ext cx="1820100" cy="243899"/>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4" name="Shape 454"/>
          <p:cNvSpPr/>
          <p:nvPr/>
        </p:nvSpPr>
        <p:spPr>
          <a:xfrm>
            <a:off x="1776400" y="2250975"/>
            <a:ext cx="1401899" cy="243899"/>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5" name="Shape 455"/>
          <p:cNvCxnSpPr>
            <a:endCxn id="453" idx="2"/>
          </p:cNvCxnSpPr>
          <p:nvPr/>
        </p:nvCxnSpPr>
        <p:spPr>
          <a:xfrm rot="10800000">
            <a:off x="2477375" y="3105200"/>
            <a:ext cx="0" cy="366300"/>
          </a:xfrm>
          <a:prstGeom prst="straightConnector1">
            <a:avLst/>
          </a:prstGeom>
          <a:noFill/>
          <a:ln cap="flat" cmpd="sng" w="9525">
            <a:solidFill>
              <a:schemeClr val="dk2"/>
            </a:solidFill>
            <a:prstDash val="solid"/>
            <a:round/>
            <a:headEnd len="lg" w="lg" type="none"/>
            <a:tailEnd len="lg" w="lg" type="triangle"/>
          </a:ln>
        </p:spPr>
      </p:cxnSp>
      <p:cxnSp>
        <p:nvCxnSpPr>
          <p:cNvPr id="456" name="Shape 456"/>
          <p:cNvCxnSpPr>
            <a:stCxn id="453" idx="0"/>
            <a:endCxn id="454" idx="2"/>
          </p:cNvCxnSpPr>
          <p:nvPr/>
        </p:nvCxnSpPr>
        <p:spPr>
          <a:xfrm rot="10800000">
            <a:off x="2477375" y="2495000"/>
            <a:ext cx="0" cy="366300"/>
          </a:xfrm>
          <a:prstGeom prst="straightConnector1">
            <a:avLst/>
          </a:prstGeom>
          <a:noFill/>
          <a:ln cap="flat" cmpd="sng" w="9525">
            <a:solidFill>
              <a:schemeClr val="dk2"/>
            </a:solidFill>
            <a:prstDash val="solid"/>
            <a:round/>
            <a:headEnd len="lg" w="lg" type="none"/>
            <a:tailEnd len="lg" w="lg" type="triangle"/>
          </a:ln>
        </p:spPr>
      </p:cxnSp>
      <p:sp>
        <p:nvSpPr>
          <p:cNvPr id="457" name="Shape 457"/>
          <p:cNvSpPr txBox="1"/>
          <p:nvPr/>
        </p:nvSpPr>
        <p:spPr>
          <a:xfrm>
            <a:off x="2784000" y="3765318"/>
            <a:ext cx="1137600" cy="504299"/>
          </a:xfrm>
          <a:prstGeom prst="rect">
            <a:avLst/>
          </a:prstGeom>
          <a:noFill/>
          <a:ln>
            <a:noFill/>
          </a:ln>
        </p:spPr>
        <p:txBody>
          <a:bodyPr anchorCtr="0" anchor="t" bIns="91425" lIns="91425" rIns="91425" tIns="91425">
            <a:noAutofit/>
          </a:bodyPr>
          <a:lstStyle/>
          <a:p>
            <a:pPr>
              <a:spcBef>
                <a:spcPts val="0"/>
              </a:spcBef>
              <a:buNone/>
            </a:pPr>
            <a:r>
              <a:rPr lang="en-US" sz="2400">
                <a:latin typeface="Calibri"/>
                <a:ea typeface="Calibri"/>
                <a:cs typeface="Calibri"/>
                <a:sym typeface="Calibri"/>
              </a:rPr>
              <a:t>flatten</a:t>
            </a:r>
          </a:p>
        </p:txBody>
      </p:sp>
      <p:sp>
        <p:nvSpPr>
          <p:cNvPr id="458" name="Shape 458"/>
          <p:cNvSpPr/>
          <p:nvPr/>
        </p:nvSpPr>
        <p:spPr>
          <a:xfrm>
            <a:off x="2101450" y="1641375"/>
            <a:ext cx="751800" cy="243899"/>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9" name="Shape 459"/>
          <p:cNvCxnSpPr/>
          <p:nvPr/>
        </p:nvCxnSpPr>
        <p:spPr>
          <a:xfrm rot="10800000">
            <a:off x="2477375" y="1885399"/>
            <a:ext cx="0" cy="366300"/>
          </a:xfrm>
          <a:prstGeom prst="straightConnector1">
            <a:avLst/>
          </a:prstGeom>
          <a:noFill/>
          <a:ln cap="flat" cmpd="sng" w="9525">
            <a:solidFill>
              <a:schemeClr val="dk2"/>
            </a:solidFill>
            <a:prstDash val="solid"/>
            <a:round/>
            <a:headEnd len="lg" w="lg" type="none"/>
            <a:tailEnd len="lg" w="lg" type="triangle"/>
          </a:ln>
        </p:spPr>
      </p:cxnSp>
      <p:sp>
        <p:nvSpPr>
          <p:cNvPr id="460" name="Shape 460"/>
          <p:cNvSpPr txBox="1"/>
          <p:nvPr/>
        </p:nvSpPr>
        <p:spPr>
          <a:xfrm>
            <a:off x="1033100" y="5607425"/>
            <a:ext cx="2888400" cy="504299"/>
          </a:xfrm>
          <a:prstGeom prst="rect">
            <a:avLst/>
          </a:prstGeom>
          <a:noFill/>
          <a:ln>
            <a:noFill/>
          </a:ln>
        </p:spPr>
        <p:txBody>
          <a:bodyPr anchorCtr="0" anchor="t" bIns="91425" lIns="91425" rIns="91425" tIns="91425">
            <a:noAutofit/>
          </a:bodyPr>
          <a:lstStyle/>
          <a:p>
            <a:pPr lvl="0" rtl="0" algn="ctr">
              <a:spcBef>
                <a:spcPts val="0"/>
              </a:spcBef>
              <a:buNone/>
            </a:pPr>
            <a:r>
              <a:rPr lang="en-US" sz="2400">
                <a:latin typeface="Calibri"/>
                <a:ea typeface="Calibri"/>
                <a:cs typeface="Calibri"/>
                <a:sym typeface="Calibri"/>
              </a:rPr>
              <a:t>fully connected</a:t>
            </a:r>
          </a:p>
        </p:txBody>
      </p:sp>
      <p:sp>
        <p:nvSpPr>
          <p:cNvPr id="461" name="Shape 461"/>
          <p:cNvSpPr/>
          <p:nvPr/>
        </p:nvSpPr>
        <p:spPr>
          <a:xfrm>
            <a:off x="5390354" y="4386750"/>
            <a:ext cx="1820100" cy="958799"/>
          </a:xfrm>
          <a:prstGeom prst="parallelogram">
            <a:avLst>
              <a:gd fmla="val 50847" name="adj"/>
            </a:avLst>
          </a:prstGeom>
          <a:solidFill>
            <a:srgbClr val="EFEFE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2" name="Shape 462"/>
          <p:cNvSpPr/>
          <p:nvPr/>
        </p:nvSpPr>
        <p:spPr>
          <a:xfrm>
            <a:off x="6089129" y="1641375"/>
            <a:ext cx="751800" cy="243899"/>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3" name="Shape 463"/>
          <p:cNvCxnSpPr/>
          <p:nvPr/>
        </p:nvCxnSpPr>
        <p:spPr>
          <a:xfrm rot="10800000">
            <a:off x="6465054" y="1885399"/>
            <a:ext cx="0" cy="366300"/>
          </a:xfrm>
          <a:prstGeom prst="straightConnector1">
            <a:avLst/>
          </a:prstGeom>
          <a:noFill/>
          <a:ln cap="flat" cmpd="sng" w="9525">
            <a:solidFill>
              <a:schemeClr val="dk2"/>
            </a:solidFill>
            <a:prstDash val="solid"/>
            <a:round/>
            <a:headEnd len="lg" w="lg" type="none"/>
            <a:tailEnd len="lg" w="lg" type="triangle"/>
          </a:ln>
        </p:spPr>
      </p:cxnSp>
      <p:sp>
        <p:nvSpPr>
          <p:cNvPr id="464" name="Shape 464"/>
          <p:cNvSpPr txBox="1"/>
          <p:nvPr/>
        </p:nvSpPr>
        <p:spPr>
          <a:xfrm>
            <a:off x="5020779" y="5607425"/>
            <a:ext cx="2888400" cy="504299"/>
          </a:xfrm>
          <a:prstGeom prst="rect">
            <a:avLst/>
          </a:prstGeom>
          <a:noFill/>
          <a:ln>
            <a:noFill/>
          </a:ln>
        </p:spPr>
        <p:txBody>
          <a:bodyPr anchorCtr="0" anchor="t" bIns="91425" lIns="91425" rIns="91425" tIns="91425">
            <a:noAutofit/>
          </a:bodyPr>
          <a:lstStyle/>
          <a:p>
            <a:pPr lvl="0" rtl="0" algn="ctr">
              <a:spcBef>
                <a:spcPts val="0"/>
              </a:spcBef>
              <a:buNone/>
            </a:pPr>
            <a:r>
              <a:rPr lang="en-US" sz="2400">
                <a:latin typeface="Calibri"/>
                <a:ea typeface="Calibri"/>
                <a:cs typeface="Calibri"/>
                <a:sym typeface="Calibri"/>
              </a:rPr>
              <a:t>convolutional</a:t>
            </a:r>
          </a:p>
        </p:txBody>
      </p:sp>
      <p:sp>
        <p:nvSpPr>
          <p:cNvPr id="465" name="Shape 465"/>
          <p:cNvSpPr/>
          <p:nvPr/>
        </p:nvSpPr>
        <p:spPr>
          <a:xfrm>
            <a:off x="5764072" y="3330009"/>
            <a:ext cx="1239300" cy="652800"/>
          </a:xfrm>
          <a:prstGeom prst="parallelogram">
            <a:avLst>
              <a:gd fmla="val 50847" name="adj"/>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6" name="Shape 466"/>
          <p:cNvSpPr/>
          <p:nvPr/>
        </p:nvSpPr>
        <p:spPr>
          <a:xfrm>
            <a:off x="5847553" y="4462950"/>
            <a:ext cx="462900" cy="243899"/>
          </a:xfrm>
          <a:prstGeom prst="parallelogram">
            <a:avLst>
              <a:gd fmla="val 5084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7" name="Shape 467"/>
          <p:cNvCxnSpPr/>
          <p:nvPr/>
        </p:nvCxnSpPr>
        <p:spPr>
          <a:xfrm flipH="1" rot="10800000">
            <a:off x="5974350" y="3447174"/>
            <a:ext cx="197100" cy="1015800"/>
          </a:xfrm>
          <a:prstGeom prst="straightConnector1">
            <a:avLst/>
          </a:prstGeom>
          <a:noFill/>
          <a:ln cap="flat" cmpd="sng" w="9525">
            <a:solidFill>
              <a:srgbClr val="000000"/>
            </a:solidFill>
            <a:prstDash val="dot"/>
            <a:round/>
            <a:headEnd len="lg" w="lg" type="none"/>
            <a:tailEnd len="lg" w="lg" type="none"/>
          </a:ln>
        </p:spPr>
      </p:cxnSp>
      <p:cxnSp>
        <p:nvCxnSpPr>
          <p:cNvPr id="468" name="Shape 468"/>
          <p:cNvCxnSpPr/>
          <p:nvPr/>
        </p:nvCxnSpPr>
        <p:spPr>
          <a:xfrm rot="10800000">
            <a:off x="6177449" y="3449425"/>
            <a:ext cx="134100" cy="1009499"/>
          </a:xfrm>
          <a:prstGeom prst="straightConnector1">
            <a:avLst/>
          </a:prstGeom>
          <a:noFill/>
          <a:ln cap="flat" cmpd="sng" w="9525">
            <a:solidFill>
              <a:srgbClr val="000000"/>
            </a:solidFill>
            <a:prstDash val="dot"/>
            <a:round/>
            <a:headEnd len="lg" w="lg" type="none"/>
            <a:tailEnd len="lg" w="lg" type="none"/>
          </a:ln>
        </p:spPr>
      </p:cxnSp>
      <p:cxnSp>
        <p:nvCxnSpPr>
          <p:cNvPr id="469" name="Shape 469"/>
          <p:cNvCxnSpPr/>
          <p:nvPr/>
        </p:nvCxnSpPr>
        <p:spPr>
          <a:xfrm flipH="1" rot="10800000">
            <a:off x="5848400" y="3453424"/>
            <a:ext cx="321000" cy="1251300"/>
          </a:xfrm>
          <a:prstGeom prst="straightConnector1">
            <a:avLst/>
          </a:prstGeom>
          <a:noFill/>
          <a:ln cap="flat" cmpd="sng" w="9525">
            <a:solidFill>
              <a:srgbClr val="000000"/>
            </a:solidFill>
            <a:prstDash val="dot"/>
            <a:round/>
            <a:headEnd len="lg" w="lg" type="none"/>
            <a:tailEnd len="lg" w="lg" type="none"/>
          </a:ln>
        </p:spPr>
      </p:cxnSp>
      <p:cxnSp>
        <p:nvCxnSpPr>
          <p:cNvPr id="470" name="Shape 470"/>
          <p:cNvCxnSpPr/>
          <p:nvPr/>
        </p:nvCxnSpPr>
        <p:spPr>
          <a:xfrm rot="10800000">
            <a:off x="6169350" y="3461449"/>
            <a:ext cx="18299" cy="1245300"/>
          </a:xfrm>
          <a:prstGeom prst="straightConnector1">
            <a:avLst/>
          </a:prstGeom>
          <a:noFill/>
          <a:ln cap="flat" cmpd="sng" w="9525">
            <a:solidFill>
              <a:srgbClr val="000000"/>
            </a:solidFill>
            <a:prstDash val="dot"/>
            <a:round/>
            <a:headEnd len="lg" w="lg" type="none"/>
            <a:tailEnd len="lg" w="lg" type="none"/>
          </a:ln>
        </p:spPr>
      </p:cxnSp>
      <p:cxnSp>
        <p:nvCxnSpPr>
          <p:cNvPr id="471" name="Shape 471"/>
          <p:cNvCxnSpPr>
            <a:stCxn id="466" idx="2"/>
          </p:cNvCxnSpPr>
          <p:nvPr/>
        </p:nvCxnSpPr>
        <p:spPr>
          <a:xfrm>
            <a:off x="6248445" y="4584899"/>
            <a:ext cx="284400" cy="0"/>
          </a:xfrm>
          <a:prstGeom prst="straightConnector1">
            <a:avLst/>
          </a:prstGeom>
          <a:noFill/>
          <a:ln cap="flat" cmpd="sng" w="9525">
            <a:solidFill>
              <a:srgbClr val="000000"/>
            </a:solidFill>
            <a:prstDash val="solid"/>
            <a:round/>
            <a:headEnd len="lg" w="lg" type="none"/>
            <a:tailEnd len="lg" w="lg" type="triangle"/>
          </a:ln>
        </p:spPr>
      </p:cxnSp>
      <p:cxnSp>
        <p:nvCxnSpPr>
          <p:cNvPr id="472" name="Shape 472"/>
          <p:cNvCxnSpPr/>
          <p:nvPr/>
        </p:nvCxnSpPr>
        <p:spPr>
          <a:xfrm flipH="1">
            <a:off x="5935745" y="4706850"/>
            <a:ext cx="79199" cy="217200"/>
          </a:xfrm>
          <a:prstGeom prst="straightConnector1">
            <a:avLst/>
          </a:prstGeom>
          <a:noFill/>
          <a:ln cap="flat" cmpd="sng" w="9525">
            <a:solidFill>
              <a:srgbClr val="000000"/>
            </a:solidFill>
            <a:prstDash val="solid"/>
            <a:round/>
            <a:headEnd len="lg" w="lg" type="none"/>
            <a:tailEnd len="lg" w="lg" type="triangle"/>
          </a:ln>
        </p:spPr>
      </p:cxnSp>
      <p:sp>
        <p:nvSpPr>
          <p:cNvPr id="473" name="Shape 473"/>
          <p:cNvSpPr/>
          <p:nvPr/>
        </p:nvSpPr>
        <p:spPr>
          <a:xfrm>
            <a:off x="5992674" y="2263201"/>
            <a:ext cx="957299" cy="504299"/>
          </a:xfrm>
          <a:prstGeom prst="parallelogram">
            <a:avLst>
              <a:gd fmla="val 50847" name="adj"/>
            </a:avLst>
          </a:prstGeom>
          <a:solidFill>
            <a:srgbClr val="F4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74" name="Shape 474"/>
          <p:cNvSpPr/>
          <p:nvPr/>
        </p:nvSpPr>
        <p:spPr>
          <a:xfrm>
            <a:off x="6304753" y="3548550"/>
            <a:ext cx="462900" cy="243899"/>
          </a:xfrm>
          <a:prstGeom prst="parallelogram">
            <a:avLst>
              <a:gd fmla="val 5084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75" name="Shape 475"/>
          <p:cNvCxnSpPr/>
          <p:nvPr/>
        </p:nvCxnSpPr>
        <p:spPr>
          <a:xfrm flipH="1" rot="10800000">
            <a:off x="6431550" y="2532774"/>
            <a:ext cx="197100" cy="1015800"/>
          </a:xfrm>
          <a:prstGeom prst="straightConnector1">
            <a:avLst/>
          </a:prstGeom>
          <a:noFill/>
          <a:ln cap="flat" cmpd="sng" w="9525">
            <a:solidFill>
              <a:srgbClr val="000000"/>
            </a:solidFill>
            <a:prstDash val="dot"/>
            <a:round/>
            <a:headEnd len="lg" w="lg" type="none"/>
            <a:tailEnd len="lg" w="lg" type="none"/>
          </a:ln>
        </p:spPr>
      </p:cxnSp>
      <p:cxnSp>
        <p:nvCxnSpPr>
          <p:cNvPr id="476" name="Shape 476"/>
          <p:cNvCxnSpPr/>
          <p:nvPr/>
        </p:nvCxnSpPr>
        <p:spPr>
          <a:xfrm rot="10800000">
            <a:off x="6634649" y="2535025"/>
            <a:ext cx="134100" cy="1009499"/>
          </a:xfrm>
          <a:prstGeom prst="straightConnector1">
            <a:avLst/>
          </a:prstGeom>
          <a:noFill/>
          <a:ln cap="flat" cmpd="sng" w="9525">
            <a:solidFill>
              <a:srgbClr val="000000"/>
            </a:solidFill>
            <a:prstDash val="dot"/>
            <a:round/>
            <a:headEnd len="lg" w="lg" type="none"/>
            <a:tailEnd len="lg" w="lg" type="none"/>
          </a:ln>
        </p:spPr>
      </p:cxnSp>
      <p:cxnSp>
        <p:nvCxnSpPr>
          <p:cNvPr id="477" name="Shape 477"/>
          <p:cNvCxnSpPr/>
          <p:nvPr/>
        </p:nvCxnSpPr>
        <p:spPr>
          <a:xfrm flipH="1" rot="10800000">
            <a:off x="6305600" y="2539024"/>
            <a:ext cx="321000" cy="1251300"/>
          </a:xfrm>
          <a:prstGeom prst="straightConnector1">
            <a:avLst/>
          </a:prstGeom>
          <a:noFill/>
          <a:ln cap="flat" cmpd="sng" w="9525">
            <a:solidFill>
              <a:srgbClr val="000000"/>
            </a:solidFill>
            <a:prstDash val="dot"/>
            <a:round/>
            <a:headEnd len="lg" w="lg" type="none"/>
            <a:tailEnd len="lg" w="lg" type="none"/>
          </a:ln>
        </p:spPr>
      </p:cxnSp>
      <p:cxnSp>
        <p:nvCxnSpPr>
          <p:cNvPr id="478" name="Shape 478"/>
          <p:cNvCxnSpPr/>
          <p:nvPr/>
        </p:nvCxnSpPr>
        <p:spPr>
          <a:xfrm rot="10800000">
            <a:off x="6626550" y="2547049"/>
            <a:ext cx="18299" cy="1245300"/>
          </a:xfrm>
          <a:prstGeom prst="straightConnector1">
            <a:avLst/>
          </a:prstGeom>
          <a:noFill/>
          <a:ln cap="flat" cmpd="sng" w="9525">
            <a:solidFill>
              <a:srgbClr val="000000"/>
            </a:solidFill>
            <a:prstDash val="dot"/>
            <a:round/>
            <a:headEnd len="lg" w="lg" type="none"/>
            <a:tailEnd len="lg" w="lg" type="none"/>
          </a:ln>
        </p:spPr>
      </p:cxnSp>
      <p:sp>
        <p:nvSpPr>
          <p:cNvPr id="479" name="Shape 479"/>
          <p:cNvSpPr txBox="1"/>
          <p:nvPr/>
        </p:nvSpPr>
        <p:spPr>
          <a:xfrm>
            <a:off x="6822600" y="2698525"/>
            <a:ext cx="2321400" cy="504299"/>
          </a:xfrm>
          <a:prstGeom prst="rect">
            <a:avLst/>
          </a:prstGeom>
          <a:noFill/>
          <a:ln>
            <a:noFill/>
          </a:ln>
        </p:spPr>
        <p:txBody>
          <a:bodyPr anchorCtr="0" anchor="t" bIns="91425" lIns="91425" rIns="91425" tIns="91425">
            <a:noAutofit/>
          </a:bodyPr>
          <a:lstStyle/>
          <a:p>
            <a:pPr lvl="0" rtl="0">
              <a:spcBef>
                <a:spcPts val="0"/>
              </a:spcBef>
              <a:buNone/>
            </a:pPr>
            <a:r>
              <a:rPr lang="en-US" sz="2000">
                <a:latin typeface="Calibri"/>
                <a:ea typeface="Calibri"/>
                <a:cs typeface="Calibri"/>
                <a:sym typeface="Calibri"/>
              </a:rPr>
              <a:t>local connectivity</a:t>
            </a:r>
          </a:p>
        </p:txBody>
      </p:sp>
      <p:sp>
        <p:nvSpPr>
          <p:cNvPr id="480" name="Shape 480"/>
          <p:cNvSpPr txBox="1"/>
          <p:nvPr/>
        </p:nvSpPr>
        <p:spPr>
          <a:xfrm>
            <a:off x="7312350" y="4451125"/>
            <a:ext cx="1401899" cy="504299"/>
          </a:xfrm>
          <a:prstGeom prst="rect">
            <a:avLst/>
          </a:prstGeom>
          <a:noFill/>
          <a:ln>
            <a:noFill/>
          </a:ln>
        </p:spPr>
        <p:txBody>
          <a:bodyPr anchorCtr="0" anchor="t" bIns="91425" lIns="91425" rIns="91425" tIns="91425">
            <a:noAutofit/>
          </a:bodyPr>
          <a:lstStyle/>
          <a:p>
            <a:pPr lvl="0" rtl="0">
              <a:spcBef>
                <a:spcPts val="0"/>
              </a:spcBef>
              <a:buNone/>
            </a:pPr>
            <a:r>
              <a:rPr lang="en-US" sz="2000">
                <a:latin typeface="Calibri"/>
                <a:ea typeface="Calibri"/>
                <a:cs typeface="Calibri"/>
                <a:sym typeface="Calibri"/>
              </a:rPr>
              <a:t>translation invariance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A brief history of deep learning</a:t>
            </a:r>
          </a:p>
        </p:txBody>
      </p:sp>
      <p:sp>
        <p:nvSpPr>
          <p:cNvPr id="486" name="Shape 486"/>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487" name="Shape 487"/>
          <p:cNvSpPr txBox="1"/>
          <p:nvPr/>
        </p:nvSpPr>
        <p:spPr>
          <a:xfrm>
            <a:off x="855200" y="1857364"/>
            <a:ext cx="9861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2006</a:t>
            </a:r>
          </a:p>
        </p:txBody>
      </p:sp>
      <p:sp>
        <p:nvSpPr>
          <p:cNvPr id="488" name="Shape 488"/>
          <p:cNvSpPr/>
          <p:nvPr/>
        </p:nvSpPr>
        <p:spPr>
          <a:xfrm>
            <a:off x="2329558" y="1928801"/>
            <a:ext cx="4374899" cy="400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unsupervised pre-training with RBMs</a:t>
            </a:r>
          </a:p>
        </p:txBody>
      </p:sp>
      <p:cxnSp>
        <p:nvCxnSpPr>
          <p:cNvPr id="489" name="Shape 489"/>
          <p:cNvCxnSpPr/>
          <p:nvPr/>
        </p:nvCxnSpPr>
        <p:spPr>
          <a:xfrm rot="5400000">
            <a:off x="-144116" y="3785462"/>
            <a:ext cx="4429200" cy="1500"/>
          </a:xfrm>
          <a:prstGeom prst="straightConnector1">
            <a:avLst/>
          </a:prstGeom>
          <a:noFill/>
          <a:ln cap="flat" cmpd="sng" w="12700">
            <a:solidFill>
              <a:schemeClr val="dk1"/>
            </a:solidFill>
            <a:prstDash val="solid"/>
            <a:round/>
            <a:headEnd len="med" w="med" type="none"/>
            <a:tailEnd len="med" w="med" type="stealth"/>
          </a:ln>
        </p:spPr>
      </p:cxnSp>
      <p:sp>
        <p:nvSpPr>
          <p:cNvPr id="490" name="Shape 490"/>
          <p:cNvSpPr/>
          <p:nvPr/>
        </p:nvSpPr>
        <p:spPr>
          <a:xfrm>
            <a:off x="1998208" y="2071677"/>
            <a:ext cx="142800" cy="142800"/>
          </a:xfrm>
          <a:prstGeom prst="ellipse">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91" name="Shape 491"/>
          <p:cNvSpPr txBox="1"/>
          <p:nvPr/>
        </p:nvSpPr>
        <p:spPr>
          <a:xfrm>
            <a:off x="855200" y="2606756"/>
            <a:ext cx="9861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2007</a:t>
            </a:r>
          </a:p>
        </p:txBody>
      </p:sp>
      <p:sp>
        <p:nvSpPr>
          <p:cNvPr id="492" name="Shape 492"/>
          <p:cNvSpPr/>
          <p:nvPr/>
        </p:nvSpPr>
        <p:spPr>
          <a:xfrm>
            <a:off x="2329558" y="2678193"/>
            <a:ext cx="5314199" cy="400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unsupervised pre-training with auto-encoders</a:t>
            </a:r>
          </a:p>
        </p:txBody>
      </p:sp>
      <p:sp>
        <p:nvSpPr>
          <p:cNvPr id="493" name="Shape 493"/>
          <p:cNvSpPr/>
          <p:nvPr/>
        </p:nvSpPr>
        <p:spPr>
          <a:xfrm>
            <a:off x="1998208" y="2821069"/>
            <a:ext cx="142800" cy="142800"/>
          </a:xfrm>
          <a:prstGeom prst="ellipse">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94" name="Shape 494"/>
          <p:cNvSpPr txBox="1"/>
          <p:nvPr/>
        </p:nvSpPr>
        <p:spPr>
          <a:xfrm>
            <a:off x="855200" y="3392573"/>
            <a:ext cx="9861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2010</a:t>
            </a:r>
          </a:p>
        </p:txBody>
      </p:sp>
      <p:sp>
        <p:nvSpPr>
          <p:cNvPr id="495" name="Shape 495"/>
          <p:cNvSpPr/>
          <p:nvPr/>
        </p:nvSpPr>
        <p:spPr>
          <a:xfrm>
            <a:off x="2329558" y="3464012"/>
            <a:ext cx="3419399" cy="400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rectified linear units (ReLUs)</a:t>
            </a:r>
          </a:p>
        </p:txBody>
      </p:sp>
      <p:sp>
        <p:nvSpPr>
          <p:cNvPr id="496" name="Shape 496"/>
          <p:cNvSpPr/>
          <p:nvPr/>
        </p:nvSpPr>
        <p:spPr>
          <a:xfrm>
            <a:off x="1998208" y="3606887"/>
            <a:ext cx="142800" cy="142800"/>
          </a:xfrm>
          <a:prstGeom prst="ellipse">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97" name="Shape 497"/>
          <p:cNvSpPr txBox="1"/>
          <p:nvPr/>
        </p:nvSpPr>
        <p:spPr>
          <a:xfrm>
            <a:off x="855200" y="4178392"/>
            <a:ext cx="9861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2012</a:t>
            </a:r>
          </a:p>
        </p:txBody>
      </p:sp>
      <p:sp>
        <p:nvSpPr>
          <p:cNvPr id="498" name="Shape 498"/>
          <p:cNvSpPr/>
          <p:nvPr/>
        </p:nvSpPr>
        <p:spPr>
          <a:xfrm>
            <a:off x="2329558" y="4249830"/>
            <a:ext cx="2664599" cy="400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dropout regularization</a:t>
            </a:r>
          </a:p>
        </p:txBody>
      </p:sp>
      <p:sp>
        <p:nvSpPr>
          <p:cNvPr id="499" name="Shape 499"/>
          <p:cNvSpPr/>
          <p:nvPr/>
        </p:nvSpPr>
        <p:spPr>
          <a:xfrm>
            <a:off x="1998208" y="4392705"/>
            <a:ext cx="142800" cy="142800"/>
          </a:xfrm>
          <a:prstGeom prst="ellipse">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00" name="Shape 500"/>
          <p:cNvSpPr txBox="1"/>
          <p:nvPr/>
        </p:nvSpPr>
        <p:spPr>
          <a:xfrm>
            <a:off x="855200" y="4925808"/>
            <a:ext cx="9861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2012</a:t>
            </a:r>
          </a:p>
        </p:txBody>
      </p:sp>
      <p:sp>
        <p:nvSpPr>
          <p:cNvPr id="501" name="Shape 501"/>
          <p:cNvSpPr/>
          <p:nvPr/>
        </p:nvSpPr>
        <p:spPr>
          <a:xfrm>
            <a:off x="2329558" y="4997246"/>
            <a:ext cx="5528700" cy="400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000" u="none" cap="none" strike="noStrike">
                <a:solidFill>
                  <a:schemeClr val="dk1"/>
                </a:solidFill>
                <a:latin typeface="Calibri"/>
                <a:ea typeface="Calibri"/>
                <a:cs typeface="Calibri"/>
                <a:sym typeface="Calibri"/>
              </a:rPr>
              <a:t>Alex Krizhevsky wins ImageNet by a </a:t>
            </a:r>
            <a:r>
              <a:rPr lang="en-US" sz="2000">
                <a:solidFill>
                  <a:schemeClr val="dk1"/>
                </a:solidFill>
                <a:latin typeface="Calibri"/>
                <a:ea typeface="Calibri"/>
                <a:cs typeface="Calibri"/>
                <a:sym typeface="Calibri"/>
              </a:rPr>
              <a:t>large margin</a:t>
            </a:r>
          </a:p>
        </p:txBody>
      </p:sp>
      <p:sp>
        <p:nvSpPr>
          <p:cNvPr id="502" name="Shape 502"/>
          <p:cNvSpPr/>
          <p:nvPr/>
        </p:nvSpPr>
        <p:spPr>
          <a:xfrm>
            <a:off x="1998208" y="5140123"/>
            <a:ext cx="142800" cy="142800"/>
          </a:xfrm>
          <a:prstGeom prst="ellipse">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Network architecture</a:t>
            </a:r>
            <a:br>
              <a:rPr b="0" baseline="0" i="0" lang="en-US" sz="3959" u="none" cap="none" strike="noStrike">
                <a:solidFill>
                  <a:schemeClr val="dk1"/>
                </a:solidFill>
                <a:latin typeface="Calibri"/>
                <a:ea typeface="Calibri"/>
                <a:cs typeface="Calibri"/>
                <a:sym typeface="Calibri"/>
              </a:rPr>
            </a:br>
            <a:r>
              <a:rPr b="0" baseline="0" i="0" lang="en-US" sz="3959" u="none" cap="none" strike="noStrike">
                <a:solidFill>
                  <a:schemeClr val="dk1"/>
                </a:solidFill>
                <a:latin typeface="Calibri"/>
                <a:ea typeface="Calibri"/>
                <a:cs typeface="Calibri"/>
                <a:sym typeface="Calibri"/>
              </a:rPr>
              <a:t>based on OxfordNet</a:t>
            </a:r>
          </a:p>
        </p:txBody>
      </p:sp>
      <p:sp>
        <p:nvSpPr>
          <p:cNvPr id="509" name="Shape 509"/>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grpSp>
        <p:nvGrpSpPr>
          <p:cNvPr id="510" name="Shape 510"/>
          <p:cNvGrpSpPr/>
          <p:nvPr/>
        </p:nvGrpSpPr>
        <p:grpSpPr>
          <a:xfrm>
            <a:off x="1311567" y="2108151"/>
            <a:ext cx="6702721" cy="819600"/>
            <a:chOff x="1390288" y="1610233"/>
            <a:chExt cx="6702721" cy="819600"/>
          </a:xfrm>
        </p:grpSpPr>
        <p:sp>
          <p:nvSpPr>
            <p:cNvPr id="511" name="Shape 511"/>
            <p:cNvSpPr/>
            <p:nvPr/>
          </p:nvSpPr>
          <p:spPr>
            <a:xfrm>
              <a:off x="1542688"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2" name="Shape 512"/>
            <p:cNvSpPr/>
            <p:nvPr/>
          </p:nvSpPr>
          <p:spPr>
            <a:xfrm>
              <a:off x="1928001"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3" name="Shape 513"/>
            <p:cNvSpPr/>
            <p:nvPr/>
          </p:nvSpPr>
          <p:spPr>
            <a:xfrm>
              <a:off x="1775601"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4" name="Shape 514"/>
            <p:cNvSpPr/>
            <p:nvPr/>
          </p:nvSpPr>
          <p:spPr>
            <a:xfrm>
              <a:off x="1390288"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5" name="Shape 515"/>
            <p:cNvSpPr/>
            <p:nvPr/>
          </p:nvSpPr>
          <p:spPr>
            <a:xfrm>
              <a:off x="2313315" y="1610233"/>
              <a:ext cx="232800" cy="819600"/>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6" name="Shape 516"/>
            <p:cNvSpPr/>
            <p:nvPr/>
          </p:nvSpPr>
          <p:spPr>
            <a:xfrm>
              <a:off x="2160915"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7" name="Shape 517"/>
            <p:cNvSpPr/>
            <p:nvPr/>
          </p:nvSpPr>
          <p:spPr>
            <a:xfrm>
              <a:off x="2698627"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8" name="Shape 518"/>
            <p:cNvSpPr/>
            <p:nvPr/>
          </p:nvSpPr>
          <p:spPr>
            <a:xfrm>
              <a:off x="3083941"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19" name="Shape 519"/>
            <p:cNvSpPr/>
            <p:nvPr/>
          </p:nvSpPr>
          <p:spPr>
            <a:xfrm>
              <a:off x="2931541"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0" name="Shape 520"/>
            <p:cNvSpPr/>
            <p:nvPr/>
          </p:nvSpPr>
          <p:spPr>
            <a:xfrm>
              <a:off x="2546227"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1" name="Shape 521"/>
            <p:cNvSpPr/>
            <p:nvPr/>
          </p:nvSpPr>
          <p:spPr>
            <a:xfrm>
              <a:off x="3469253" y="1610233"/>
              <a:ext cx="232800" cy="819600"/>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2" name="Shape 522"/>
            <p:cNvSpPr/>
            <p:nvPr/>
          </p:nvSpPr>
          <p:spPr>
            <a:xfrm>
              <a:off x="3316853"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3" name="Shape 523"/>
            <p:cNvSpPr/>
            <p:nvPr/>
          </p:nvSpPr>
          <p:spPr>
            <a:xfrm>
              <a:off x="4239880"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4" name="Shape 524"/>
            <p:cNvSpPr/>
            <p:nvPr/>
          </p:nvSpPr>
          <p:spPr>
            <a:xfrm>
              <a:off x="4625192"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5" name="Shape 525"/>
            <p:cNvSpPr/>
            <p:nvPr/>
          </p:nvSpPr>
          <p:spPr>
            <a:xfrm>
              <a:off x="4472792"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6" name="Shape 526"/>
            <p:cNvSpPr/>
            <p:nvPr/>
          </p:nvSpPr>
          <p:spPr>
            <a:xfrm>
              <a:off x="4087480"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7" name="Shape 527"/>
            <p:cNvSpPr/>
            <p:nvPr/>
          </p:nvSpPr>
          <p:spPr>
            <a:xfrm>
              <a:off x="5010505" y="1610233"/>
              <a:ext cx="232800" cy="819600"/>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8" name="Shape 528"/>
            <p:cNvSpPr/>
            <p:nvPr/>
          </p:nvSpPr>
          <p:spPr>
            <a:xfrm>
              <a:off x="4858105"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29" name="Shape 529"/>
            <p:cNvSpPr/>
            <p:nvPr/>
          </p:nvSpPr>
          <p:spPr>
            <a:xfrm>
              <a:off x="3854567"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0" name="Shape 530"/>
            <p:cNvSpPr/>
            <p:nvPr/>
          </p:nvSpPr>
          <p:spPr>
            <a:xfrm>
              <a:off x="3702167"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1" name="Shape 531"/>
            <p:cNvSpPr/>
            <p:nvPr/>
          </p:nvSpPr>
          <p:spPr>
            <a:xfrm>
              <a:off x="5781132"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2" name="Shape 532"/>
            <p:cNvSpPr/>
            <p:nvPr/>
          </p:nvSpPr>
          <p:spPr>
            <a:xfrm>
              <a:off x="6166444"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3" name="Shape 533"/>
            <p:cNvSpPr/>
            <p:nvPr/>
          </p:nvSpPr>
          <p:spPr>
            <a:xfrm>
              <a:off x="6014044"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4" name="Shape 534"/>
            <p:cNvSpPr/>
            <p:nvPr/>
          </p:nvSpPr>
          <p:spPr>
            <a:xfrm>
              <a:off x="5628732"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5" name="Shape 535"/>
            <p:cNvSpPr/>
            <p:nvPr/>
          </p:nvSpPr>
          <p:spPr>
            <a:xfrm>
              <a:off x="6551757" y="1610233"/>
              <a:ext cx="232800" cy="819600"/>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6" name="Shape 536"/>
            <p:cNvSpPr/>
            <p:nvPr/>
          </p:nvSpPr>
          <p:spPr>
            <a:xfrm>
              <a:off x="6399357"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7" name="Shape 537"/>
            <p:cNvSpPr/>
            <p:nvPr/>
          </p:nvSpPr>
          <p:spPr>
            <a:xfrm>
              <a:off x="5395819" y="1610233"/>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8" name="Shape 538"/>
            <p:cNvSpPr/>
            <p:nvPr/>
          </p:nvSpPr>
          <p:spPr>
            <a:xfrm>
              <a:off x="5243419"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9" name="Shape 539"/>
            <p:cNvSpPr/>
            <p:nvPr/>
          </p:nvSpPr>
          <p:spPr>
            <a:xfrm>
              <a:off x="6937071" y="1610233"/>
              <a:ext cx="232800" cy="819600"/>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0" name="Shape 540"/>
            <p:cNvSpPr/>
            <p:nvPr/>
          </p:nvSpPr>
          <p:spPr>
            <a:xfrm>
              <a:off x="6784671"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1" name="Shape 541"/>
            <p:cNvSpPr/>
            <p:nvPr/>
          </p:nvSpPr>
          <p:spPr>
            <a:xfrm>
              <a:off x="7322384" y="1610233"/>
              <a:ext cx="232800" cy="819600"/>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2" name="Shape 542"/>
            <p:cNvSpPr/>
            <p:nvPr/>
          </p:nvSpPr>
          <p:spPr>
            <a:xfrm>
              <a:off x="7169984"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3" name="Shape 543"/>
            <p:cNvSpPr/>
            <p:nvPr/>
          </p:nvSpPr>
          <p:spPr>
            <a:xfrm>
              <a:off x="7707696" y="1610233"/>
              <a:ext cx="232800" cy="819600"/>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4" name="Shape 544"/>
            <p:cNvSpPr/>
            <p:nvPr/>
          </p:nvSpPr>
          <p:spPr>
            <a:xfrm>
              <a:off x="7555296"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5" name="Shape 545"/>
            <p:cNvSpPr/>
            <p:nvPr/>
          </p:nvSpPr>
          <p:spPr>
            <a:xfrm>
              <a:off x="7940610" y="1923056"/>
              <a:ext cx="152399" cy="201000"/>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546" name="Shape 546"/>
          <p:cNvSpPr txBox="1"/>
          <p:nvPr/>
        </p:nvSpPr>
        <p:spPr>
          <a:xfrm>
            <a:off x="3105147" y="5492750"/>
            <a:ext cx="5543700" cy="646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1800" u="none" cap="none" strike="noStrike">
                <a:solidFill>
                  <a:schemeClr val="dk1"/>
                </a:solidFill>
                <a:latin typeface="Calibri"/>
                <a:ea typeface="Calibri"/>
                <a:cs typeface="Calibri"/>
                <a:sym typeface="Calibri"/>
              </a:rPr>
              <a:t>Very Deep Convolutional Networks for Large-Scale Image Recognition</a:t>
            </a:r>
            <a:r>
              <a:rPr b="0" baseline="0" i="0" lang="en-US" sz="1800" u="none" cap="none" strike="noStrike">
                <a:solidFill>
                  <a:schemeClr val="dk1"/>
                </a:solidFill>
                <a:latin typeface="Calibri"/>
                <a:ea typeface="Calibri"/>
                <a:cs typeface="Calibri"/>
                <a:sym typeface="Calibri"/>
              </a:rPr>
              <a:t>, Simonyan &amp; Zisserman, ICLR 2015</a:t>
            </a:r>
          </a:p>
        </p:txBody>
      </p:sp>
      <p:sp>
        <p:nvSpPr>
          <p:cNvPr id="547" name="Shape 547"/>
          <p:cNvSpPr/>
          <p:nvPr/>
        </p:nvSpPr>
        <p:spPr>
          <a:xfrm rot="-5400000">
            <a:off x="1228284" y="3127011"/>
            <a:ext cx="232800" cy="819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8" name="Shape 548"/>
          <p:cNvSpPr/>
          <p:nvPr/>
        </p:nvSpPr>
        <p:spPr>
          <a:xfrm rot="-5400000">
            <a:off x="1228282" y="3550425"/>
            <a:ext cx="232800" cy="819600"/>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9" name="Shape 549"/>
          <p:cNvSpPr/>
          <p:nvPr/>
        </p:nvSpPr>
        <p:spPr>
          <a:xfrm rot="-5400000">
            <a:off x="1228280" y="3975875"/>
            <a:ext cx="232800" cy="819600"/>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50" name="Shape 550"/>
          <p:cNvSpPr txBox="1"/>
          <p:nvPr/>
        </p:nvSpPr>
        <p:spPr>
          <a:xfrm>
            <a:off x="1822450" y="3341030"/>
            <a:ext cx="1678799"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convolution</a:t>
            </a:r>
          </a:p>
        </p:txBody>
      </p:sp>
      <p:sp>
        <p:nvSpPr>
          <p:cNvPr id="551" name="Shape 551"/>
          <p:cNvSpPr txBox="1"/>
          <p:nvPr/>
        </p:nvSpPr>
        <p:spPr>
          <a:xfrm>
            <a:off x="1820566" y="3779180"/>
            <a:ext cx="32526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overlapping pooling, stride 2</a:t>
            </a:r>
          </a:p>
        </p:txBody>
      </p:sp>
      <p:sp>
        <p:nvSpPr>
          <p:cNvPr id="552" name="Shape 552"/>
          <p:cNvSpPr txBox="1"/>
          <p:nvPr/>
        </p:nvSpPr>
        <p:spPr>
          <a:xfrm>
            <a:off x="1823684" y="4210980"/>
            <a:ext cx="21351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fully connected layer</a:t>
            </a:r>
          </a:p>
        </p:txBody>
      </p:sp>
      <p:pic>
        <p:nvPicPr>
          <p:cNvPr id="553" name="Shape 553"/>
          <p:cNvPicPr preferRelativeResize="0"/>
          <p:nvPr/>
        </p:nvPicPr>
        <p:blipFill rotWithShape="1">
          <a:blip r:embed="rId3">
            <a:alphaModFix/>
          </a:blip>
          <a:srcRect b="0" l="0" r="0" t="0"/>
          <a:stretch/>
        </p:blipFill>
        <p:spPr>
          <a:xfrm>
            <a:off x="500325" y="2199316"/>
            <a:ext cx="638399" cy="638399"/>
          </a:xfrm>
          <a:prstGeom prst="rect">
            <a:avLst/>
          </a:prstGeom>
          <a:noFill/>
          <a:ln cap="flat" cmpd="sng" w="19050">
            <a:solidFill>
              <a:schemeClr val="dk1"/>
            </a:solidFill>
            <a:prstDash val="solid"/>
            <a:round/>
            <a:headEnd len="med" w="med" type="none"/>
            <a:tailEnd len="med" w="med" type="none"/>
          </a:ln>
        </p:spPr>
      </p:pic>
      <p:grpSp>
        <p:nvGrpSpPr>
          <p:cNvPr id="554" name="Shape 554"/>
          <p:cNvGrpSpPr/>
          <p:nvPr/>
        </p:nvGrpSpPr>
        <p:grpSpPr>
          <a:xfrm rot="5400000">
            <a:off x="7942904" y="2339592"/>
            <a:ext cx="780299" cy="378832"/>
            <a:chOff x="6286512" y="2285991"/>
            <a:chExt cx="2357399" cy="1144508"/>
          </a:xfrm>
        </p:grpSpPr>
        <p:sp>
          <p:nvSpPr>
            <p:cNvPr id="555" name="Shape 555"/>
            <p:cNvSpPr/>
            <p:nvPr/>
          </p:nvSpPr>
          <p:spPr>
            <a:xfrm>
              <a:off x="6357950" y="2428867"/>
              <a:ext cx="214200" cy="10002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56" name="Shape 556"/>
            <p:cNvSpPr/>
            <p:nvPr/>
          </p:nvSpPr>
          <p:spPr>
            <a:xfrm>
              <a:off x="6643702" y="2857496"/>
              <a:ext cx="214200" cy="5715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57" name="Shape 557"/>
            <p:cNvSpPr/>
            <p:nvPr/>
          </p:nvSpPr>
          <p:spPr>
            <a:xfrm>
              <a:off x="6929453" y="2571743"/>
              <a:ext cx="214200" cy="8574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58" name="Shape 558"/>
            <p:cNvSpPr/>
            <p:nvPr/>
          </p:nvSpPr>
          <p:spPr>
            <a:xfrm>
              <a:off x="7215206" y="3071809"/>
              <a:ext cx="214200" cy="35729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59" name="Shape 559"/>
            <p:cNvSpPr/>
            <p:nvPr/>
          </p:nvSpPr>
          <p:spPr>
            <a:xfrm>
              <a:off x="7500957" y="2285991"/>
              <a:ext cx="214200" cy="11430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60" name="Shape 560"/>
            <p:cNvSpPr/>
            <p:nvPr/>
          </p:nvSpPr>
          <p:spPr>
            <a:xfrm>
              <a:off x="7786710" y="2714619"/>
              <a:ext cx="214200" cy="7143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61" name="Shape 561"/>
            <p:cNvSpPr/>
            <p:nvPr/>
          </p:nvSpPr>
          <p:spPr>
            <a:xfrm>
              <a:off x="8072461" y="2500306"/>
              <a:ext cx="214200" cy="92879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62" name="Shape 562"/>
            <p:cNvSpPr/>
            <p:nvPr/>
          </p:nvSpPr>
          <p:spPr>
            <a:xfrm>
              <a:off x="8358214" y="2928933"/>
              <a:ext cx="214200" cy="5001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563" name="Shape 563"/>
            <p:cNvCxnSpPr/>
            <p:nvPr/>
          </p:nvCxnSpPr>
          <p:spPr>
            <a:xfrm>
              <a:off x="6286512" y="3429000"/>
              <a:ext cx="2357399" cy="1500"/>
            </a:xfrm>
            <a:prstGeom prst="straightConnector1">
              <a:avLst/>
            </a:prstGeom>
            <a:noFill/>
            <a:ln cap="flat" cmpd="sng" w="12700">
              <a:solidFill>
                <a:schemeClr val="dk2"/>
              </a:solidFill>
              <a:prstDash val="solid"/>
              <a:round/>
              <a:headEnd len="med" w="med" type="none"/>
              <a:tailEnd len="med" w="med" type="none"/>
            </a:ln>
          </p:spPr>
        </p:cxn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Architecture variants: multiscale input</a:t>
            </a:r>
          </a:p>
        </p:txBody>
      </p:sp>
      <p:sp>
        <p:nvSpPr>
          <p:cNvPr id="569" name="Shape 569"/>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570" name="Shape 570"/>
          <p:cNvSpPr/>
          <p:nvPr/>
        </p:nvSpPr>
        <p:spPr>
          <a:xfrm>
            <a:off x="1455341"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1" name="Shape 571"/>
          <p:cNvSpPr/>
          <p:nvPr/>
        </p:nvSpPr>
        <p:spPr>
          <a:xfrm>
            <a:off x="1840655"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2" name="Shape 572"/>
          <p:cNvSpPr/>
          <p:nvPr/>
        </p:nvSpPr>
        <p:spPr>
          <a:xfrm>
            <a:off x="1688255"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3" name="Shape 573"/>
          <p:cNvSpPr/>
          <p:nvPr/>
        </p:nvSpPr>
        <p:spPr>
          <a:xfrm>
            <a:off x="1302941"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4" name="Shape 574"/>
          <p:cNvSpPr/>
          <p:nvPr/>
        </p:nvSpPr>
        <p:spPr>
          <a:xfrm>
            <a:off x="2225967" y="1978760"/>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5" name="Shape 575"/>
          <p:cNvSpPr/>
          <p:nvPr/>
        </p:nvSpPr>
        <p:spPr>
          <a:xfrm>
            <a:off x="2073567"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6" name="Shape 576"/>
          <p:cNvSpPr/>
          <p:nvPr/>
        </p:nvSpPr>
        <p:spPr>
          <a:xfrm>
            <a:off x="2611281"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7" name="Shape 577"/>
          <p:cNvSpPr/>
          <p:nvPr/>
        </p:nvSpPr>
        <p:spPr>
          <a:xfrm>
            <a:off x="2996593"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8" name="Shape 578"/>
          <p:cNvSpPr/>
          <p:nvPr/>
        </p:nvSpPr>
        <p:spPr>
          <a:xfrm>
            <a:off x="2844193"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79" name="Shape 579"/>
          <p:cNvSpPr/>
          <p:nvPr/>
        </p:nvSpPr>
        <p:spPr>
          <a:xfrm>
            <a:off x="2458881"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0" name="Shape 580"/>
          <p:cNvSpPr/>
          <p:nvPr/>
        </p:nvSpPr>
        <p:spPr>
          <a:xfrm>
            <a:off x="3381907" y="1978760"/>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1" name="Shape 581"/>
          <p:cNvSpPr/>
          <p:nvPr/>
        </p:nvSpPr>
        <p:spPr>
          <a:xfrm>
            <a:off x="3229507"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2" name="Shape 582"/>
          <p:cNvSpPr/>
          <p:nvPr/>
        </p:nvSpPr>
        <p:spPr>
          <a:xfrm>
            <a:off x="4152532"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3" name="Shape 583"/>
          <p:cNvSpPr/>
          <p:nvPr/>
        </p:nvSpPr>
        <p:spPr>
          <a:xfrm>
            <a:off x="4537846"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4" name="Shape 584"/>
          <p:cNvSpPr/>
          <p:nvPr/>
        </p:nvSpPr>
        <p:spPr>
          <a:xfrm>
            <a:off x="4385446"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5" name="Shape 585"/>
          <p:cNvSpPr/>
          <p:nvPr/>
        </p:nvSpPr>
        <p:spPr>
          <a:xfrm>
            <a:off x="4000132"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6" name="Shape 586"/>
          <p:cNvSpPr/>
          <p:nvPr/>
        </p:nvSpPr>
        <p:spPr>
          <a:xfrm>
            <a:off x="4923158" y="1978760"/>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7" name="Shape 587"/>
          <p:cNvSpPr/>
          <p:nvPr/>
        </p:nvSpPr>
        <p:spPr>
          <a:xfrm>
            <a:off x="4770758"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8" name="Shape 588"/>
          <p:cNvSpPr/>
          <p:nvPr/>
        </p:nvSpPr>
        <p:spPr>
          <a:xfrm>
            <a:off x="3767219"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89" name="Shape 589"/>
          <p:cNvSpPr/>
          <p:nvPr/>
        </p:nvSpPr>
        <p:spPr>
          <a:xfrm>
            <a:off x="3614819"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0" name="Shape 590"/>
          <p:cNvSpPr/>
          <p:nvPr/>
        </p:nvSpPr>
        <p:spPr>
          <a:xfrm>
            <a:off x="5693785"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1" name="Shape 591"/>
          <p:cNvSpPr/>
          <p:nvPr/>
        </p:nvSpPr>
        <p:spPr>
          <a:xfrm>
            <a:off x="6079098"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2" name="Shape 592"/>
          <p:cNvSpPr/>
          <p:nvPr/>
        </p:nvSpPr>
        <p:spPr>
          <a:xfrm>
            <a:off x="5926698"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3" name="Shape 593"/>
          <p:cNvSpPr/>
          <p:nvPr/>
        </p:nvSpPr>
        <p:spPr>
          <a:xfrm>
            <a:off x="5541385"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4" name="Shape 594"/>
          <p:cNvSpPr/>
          <p:nvPr/>
        </p:nvSpPr>
        <p:spPr>
          <a:xfrm>
            <a:off x="6464410" y="1978760"/>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5" name="Shape 595"/>
          <p:cNvSpPr/>
          <p:nvPr/>
        </p:nvSpPr>
        <p:spPr>
          <a:xfrm>
            <a:off x="6312010"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6" name="Shape 596"/>
          <p:cNvSpPr/>
          <p:nvPr/>
        </p:nvSpPr>
        <p:spPr>
          <a:xfrm>
            <a:off x="5308471" y="1978760"/>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7" name="Shape 597"/>
          <p:cNvSpPr/>
          <p:nvPr/>
        </p:nvSpPr>
        <p:spPr>
          <a:xfrm>
            <a:off x="5156071" y="2291583"/>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8" name="Shape 598"/>
          <p:cNvSpPr/>
          <p:nvPr/>
        </p:nvSpPr>
        <p:spPr>
          <a:xfrm>
            <a:off x="6849724" y="253024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99" name="Shape 599"/>
          <p:cNvSpPr/>
          <p:nvPr/>
        </p:nvSpPr>
        <p:spPr>
          <a:xfrm>
            <a:off x="6697324" y="2554891"/>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0" name="Shape 600"/>
          <p:cNvSpPr/>
          <p:nvPr/>
        </p:nvSpPr>
        <p:spPr>
          <a:xfrm>
            <a:off x="7235036" y="253024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1" name="Shape 601"/>
          <p:cNvSpPr/>
          <p:nvPr/>
        </p:nvSpPr>
        <p:spPr>
          <a:xfrm>
            <a:off x="7082636" y="284306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2" name="Shape 602"/>
          <p:cNvSpPr/>
          <p:nvPr/>
        </p:nvSpPr>
        <p:spPr>
          <a:xfrm>
            <a:off x="7620350" y="253024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3" name="Shape 603"/>
          <p:cNvSpPr/>
          <p:nvPr/>
        </p:nvSpPr>
        <p:spPr>
          <a:xfrm>
            <a:off x="7467950" y="284306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4" name="Shape 604"/>
          <p:cNvSpPr/>
          <p:nvPr/>
        </p:nvSpPr>
        <p:spPr>
          <a:xfrm>
            <a:off x="7853263" y="284306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5" name="Shape 605"/>
          <p:cNvSpPr/>
          <p:nvPr/>
        </p:nvSpPr>
        <p:spPr>
          <a:xfrm rot="-5400000">
            <a:off x="1228184" y="428701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6" name="Shape 606"/>
          <p:cNvSpPr/>
          <p:nvPr/>
        </p:nvSpPr>
        <p:spPr>
          <a:xfrm rot="-5400000">
            <a:off x="1228181" y="4710427"/>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7" name="Shape 607"/>
          <p:cNvSpPr/>
          <p:nvPr/>
        </p:nvSpPr>
        <p:spPr>
          <a:xfrm rot="-5400000">
            <a:off x="1228180" y="5135877"/>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08" name="Shape 608"/>
          <p:cNvSpPr txBox="1"/>
          <p:nvPr/>
        </p:nvSpPr>
        <p:spPr>
          <a:xfrm>
            <a:off x="1822451" y="4501044"/>
            <a:ext cx="167879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convolution</a:t>
            </a:r>
          </a:p>
        </p:txBody>
      </p:sp>
      <p:sp>
        <p:nvSpPr>
          <p:cNvPr id="609" name="Shape 609"/>
          <p:cNvSpPr txBox="1"/>
          <p:nvPr/>
        </p:nvSpPr>
        <p:spPr>
          <a:xfrm>
            <a:off x="1820566" y="4939194"/>
            <a:ext cx="209063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pooling, stride 2</a:t>
            </a:r>
          </a:p>
        </p:txBody>
      </p:sp>
      <p:sp>
        <p:nvSpPr>
          <p:cNvPr id="610" name="Shape 610"/>
          <p:cNvSpPr txBox="1"/>
          <p:nvPr/>
        </p:nvSpPr>
        <p:spPr>
          <a:xfrm>
            <a:off x="1823685" y="5370994"/>
            <a:ext cx="213520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fully connected layer</a:t>
            </a:r>
          </a:p>
        </p:txBody>
      </p:sp>
      <p:pic>
        <p:nvPicPr>
          <p:cNvPr id="611" name="Shape 611"/>
          <p:cNvPicPr preferRelativeResize="0"/>
          <p:nvPr/>
        </p:nvPicPr>
        <p:blipFill rotWithShape="1">
          <a:blip r:embed="rId3">
            <a:alphaModFix/>
          </a:blip>
          <a:srcRect b="0" l="0" r="0" t="0"/>
          <a:stretch/>
        </p:blipFill>
        <p:spPr>
          <a:xfrm>
            <a:off x="491699" y="2069926"/>
            <a:ext cx="638318" cy="638318"/>
          </a:xfrm>
          <a:prstGeom prst="rect">
            <a:avLst/>
          </a:prstGeom>
          <a:noFill/>
          <a:ln cap="flat" cmpd="sng" w="19050">
            <a:solidFill>
              <a:schemeClr val="dk1"/>
            </a:solidFill>
            <a:prstDash val="solid"/>
            <a:round/>
            <a:headEnd len="med" w="med" type="none"/>
            <a:tailEnd len="med" w="med" type="none"/>
          </a:ln>
        </p:spPr>
      </p:pic>
      <p:grpSp>
        <p:nvGrpSpPr>
          <p:cNvPr id="612" name="Shape 612"/>
          <p:cNvGrpSpPr/>
          <p:nvPr/>
        </p:nvGrpSpPr>
        <p:grpSpPr>
          <a:xfrm rot="5400000">
            <a:off x="7934337" y="2761535"/>
            <a:ext cx="780268" cy="378838"/>
            <a:chOff x="6286512" y="2285991"/>
            <a:chExt cx="2357453" cy="1144596"/>
          </a:xfrm>
        </p:grpSpPr>
        <p:sp>
          <p:nvSpPr>
            <p:cNvPr id="613" name="Shape 613"/>
            <p:cNvSpPr/>
            <p:nvPr/>
          </p:nvSpPr>
          <p:spPr>
            <a:xfrm>
              <a:off x="6357950" y="2428867"/>
              <a:ext cx="214313" cy="1000131"/>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4" name="Shape 614"/>
            <p:cNvSpPr/>
            <p:nvPr/>
          </p:nvSpPr>
          <p:spPr>
            <a:xfrm>
              <a:off x="6643702" y="2857496"/>
              <a:ext cx="214313" cy="571503"/>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5" name="Shape 615"/>
            <p:cNvSpPr/>
            <p:nvPr/>
          </p:nvSpPr>
          <p:spPr>
            <a:xfrm>
              <a:off x="6929453" y="2571743"/>
              <a:ext cx="214313" cy="85725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6" name="Shape 616"/>
            <p:cNvSpPr/>
            <p:nvPr/>
          </p:nvSpPr>
          <p:spPr>
            <a:xfrm>
              <a:off x="7215206" y="3071809"/>
              <a:ext cx="214313" cy="35718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7" name="Shape 617"/>
            <p:cNvSpPr/>
            <p:nvPr/>
          </p:nvSpPr>
          <p:spPr>
            <a:xfrm>
              <a:off x="7500957" y="2285991"/>
              <a:ext cx="214313" cy="1143007"/>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8" name="Shape 618"/>
            <p:cNvSpPr/>
            <p:nvPr/>
          </p:nvSpPr>
          <p:spPr>
            <a:xfrm>
              <a:off x="7786710" y="2714619"/>
              <a:ext cx="214313" cy="71437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19" name="Shape 619"/>
            <p:cNvSpPr/>
            <p:nvPr/>
          </p:nvSpPr>
          <p:spPr>
            <a:xfrm>
              <a:off x="8072461" y="2500306"/>
              <a:ext cx="214313" cy="928694"/>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0" name="Shape 620"/>
            <p:cNvSpPr/>
            <p:nvPr/>
          </p:nvSpPr>
          <p:spPr>
            <a:xfrm>
              <a:off x="8358214" y="2928933"/>
              <a:ext cx="214313" cy="50006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621" name="Shape 621"/>
            <p:cNvCxnSpPr/>
            <p:nvPr/>
          </p:nvCxnSpPr>
          <p:spPr>
            <a:xfrm>
              <a:off x="6286512" y="3429000"/>
              <a:ext cx="2357453" cy="1587"/>
            </a:xfrm>
            <a:prstGeom prst="straightConnector1">
              <a:avLst/>
            </a:prstGeom>
            <a:noFill/>
            <a:ln cap="flat" cmpd="sng" w="12700">
              <a:solidFill>
                <a:schemeClr val="dk2"/>
              </a:solidFill>
              <a:prstDash val="solid"/>
              <a:round/>
              <a:headEnd len="med" w="med" type="none"/>
              <a:tailEnd len="med" w="med" type="none"/>
            </a:ln>
          </p:spPr>
        </p:cxnSp>
      </p:grpSp>
      <p:pic>
        <p:nvPicPr>
          <p:cNvPr id="622" name="Shape 622"/>
          <p:cNvPicPr preferRelativeResize="0"/>
          <p:nvPr/>
        </p:nvPicPr>
        <p:blipFill rotWithShape="1">
          <a:blip r:embed="rId3">
            <a:alphaModFix/>
          </a:blip>
          <a:srcRect b="0" l="0" r="0" t="0"/>
          <a:stretch/>
        </p:blipFill>
        <p:spPr>
          <a:xfrm>
            <a:off x="2248598" y="3293150"/>
            <a:ext cx="420565" cy="420565"/>
          </a:xfrm>
          <a:prstGeom prst="rect">
            <a:avLst/>
          </a:prstGeom>
          <a:noFill/>
          <a:ln cap="flat" cmpd="sng" w="19050">
            <a:solidFill>
              <a:schemeClr val="dk1"/>
            </a:solidFill>
            <a:prstDash val="solid"/>
            <a:round/>
            <a:headEnd len="med" w="med" type="none"/>
            <a:tailEnd len="med" w="med" type="none"/>
          </a:ln>
        </p:spPr>
      </p:pic>
      <p:sp>
        <p:nvSpPr>
          <p:cNvPr id="623" name="Shape 623"/>
          <p:cNvSpPr/>
          <p:nvPr/>
        </p:nvSpPr>
        <p:spPr>
          <a:xfrm>
            <a:off x="2996593"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4" name="Shape 624"/>
          <p:cNvSpPr/>
          <p:nvPr/>
        </p:nvSpPr>
        <p:spPr>
          <a:xfrm>
            <a:off x="3381907"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5" name="Shape 625"/>
          <p:cNvSpPr/>
          <p:nvPr/>
        </p:nvSpPr>
        <p:spPr>
          <a:xfrm>
            <a:off x="3229507"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6" name="Shape 626"/>
          <p:cNvSpPr/>
          <p:nvPr/>
        </p:nvSpPr>
        <p:spPr>
          <a:xfrm>
            <a:off x="2844193"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7" name="Shape 627"/>
          <p:cNvSpPr/>
          <p:nvPr/>
        </p:nvSpPr>
        <p:spPr>
          <a:xfrm>
            <a:off x="3767219" y="3088686"/>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8" name="Shape 628"/>
          <p:cNvSpPr/>
          <p:nvPr/>
        </p:nvSpPr>
        <p:spPr>
          <a:xfrm>
            <a:off x="3614819"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29" name="Shape 629"/>
          <p:cNvSpPr/>
          <p:nvPr/>
        </p:nvSpPr>
        <p:spPr>
          <a:xfrm>
            <a:off x="4152532"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0" name="Shape 630"/>
          <p:cNvSpPr/>
          <p:nvPr/>
        </p:nvSpPr>
        <p:spPr>
          <a:xfrm>
            <a:off x="4537846"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1" name="Shape 631"/>
          <p:cNvSpPr/>
          <p:nvPr/>
        </p:nvSpPr>
        <p:spPr>
          <a:xfrm>
            <a:off x="4385446"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2" name="Shape 632"/>
          <p:cNvSpPr/>
          <p:nvPr/>
        </p:nvSpPr>
        <p:spPr>
          <a:xfrm>
            <a:off x="4000132"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3" name="Shape 633"/>
          <p:cNvSpPr/>
          <p:nvPr/>
        </p:nvSpPr>
        <p:spPr>
          <a:xfrm>
            <a:off x="4923158" y="3088686"/>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4" name="Shape 634"/>
          <p:cNvSpPr/>
          <p:nvPr/>
        </p:nvSpPr>
        <p:spPr>
          <a:xfrm>
            <a:off x="4770758"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5" name="Shape 635"/>
          <p:cNvSpPr/>
          <p:nvPr/>
        </p:nvSpPr>
        <p:spPr>
          <a:xfrm>
            <a:off x="5693785"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6" name="Shape 636"/>
          <p:cNvSpPr/>
          <p:nvPr/>
        </p:nvSpPr>
        <p:spPr>
          <a:xfrm>
            <a:off x="6079098"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7" name="Shape 637"/>
          <p:cNvSpPr/>
          <p:nvPr/>
        </p:nvSpPr>
        <p:spPr>
          <a:xfrm>
            <a:off x="5926698"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8" name="Shape 638"/>
          <p:cNvSpPr/>
          <p:nvPr/>
        </p:nvSpPr>
        <p:spPr>
          <a:xfrm>
            <a:off x="5541385"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39" name="Shape 639"/>
          <p:cNvSpPr/>
          <p:nvPr/>
        </p:nvSpPr>
        <p:spPr>
          <a:xfrm>
            <a:off x="6464410" y="3088686"/>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40" name="Shape 640"/>
          <p:cNvSpPr/>
          <p:nvPr/>
        </p:nvSpPr>
        <p:spPr>
          <a:xfrm>
            <a:off x="6312010"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41" name="Shape 641"/>
          <p:cNvSpPr/>
          <p:nvPr/>
        </p:nvSpPr>
        <p:spPr>
          <a:xfrm>
            <a:off x="5308471" y="3088686"/>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42" name="Shape 642"/>
          <p:cNvSpPr/>
          <p:nvPr/>
        </p:nvSpPr>
        <p:spPr>
          <a:xfrm>
            <a:off x="5156071" y="3401510"/>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43" name="Shape 643"/>
          <p:cNvSpPr/>
          <p:nvPr/>
        </p:nvSpPr>
        <p:spPr>
          <a:xfrm>
            <a:off x="6697324" y="3116851"/>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44" name="Shape 644"/>
          <p:cNvSpPr txBox="1"/>
          <p:nvPr/>
        </p:nvSpPr>
        <p:spPr>
          <a:xfrm>
            <a:off x="459029" y="3315210"/>
            <a:ext cx="173957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Fixed scale input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3">
            <a:alphaModFix/>
          </a:blip>
          <a:srcRect b="0" l="0" r="0" t="0"/>
          <a:stretch/>
        </p:blipFill>
        <p:spPr>
          <a:xfrm>
            <a:off x="1326" y="0"/>
            <a:ext cx="9141348" cy="6858000"/>
          </a:xfrm>
          <a:prstGeom prst="rect">
            <a:avLst/>
          </a:prstGeom>
          <a:noFill/>
          <a:ln>
            <a:noFill/>
          </a:ln>
        </p:spPr>
      </p:pic>
      <p:sp>
        <p:nvSpPr>
          <p:cNvPr id="94" name="Shape 94"/>
          <p:cNvSpPr txBox="1"/>
          <p:nvPr/>
        </p:nvSpPr>
        <p:spPr>
          <a:xfrm>
            <a:off x="6163273" y="974594"/>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Sander</a:t>
            </a:r>
          </a:p>
        </p:txBody>
      </p:sp>
      <p:sp>
        <p:nvSpPr>
          <p:cNvPr id="95" name="Shape 95"/>
          <p:cNvSpPr txBox="1"/>
          <p:nvPr/>
        </p:nvSpPr>
        <p:spPr>
          <a:xfrm>
            <a:off x="7435261" y="512929"/>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Aäron</a:t>
            </a:r>
          </a:p>
        </p:txBody>
      </p:sp>
      <p:sp>
        <p:nvSpPr>
          <p:cNvPr id="96" name="Shape 96"/>
          <p:cNvSpPr txBox="1"/>
          <p:nvPr/>
        </p:nvSpPr>
        <p:spPr>
          <a:xfrm>
            <a:off x="5306383" y="512929"/>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Jeroen</a:t>
            </a:r>
          </a:p>
        </p:txBody>
      </p:sp>
      <p:sp>
        <p:nvSpPr>
          <p:cNvPr id="97" name="Shape 97"/>
          <p:cNvSpPr txBox="1"/>
          <p:nvPr/>
        </p:nvSpPr>
        <p:spPr>
          <a:xfrm>
            <a:off x="4599230" y="896161"/>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Lionel</a:t>
            </a:r>
          </a:p>
        </p:txBody>
      </p:sp>
      <p:sp>
        <p:nvSpPr>
          <p:cNvPr id="98" name="Shape 98"/>
          <p:cNvSpPr txBox="1"/>
          <p:nvPr/>
        </p:nvSpPr>
        <p:spPr>
          <a:xfrm>
            <a:off x="3892707" y="1157009"/>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Iryna</a:t>
            </a:r>
          </a:p>
        </p:txBody>
      </p:sp>
      <p:sp>
        <p:nvSpPr>
          <p:cNvPr id="99" name="Shape 99"/>
          <p:cNvSpPr txBox="1"/>
          <p:nvPr/>
        </p:nvSpPr>
        <p:spPr>
          <a:xfrm>
            <a:off x="2883367" y="743760"/>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Pieter</a:t>
            </a:r>
          </a:p>
        </p:txBody>
      </p:sp>
      <p:sp>
        <p:nvSpPr>
          <p:cNvPr id="100" name="Shape 100"/>
          <p:cNvSpPr txBox="1"/>
          <p:nvPr/>
        </p:nvSpPr>
        <p:spPr>
          <a:xfrm>
            <a:off x="814304" y="1126992"/>
            <a:ext cx="114390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Jonas</a:t>
            </a:r>
          </a:p>
        </p:txBody>
      </p:sp>
      <p:sp>
        <p:nvSpPr>
          <p:cNvPr id="101" name="Shape 101"/>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Our competitive edge</a:t>
            </a:r>
          </a:p>
        </p:txBody>
      </p:sp>
      <p:sp>
        <p:nvSpPr>
          <p:cNvPr id="650" name="Shape 650"/>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651" name="Shape 651"/>
          <p:cNvSpPr txBox="1"/>
          <p:nvPr/>
        </p:nvSpPr>
        <p:spPr>
          <a:xfrm>
            <a:off x="681475" y="1984075"/>
            <a:ext cx="8305500" cy="3477899"/>
          </a:xfrm>
          <a:prstGeom prst="rect">
            <a:avLst/>
          </a:prstGeom>
          <a:noFill/>
          <a:ln>
            <a:noFill/>
          </a:ln>
        </p:spPr>
        <p:txBody>
          <a:bodyPr anchorCtr="0" anchor="t" bIns="45700" lIns="91425" rIns="91425" tIns="45700">
            <a:noAutofit/>
          </a:bodyPr>
          <a:lstStyle/>
          <a:p>
            <a:pPr indent="0" lvl="0" marL="0" marR="0" rtl="0" algn="l">
              <a:spcBef>
                <a:spcPts val="0"/>
              </a:spcBef>
              <a:spcAft>
                <a:spcPts val="2400"/>
              </a:spcAft>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 Cyclic pooling and ‘rolling’</a:t>
            </a:r>
          </a:p>
          <a:p>
            <a:pPr indent="0" lvl="0" marL="0" marR="0" rtl="0" algn="l">
              <a:spcBef>
                <a:spcPts val="0"/>
              </a:spcBef>
              <a:spcAft>
                <a:spcPts val="2400"/>
              </a:spcAft>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 Pseudo-labeling</a:t>
            </a:r>
          </a:p>
          <a:p>
            <a:pPr indent="0" lvl="0" marL="0" marR="0" rtl="0" algn="l">
              <a:spcBef>
                <a:spcPts val="0"/>
              </a:spcBef>
              <a:spcAft>
                <a:spcPts val="2400"/>
              </a:spcAft>
              <a:buClr>
                <a:schemeClr val="dk1"/>
              </a:buClr>
              <a:buSzPct val="100000"/>
              <a:buFont typeface="Arial"/>
              <a:buChar char="•"/>
            </a:pPr>
            <a:r>
              <a:rPr lang="en-US" sz="2800">
                <a:solidFill>
                  <a:schemeClr val="dk1"/>
                </a:solidFill>
                <a:latin typeface="Calibri"/>
                <a:ea typeface="Calibri"/>
                <a:cs typeface="Calibri"/>
                <a:sym typeface="Calibri"/>
              </a:rPr>
              <a:t> Very leaky ReLUs</a:t>
            </a:r>
          </a:p>
          <a:p>
            <a:pPr indent="0" lvl="0" marL="0" marR="0" rtl="0" algn="l">
              <a:spcBef>
                <a:spcPts val="0"/>
              </a:spcBef>
              <a:spcAft>
                <a:spcPts val="2400"/>
              </a:spcAft>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 Incorporating traditional computer vision features</a:t>
            </a:r>
          </a:p>
          <a:p>
            <a:pPr indent="0" lvl="0" marL="0" marR="0" rtl="0" algn="l">
              <a:spcBef>
                <a:spcPts val="0"/>
              </a:spcBef>
              <a:spcAft>
                <a:spcPts val="2400"/>
              </a:spcAft>
              <a:buClr>
                <a:schemeClr val="dk1"/>
              </a:buClr>
              <a:buSzPct val="100000"/>
              <a:buFont typeface="Arial"/>
              <a:buChar char="•"/>
            </a:pPr>
            <a:r>
              <a:rPr b="0" baseline="0" i="0" lang="en-US" sz="2800" u="none" cap="none" strike="noStrike">
                <a:solidFill>
                  <a:schemeClr val="dk1"/>
                </a:solidFill>
                <a:latin typeface="Calibri"/>
                <a:ea typeface="Calibri"/>
                <a:cs typeface="Calibri"/>
                <a:sym typeface="Calibri"/>
              </a:rPr>
              <a:t> Extensive model averaging</a:t>
            </a:r>
          </a:p>
          <a:p>
            <a:pPr indent="177800" lvl="0" marL="0" marR="0" rtl="0" algn="l">
              <a:spcBef>
                <a:spcPts val="0"/>
              </a:spcBef>
              <a:spcAft>
                <a:spcPts val="2400"/>
              </a:spcAft>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grpSp>
        <p:nvGrpSpPr>
          <p:cNvPr id="656" name="Shape 656"/>
          <p:cNvGrpSpPr/>
          <p:nvPr/>
        </p:nvGrpSpPr>
        <p:grpSpPr>
          <a:xfrm>
            <a:off x="1629797" y="1954212"/>
            <a:ext cx="5857916" cy="4214841"/>
            <a:chOff x="428595" y="500041"/>
            <a:chExt cx="5857916" cy="4214841"/>
          </a:xfrm>
        </p:grpSpPr>
        <p:pic>
          <p:nvPicPr>
            <p:cNvPr id="657" name="Shape 657"/>
            <p:cNvPicPr preferRelativeResize="0"/>
            <p:nvPr/>
          </p:nvPicPr>
          <p:blipFill rotWithShape="1">
            <a:blip r:embed="rId3">
              <a:alphaModFix/>
            </a:blip>
            <a:srcRect b="0" l="0" r="0" t="0"/>
            <a:stretch/>
          </p:blipFill>
          <p:spPr>
            <a:xfrm>
              <a:off x="428595" y="2000240"/>
              <a:ext cx="857255" cy="857255"/>
            </a:xfrm>
            <a:prstGeom prst="rect">
              <a:avLst/>
            </a:prstGeom>
            <a:noFill/>
            <a:ln cap="flat" cmpd="sng" w="25400">
              <a:solidFill>
                <a:schemeClr val="dk1"/>
              </a:solidFill>
              <a:prstDash val="solid"/>
              <a:round/>
              <a:headEnd len="med" w="med" type="none"/>
              <a:tailEnd len="med" w="med" type="none"/>
            </a:ln>
          </p:spPr>
        </p:pic>
        <p:pic>
          <p:nvPicPr>
            <p:cNvPr id="658" name="Shape 658"/>
            <p:cNvPicPr preferRelativeResize="0"/>
            <p:nvPr/>
          </p:nvPicPr>
          <p:blipFill rotWithShape="1">
            <a:blip r:embed="rId4">
              <a:alphaModFix/>
            </a:blip>
            <a:srcRect b="0" l="0" r="0" t="0"/>
            <a:stretch/>
          </p:blipFill>
          <p:spPr>
            <a:xfrm>
              <a:off x="2000231" y="500041"/>
              <a:ext cx="857255" cy="857255"/>
            </a:xfrm>
            <a:prstGeom prst="rect">
              <a:avLst/>
            </a:prstGeom>
            <a:noFill/>
            <a:ln cap="flat" cmpd="sng" w="25400">
              <a:solidFill>
                <a:schemeClr val="accent2"/>
              </a:solidFill>
              <a:prstDash val="solid"/>
              <a:round/>
              <a:headEnd len="med" w="med" type="none"/>
              <a:tailEnd len="med" w="med" type="none"/>
            </a:ln>
          </p:spPr>
        </p:pic>
        <p:pic>
          <p:nvPicPr>
            <p:cNvPr id="659" name="Shape 659"/>
            <p:cNvPicPr preferRelativeResize="0"/>
            <p:nvPr/>
          </p:nvPicPr>
          <p:blipFill rotWithShape="1">
            <a:blip r:embed="rId5">
              <a:alphaModFix/>
            </a:blip>
            <a:srcRect b="0" l="0" r="0" t="0"/>
            <a:stretch/>
          </p:blipFill>
          <p:spPr>
            <a:xfrm rot="5400000">
              <a:off x="2000230" y="1500174"/>
              <a:ext cx="857255" cy="857255"/>
            </a:xfrm>
            <a:prstGeom prst="rect">
              <a:avLst/>
            </a:prstGeom>
            <a:noFill/>
            <a:ln cap="flat" cmpd="sng" w="25400">
              <a:solidFill>
                <a:schemeClr val="accent3"/>
              </a:solidFill>
              <a:prstDash val="solid"/>
              <a:round/>
              <a:headEnd len="med" w="med" type="none"/>
              <a:tailEnd len="med" w="med" type="none"/>
            </a:ln>
          </p:spPr>
        </p:pic>
        <p:pic>
          <p:nvPicPr>
            <p:cNvPr id="660" name="Shape 660"/>
            <p:cNvPicPr preferRelativeResize="0"/>
            <p:nvPr/>
          </p:nvPicPr>
          <p:blipFill rotWithShape="1">
            <a:blip r:embed="rId6">
              <a:alphaModFix/>
            </a:blip>
            <a:srcRect b="0" l="0" r="0" t="0"/>
            <a:stretch/>
          </p:blipFill>
          <p:spPr>
            <a:xfrm rot="10800000">
              <a:off x="2000230" y="2500306"/>
              <a:ext cx="857255" cy="857255"/>
            </a:xfrm>
            <a:prstGeom prst="rect">
              <a:avLst/>
            </a:prstGeom>
            <a:noFill/>
            <a:ln cap="flat" cmpd="sng" w="25400">
              <a:solidFill>
                <a:schemeClr val="accent4"/>
              </a:solidFill>
              <a:prstDash val="solid"/>
              <a:round/>
              <a:headEnd len="med" w="med" type="none"/>
              <a:tailEnd len="med" w="med" type="none"/>
            </a:ln>
          </p:spPr>
        </p:pic>
        <p:pic>
          <p:nvPicPr>
            <p:cNvPr id="661" name="Shape 661"/>
            <p:cNvPicPr preferRelativeResize="0"/>
            <p:nvPr/>
          </p:nvPicPr>
          <p:blipFill rotWithShape="1">
            <a:blip r:embed="rId7">
              <a:alphaModFix/>
            </a:blip>
            <a:srcRect b="0" l="0" r="0" t="0"/>
            <a:stretch/>
          </p:blipFill>
          <p:spPr>
            <a:xfrm rot="-5400000">
              <a:off x="2000231" y="3500438"/>
              <a:ext cx="857255" cy="857255"/>
            </a:xfrm>
            <a:prstGeom prst="rect">
              <a:avLst/>
            </a:prstGeom>
            <a:noFill/>
            <a:ln cap="flat" cmpd="sng" w="25400">
              <a:solidFill>
                <a:schemeClr val="accent6"/>
              </a:solidFill>
              <a:prstDash val="solid"/>
              <a:round/>
              <a:headEnd len="med" w="med" type="none"/>
              <a:tailEnd len="med" w="med" type="none"/>
            </a:ln>
          </p:spPr>
        </p:pic>
        <p:sp>
          <p:nvSpPr>
            <p:cNvPr id="662" name="Shape 662"/>
            <p:cNvSpPr/>
            <p:nvPr/>
          </p:nvSpPr>
          <p:spPr>
            <a:xfrm>
              <a:off x="3071801" y="500041"/>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63" name="Shape 663"/>
            <p:cNvSpPr/>
            <p:nvPr/>
          </p:nvSpPr>
          <p:spPr>
            <a:xfrm>
              <a:off x="3071801" y="1500174"/>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64" name="Shape 664"/>
            <p:cNvSpPr/>
            <p:nvPr/>
          </p:nvSpPr>
          <p:spPr>
            <a:xfrm>
              <a:off x="3071801" y="2500306"/>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65" name="Shape 665"/>
            <p:cNvSpPr/>
            <p:nvPr/>
          </p:nvSpPr>
          <p:spPr>
            <a:xfrm>
              <a:off x="3071801" y="3500437"/>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666" name="Shape 666"/>
            <p:cNvCxnSpPr>
              <a:stCxn id="658" idx="3"/>
              <a:endCxn id="662" idx="1"/>
            </p:cNvCxnSpPr>
            <p:nvPr/>
          </p:nvCxnSpPr>
          <p:spPr>
            <a:xfrm>
              <a:off x="2857487" y="928669"/>
              <a:ext cx="214200" cy="0"/>
            </a:xfrm>
            <a:prstGeom prst="straightConnector1">
              <a:avLst/>
            </a:prstGeom>
            <a:noFill/>
            <a:ln cap="flat" cmpd="sng" w="12700">
              <a:solidFill>
                <a:schemeClr val="accent2"/>
              </a:solidFill>
              <a:prstDash val="solid"/>
              <a:round/>
              <a:headEnd len="med" w="med" type="none"/>
              <a:tailEnd len="lg" w="lg" type="triangle"/>
            </a:ln>
          </p:spPr>
        </p:cxnSp>
        <p:cxnSp>
          <p:nvCxnSpPr>
            <p:cNvPr id="667" name="Shape 667"/>
            <p:cNvCxnSpPr>
              <a:stCxn id="659" idx="0"/>
              <a:endCxn id="663" idx="1"/>
            </p:cNvCxnSpPr>
            <p:nvPr/>
          </p:nvCxnSpPr>
          <p:spPr>
            <a:xfrm>
              <a:off x="2857486" y="1928802"/>
              <a:ext cx="214200" cy="0"/>
            </a:xfrm>
            <a:prstGeom prst="straightConnector1">
              <a:avLst/>
            </a:prstGeom>
            <a:noFill/>
            <a:ln cap="flat" cmpd="sng" w="12700">
              <a:solidFill>
                <a:schemeClr val="accent3"/>
              </a:solidFill>
              <a:prstDash val="solid"/>
              <a:round/>
              <a:headEnd len="med" w="med" type="none"/>
              <a:tailEnd len="lg" w="lg" type="triangle"/>
            </a:ln>
          </p:spPr>
        </p:cxnSp>
        <p:cxnSp>
          <p:nvCxnSpPr>
            <p:cNvPr id="668" name="Shape 668"/>
            <p:cNvCxnSpPr>
              <a:stCxn id="661" idx="2"/>
              <a:endCxn id="665" idx="1"/>
            </p:cNvCxnSpPr>
            <p:nvPr/>
          </p:nvCxnSpPr>
          <p:spPr>
            <a:xfrm>
              <a:off x="2857487" y="3929066"/>
              <a:ext cx="214200" cy="0"/>
            </a:xfrm>
            <a:prstGeom prst="straightConnector1">
              <a:avLst/>
            </a:prstGeom>
            <a:noFill/>
            <a:ln cap="flat" cmpd="sng" w="12700">
              <a:solidFill>
                <a:schemeClr val="accent6"/>
              </a:solidFill>
              <a:prstDash val="solid"/>
              <a:round/>
              <a:headEnd len="med" w="med" type="none"/>
              <a:tailEnd len="lg" w="lg" type="triangle"/>
            </a:ln>
          </p:spPr>
        </p:cxnSp>
        <p:cxnSp>
          <p:nvCxnSpPr>
            <p:cNvPr id="669" name="Shape 669"/>
            <p:cNvCxnSpPr>
              <a:stCxn id="660" idx="1"/>
              <a:endCxn id="664" idx="1"/>
            </p:cNvCxnSpPr>
            <p:nvPr/>
          </p:nvCxnSpPr>
          <p:spPr>
            <a:xfrm>
              <a:off x="2857486" y="2928934"/>
              <a:ext cx="214200" cy="0"/>
            </a:xfrm>
            <a:prstGeom prst="straightConnector1">
              <a:avLst/>
            </a:prstGeom>
            <a:noFill/>
            <a:ln cap="flat" cmpd="sng" w="12700">
              <a:solidFill>
                <a:schemeClr val="accent4"/>
              </a:solidFill>
              <a:prstDash val="solid"/>
              <a:round/>
              <a:headEnd len="med" w="med" type="none"/>
              <a:tailEnd len="lg" w="lg" type="triangle"/>
            </a:ln>
          </p:spPr>
        </p:cxnSp>
        <p:cxnSp>
          <p:nvCxnSpPr>
            <p:cNvPr id="670" name="Shape 670"/>
            <p:cNvCxnSpPr>
              <a:stCxn id="657" idx="3"/>
              <a:endCxn id="658" idx="1"/>
            </p:cNvCxnSpPr>
            <p:nvPr/>
          </p:nvCxnSpPr>
          <p:spPr>
            <a:xfrm flipH="1" rot="10800000">
              <a:off x="1285851" y="928568"/>
              <a:ext cx="714300" cy="1500300"/>
            </a:xfrm>
            <a:prstGeom prst="straightConnector1">
              <a:avLst/>
            </a:prstGeom>
            <a:noFill/>
            <a:ln cap="flat" cmpd="sng" w="12700">
              <a:solidFill>
                <a:schemeClr val="accent2"/>
              </a:solidFill>
              <a:prstDash val="solid"/>
              <a:round/>
              <a:headEnd len="med" w="med" type="none"/>
              <a:tailEnd len="lg" w="lg" type="triangle"/>
            </a:ln>
          </p:spPr>
        </p:cxnSp>
        <p:cxnSp>
          <p:nvCxnSpPr>
            <p:cNvPr id="671" name="Shape 671"/>
            <p:cNvCxnSpPr>
              <a:stCxn id="657" idx="3"/>
              <a:endCxn id="659" idx="2"/>
            </p:cNvCxnSpPr>
            <p:nvPr/>
          </p:nvCxnSpPr>
          <p:spPr>
            <a:xfrm flipH="1" rot="10800000">
              <a:off x="1285851" y="1928768"/>
              <a:ext cx="714300" cy="500100"/>
            </a:xfrm>
            <a:prstGeom prst="straightConnector1">
              <a:avLst/>
            </a:prstGeom>
            <a:noFill/>
            <a:ln cap="flat" cmpd="sng" w="12700">
              <a:solidFill>
                <a:schemeClr val="accent3"/>
              </a:solidFill>
              <a:prstDash val="solid"/>
              <a:round/>
              <a:headEnd len="med" w="med" type="none"/>
              <a:tailEnd len="lg" w="lg" type="triangle"/>
            </a:ln>
          </p:spPr>
        </p:cxnSp>
        <p:cxnSp>
          <p:nvCxnSpPr>
            <p:cNvPr id="672" name="Shape 672"/>
            <p:cNvCxnSpPr>
              <a:stCxn id="657" idx="3"/>
              <a:endCxn id="660" idx="3"/>
            </p:cNvCxnSpPr>
            <p:nvPr/>
          </p:nvCxnSpPr>
          <p:spPr>
            <a:xfrm>
              <a:off x="1285851" y="2428868"/>
              <a:ext cx="714300" cy="500100"/>
            </a:xfrm>
            <a:prstGeom prst="straightConnector1">
              <a:avLst/>
            </a:prstGeom>
            <a:noFill/>
            <a:ln cap="flat" cmpd="sng" w="12700">
              <a:solidFill>
                <a:schemeClr val="accent4"/>
              </a:solidFill>
              <a:prstDash val="solid"/>
              <a:round/>
              <a:headEnd len="med" w="med" type="none"/>
              <a:tailEnd len="lg" w="lg" type="triangle"/>
            </a:ln>
          </p:spPr>
        </p:cxnSp>
        <p:cxnSp>
          <p:nvCxnSpPr>
            <p:cNvPr id="673" name="Shape 673"/>
            <p:cNvCxnSpPr>
              <a:stCxn id="657" idx="3"/>
              <a:endCxn id="661" idx="0"/>
            </p:cNvCxnSpPr>
            <p:nvPr/>
          </p:nvCxnSpPr>
          <p:spPr>
            <a:xfrm>
              <a:off x="1285851" y="2428868"/>
              <a:ext cx="714300" cy="1500299"/>
            </a:xfrm>
            <a:prstGeom prst="straightConnector1">
              <a:avLst/>
            </a:prstGeom>
            <a:noFill/>
            <a:ln cap="flat" cmpd="sng" w="12700">
              <a:solidFill>
                <a:schemeClr val="accent6"/>
              </a:solidFill>
              <a:prstDash val="solid"/>
              <a:round/>
              <a:headEnd len="med" w="med" type="none"/>
              <a:tailEnd len="lg" w="lg" type="triangle"/>
            </a:ln>
          </p:spPr>
        </p:cxnSp>
        <p:grpSp>
          <p:nvGrpSpPr>
            <p:cNvPr id="674" name="Shape 674"/>
            <p:cNvGrpSpPr/>
            <p:nvPr/>
          </p:nvGrpSpPr>
          <p:grpSpPr>
            <a:xfrm rot="5400000">
              <a:off x="3274209" y="583386"/>
              <a:ext cx="595315" cy="714380"/>
              <a:chOff x="6786578" y="2285991"/>
              <a:chExt cx="714379" cy="857256"/>
            </a:xfrm>
          </p:grpSpPr>
          <p:sp>
            <p:nvSpPr>
              <p:cNvPr id="675" name="Shape 675"/>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76" name="Shape 676"/>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77" name="Shape 677"/>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78" name="Shape 678"/>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79" name="Shape 679"/>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80" name="Shape 680"/>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81" name="Shape 681"/>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82" name="Shape 682"/>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683" name="Shape 683"/>
              <p:cNvCxnSpPr>
                <a:stCxn id="680" idx="4"/>
                <a:endCxn id="678"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684" name="Shape 684"/>
              <p:cNvCxnSpPr>
                <a:stCxn id="681" idx="4"/>
                <a:endCxn id="678"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685" name="Shape 685"/>
              <p:cNvCxnSpPr>
                <a:stCxn id="682" idx="4"/>
                <a:endCxn id="678"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686" name="Shape 686"/>
              <p:cNvCxnSpPr>
                <a:stCxn id="680" idx="4"/>
                <a:endCxn id="679"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687" name="Shape 687"/>
              <p:cNvCxnSpPr>
                <a:stCxn id="681" idx="4"/>
                <a:endCxn id="679"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688" name="Shape 688"/>
              <p:cNvCxnSpPr>
                <a:stCxn id="682" idx="4"/>
                <a:endCxn id="679"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689" name="Shape 689"/>
              <p:cNvCxnSpPr>
                <a:stCxn id="677"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690" name="Shape 690"/>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691" name="Shape 691"/>
              <p:cNvCxnSpPr>
                <a:stCxn id="675"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692" name="Shape 692"/>
              <p:cNvCxnSpPr>
                <a:stCxn id="677"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693" name="Shape 693"/>
              <p:cNvCxnSpPr>
                <a:stCxn id="676"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694" name="Shape 694"/>
              <p:cNvCxnSpPr>
                <a:stCxn id="675"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695" name="Shape 695"/>
            <p:cNvGrpSpPr/>
            <p:nvPr/>
          </p:nvGrpSpPr>
          <p:grpSpPr>
            <a:xfrm rot="5400000">
              <a:off x="3274209" y="1583518"/>
              <a:ext cx="595315" cy="714380"/>
              <a:chOff x="6786578" y="2285991"/>
              <a:chExt cx="714379" cy="857256"/>
            </a:xfrm>
          </p:grpSpPr>
          <p:sp>
            <p:nvSpPr>
              <p:cNvPr id="696" name="Shape 696"/>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7" name="Shape 697"/>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8" name="Shape 698"/>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9" name="Shape 699"/>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00" name="Shape 700"/>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01" name="Shape 701"/>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02" name="Shape 702"/>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03" name="Shape 703"/>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704" name="Shape 704"/>
              <p:cNvCxnSpPr>
                <a:stCxn id="701" idx="4"/>
                <a:endCxn id="699"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05" name="Shape 705"/>
              <p:cNvCxnSpPr>
                <a:stCxn id="702" idx="4"/>
                <a:endCxn id="699"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06" name="Shape 706"/>
              <p:cNvCxnSpPr>
                <a:stCxn id="703" idx="4"/>
                <a:endCxn id="699"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707" name="Shape 707"/>
              <p:cNvCxnSpPr>
                <a:stCxn id="701" idx="4"/>
                <a:endCxn id="700"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708" name="Shape 708"/>
              <p:cNvCxnSpPr>
                <a:stCxn id="702" idx="4"/>
                <a:endCxn id="700"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09" name="Shape 709"/>
              <p:cNvCxnSpPr>
                <a:stCxn id="703" idx="4"/>
                <a:endCxn id="700"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10" name="Shape 710"/>
              <p:cNvCxnSpPr>
                <a:stCxn id="698"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11" name="Shape 711"/>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712" name="Shape 712"/>
              <p:cNvCxnSpPr>
                <a:stCxn id="696"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13" name="Shape 713"/>
              <p:cNvCxnSpPr>
                <a:stCxn id="698"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14" name="Shape 714"/>
              <p:cNvCxnSpPr>
                <a:stCxn id="697"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15" name="Shape 715"/>
              <p:cNvCxnSpPr>
                <a:stCxn id="696"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716" name="Shape 716"/>
            <p:cNvGrpSpPr/>
            <p:nvPr/>
          </p:nvGrpSpPr>
          <p:grpSpPr>
            <a:xfrm rot="5400000">
              <a:off x="3274209" y="2583650"/>
              <a:ext cx="595315" cy="714380"/>
              <a:chOff x="6786578" y="2285991"/>
              <a:chExt cx="714379" cy="857256"/>
            </a:xfrm>
          </p:grpSpPr>
          <p:sp>
            <p:nvSpPr>
              <p:cNvPr id="717" name="Shape 717"/>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18" name="Shape 718"/>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19" name="Shape 719"/>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20" name="Shape 720"/>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21" name="Shape 721"/>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22" name="Shape 722"/>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23" name="Shape 723"/>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24" name="Shape 724"/>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725" name="Shape 725"/>
              <p:cNvCxnSpPr>
                <a:stCxn id="722" idx="4"/>
                <a:endCxn id="720"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26" name="Shape 726"/>
              <p:cNvCxnSpPr>
                <a:stCxn id="723" idx="4"/>
                <a:endCxn id="720"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27" name="Shape 727"/>
              <p:cNvCxnSpPr>
                <a:stCxn id="724" idx="4"/>
                <a:endCxn id="720"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728" name="Shape 728"/>
              <p:cNvCxnSpPr>
                <a:stCxn id="722" idx="4"/>
                <a:endCxn id="721"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729" name="Shape 729"/>
              <p:cNvCxnSpPr>
                <a:stCxn id="723" idx="4"/>
                <a:endCxn id="721"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30" name="Shape 730"/>
              <p:cNvCxnSpPr>
                <a:stCxn id="724" idx="4"/>
                <a:endCxn id="721"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31" name="Shape 731"/>
              <p:cNvCxnSpPr>
                <a:stCxn id="719"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32" name="Shape 732"/>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733" name="Shape 733"/>
              <p:cNvCxnSpPr>
                <a:stCxn id="717"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34" name="Shape 734"/>
              <p:cNvCxnSpPr>
                <a:stCxn id="719"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35" name="Shape 735"/>
              <p:cNvCxnSpPr>
                <a:stCxn id="718"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36" name="Shape 736"/>
              <p:cNvCxnSpPr>
                <a:stCxn id="717"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737" name="Shape 737"/>
            <p:cNvGrpSpPr/>
            <p:nvPr/>
          </p:nvGrpSpPr>
          <p:grpSpPr>
            <a:xfrm rot="5400000">
              <a:off x="3274209" y="3583782"/>
              <a:ext cx="595315" cy="714380"/>
              <a:chOff x="6786578" y="2285991"/>
              <a:chExt cx="714379" cy="857256"/>
            </a:xfrm>
          </p:grpSpPr>
          <p:sp>
            <p:nvSpPr>
              <p:cNvPr id="738" name="Shape 738"/>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39" name="Shape 739"/>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0" name="Shape 740"/>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1" name="Shape 741"/>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2" name="Shape 742"/>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3" name="Shape 743"/>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4" name="Shape 744"/>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45" name="Shape 745"/>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746" name="Shape 746"/>
              <p:cNvCxnSpPr>
                <a:stCxn id="743" idx="4"/>
                <a:endCxn id="741"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47" name="Shape 747"/>
              <p:cNvCxnSpPr>
                <a:stCxn id="744" idx="4"/>
                <a:endCxn id="741"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48" name="Shape 748"/>
              <p:cNvCxnSpPr>
                <a:stCxn id="745" idx="4"/>
                <a:endCxn id="741"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749" name="Shape 749"/>
              <p:cNvCxnSpPr>
                <a:stCxn id="743" idx="4"/>
                <a:endCxn id="742"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750" name="Shape 750"/>
              <p:cNvCxnSpPr>
                <a:stCxn id="744" idx="4"/>
                <a:endCxn id="742"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751" name="Shape 751"/>
              <p:cNvCxnSpPr>
                <a:stCxn id="745" idx="4"/>
                <a:endCxn id="742"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752" name="Shape 752"/>
              <p:cNvCxnSpPr>
                <a:stCxn id="740"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53" name="Shape 753"/>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754" name="Shape 754"/>
              <p:cNvCxnSpPr>
                <a:stCxn id="738"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55" name="Shape 755"/>
              <p:cNvCxnSpPr>
                <a:stCxn id="740"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756" name="Shape 756"/>
              <p:cNvCxnSpPr>
                <a:stCxn id="739"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757" name="Shape 757"/>
              <p:cNvCxnSpPr>
                <a:stCxn id="738"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cxnSp>
          <p:nvCxnSpPr>
            <p:cNvPr id="758" name="Shape 758"/>
            <p:cNvCxnSpPr>
              <a:stCxn id="662" idx="3"/>
              <a:endCxn id="759" idx="1"/>
            </p:cNvCxnSpPr>
            <p:nvPr/>
          </p:nvCxnSpPr>
          <p:spPr>
            <a:xfrm>
              <a:off x="4071933" y="928669"/>
              <a:ext cx="214200" cy="0"/>
            </a:xfrm>
            <a:prstGeom prst="straightConnector1">
              <a:avLst/>
            </a:prstGeom>
            <a:noFill/>
            <a:ln cap="flat" cmpd="sng" w="12700">
              <a:solidFill>
                <a:schemeClr val="accent2"/>
              </a:solidFill>
              <a:prstDash val="solid"/>
              <a:round/>
              <a:headEnd len="med" w="med" type="none"/>
              <a:tailEnd len="lg" w="lg" type="triangle"/>
            </a:ln>
          </p:spPr>
        </p:cxnSp>
        <p:cxnSp>
          <p:nvCxnSpPr>
            <p:cNvPr id="760" name="Shape 760"/>
            <p:cNvCxnSpPr>
              <a:stCxn id="663" idx="3"/>
              <a:endCxn id="761" idx="1"/>
            </p:cNvCxnSpPr>
            <p:nvPr/>
          </p:nvCxnSpPr>
          <p:spPr>
            <a:xfrm>
              <a:off x="4071933" y="1928802"/>
              <a:ext cx="214200" cy="0"/>
            </a:xfrm>
            <a:prstGeom prst="straightConnector1">
              <a:avLst/>
            </a:prstGeom>
            <a:noFill/>
            <a:ln cap="flat" cmpd="sng" w="12700">
              <a:solidFill>
                <a:schemeClr val="accent3"/>
              </a:solidFill>
              <a:prstDash val="solid"/>
              <a:round/>
              <a:headEnd len="med" w="med" type="none"/>
              <a:tailEnd len="lg" w="lg" type="triangle"/>
            </a:ln>
          </p:spPr>
        </p:cxnSp>
        <p:cxnSp>
          <p:nvCxnSpPr>
            <p:cNvPr id="762" name="Shape 762"/>
            <p:cNvCxnSpPr>
              <a:stCxn id="664" idx="3"/>
              <a:endCxn id="763" idx="1"/>
            </p:cNvCxnSpPr>
            <p:nvPr/>
          </p:nvCxnSpPr>
          <p:spPr>
            <a:xfrm>
              <a:off x="4071933" y="2928934"/>
              <a:ext cx="214200" cy="0"/>
            </a:xfrm>
            <a:prstGeom prst="straightConnector1">
              <a:avLst/>
            </a:prstGeom>
            <a:noFill/>
            <a:ln cap="flat" cmpd="sng" w="12700">
              <a:solidFill>
                <a:schemeClr val="accent4"/>
              </a:solidFill>
              <a:prstDash val="solid"/>
              <a:round/>
              <a:headEnd len="med" w="med" type="none"/>
              <a:tailEnd len="lg" w="lg" type="triangle"/>
            </a:ln>
          </p:spPr>
        </p:cxnSp>
        <p:cxnSp>
          <p:nvCxnSpPr>
            <p:cNvPr id="764" name="Shape 764"/>
            <p:cNvCxnSpPr>
              <a:stCxn id="665" idx="3"/>
              <a:endCxn id="765" idx="1"/>
            </p:cNvCxnSpPr>
            <p:nvPr/>
          </p:nvCxnSpPr>
          <p:spPr>
            <a:xfrm>
              <a:off x="4071933" y="3929065"/>
              <a:ext cx="214200" cy="0"/>
            </a:xfrm>
            <a:prstGeom prst="straightConnector1">
              <a:avLst/>
            </a:prstGeom>
            <a:noFill/>
            <a:ln cap="flat" cmpd="sng" w="12700">
              <a:solidFill>
                <a:schemeClr val="accent6"/>
              </a:solidFill>
              <a:prstDash val="solid"/>
              <a:round/>
              <a:headEnd len="med" w="med" type="none"/>
              <a:tailEnd len="lg" w="lg" type="triangle"/>
            </a:ln>
          </p:spPr>
        </p:cxnSp>
        <p:sp>
          <p:nvSpPr>
            <p:cNvPr id="759" name="Shape 759"/>
            <p:cNvSpPr/>
            <p:nvPr/>
          </p:nvSpPr>
          <p:spPr>
            <a:xfrm>
              <a:off x="4286248" y="500041"/>
              <a:ext cx="357189" cy="857255"/>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61" name="Shape 761"/>
            <p:cNvSpPr/>
            <p:nvPr/>
          </p:nvSpPr>
          <p:spPr>
            <a:xfrm>
              <a:off x="4286248" y="1500174"/>
              <a:ext cx="357189" cy="857255"/>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63" name="Shape 763"/>
            <p:cNvSpPr/>
            <p:nvPr/>
          </p:nvSpPr>
          <p:spPr>
            <a:xfrm>
              <a:off x="4286248" y="2500306"/>
              <a:ext cx="357189" cy="857255"/>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65" name="Shape 765"/>
            <p:cNvSpPr/>
            <p:nvPr/>
          </p:nvSpPr>
          <p:spPr>
            <a:xfrm>
              <a:off x="4286248" y="3500437"/>
              <a:ext cx="357189" cy="857255"/>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66" name="Shape 766"/>
            <p:cNvSpPr/>
            <p:nvPr/>
          </p:nvSpPr>
          <p:spPr>
            <a:xfrm>
              <a:off x="5143503" y="2000240"/>
              <a:ext cx="357189" cy="857255"/>
            </a:xfrm>
            <a:prstGeom prst="rect">
              <a:avLst/>
            </a:prstGeom>
            <a:solidFill>
              <a:srgbClr val="D8D8D8"/>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767" name="Shape 767"/>
            <p:cNvCxnSpPr>
              <a:stCxn id="759" idx="3"/>
            </p:cNvCxnSpPr>
            <p:nvPr/>
          </p:nvCxnSpPr>
          <p:spPr>
            <a:xfrm>
              <a:off x="4643438" y="928669"/>
              <a:ext cx="500100" cy="1285800"/>
            </a:xfrm>
            <a:prstGeom prst="straightConnector1">
              <a:avLst/>
            </a:prstGeom>
            <a:noFill/>
            <a:ln cap="flat" cmpd="sng" w="12700">
              <a:solidFill>
                <a:schemeClr val="accent2"/>
              </a:solidFill>
              <a:prstDash val="solid"/>
              <a:round/>
              <a:headEnd len="med" w="med" type="none"/>
              <a:tailEnd len="lg" w="lg" type="triangle"/>
            </a:ln>
          </p:spPr>
        </p:cxnSp>
        <p:cxnSp>
          <p:nvCxnSpPr>
            <p:cNvPr id="768" name="Shape 768"/>
            <p:cNvCxnSpPr>
              <a:stCxn id="761" idx="3"/>
            </p:cNvCxnSpPr>
            <p:nvPr/>
          </p:nvCxnSpPr>
          <p:spPr>
            <a:xfrm>
              <a:off x="4643438" y="1928802"/>
              <a:ext cx="500100" cy="357300"/>
            </a:xfrm>
            <a:prstGeom prst="straightConnector1">
              <a:avLst/>
            </a:prstGeom>
            <a:noFill/>
            <a:ln cap="flat" cmpd="sng" w="12700">
              <a:solidFill>
                <a:schemeClr val="accent3"/>
              </a:solidFill>
              <a:prstDash val="solid"/>
              <a:round/>
              <a:headEnd len="med" w="med" type="none"/>
              <a:tailEnd len="lg" w="lg" type="triangle"/>
            </a:ln>
          </p:spPr>
        </p:cxnSp>
        <p:cxnSp>
          <p:nvCxnSpPr>
            <p:cNvPr id="769" name="Shape 769"/>
            <p:cNvCxnSpPr>
              <a:stCxn id="763" idx="3"/>
            </p:cNvCxnSpPr>
            <p:nvPr/>
          </p:nvCxnSpPr>
          <p:spPr>
            <a:xfrm flipH="1" rot="10800000">
              <a:off x="4643438" y="2571634"/>
              <a:ext cx="500100" cy="357300"/>
            </a:xfrm>
            <a:prstGeom prst="straightConnector1">
              <a:avLst/>
            </a:prstGeom>
            <a:noFill/>
            <a:ln cap="flat" cmpd="sng" w="12700">
              <a:solidFill>
                <a:schemeClr val="accent4"/>
              </a:solidFill>
              <a:prstDash val="solid"/>
              <a:round/>
              <a:headEnd len="med" w="med" type="none"/>
              <a:tailEnd len="lg" w="lg" type="triangle"/>
            </a:ln>
          </p:spPr>
        </p:cxnSp>
        <p:cxnSp>
          <p:nvCxnSpPr>
            <p:cNvPr id="770" name="Shape 770"/>
            <p:cNvCxnSpPr>
              <a:stCxn id="765" idx="3"/>
            </p:cNvCxnSpPr>
            <p:nvPr/>
          </p:nvCxnSpPr>
          <p:spPr>
            <a:xfrm flipH="1" rot="10800000">
              <a:off x="4643438" y="2643265"/>
              <a:ext cx="500100" cy="1285800"/>
            </a:xfrm>
            <a:prstGeom prst="straightConnector1">
              <a:avLst/>
            </a:prstGeom>
            <a:noFill/>
            <a:ln cap="flat" cmpd="sng" w="12700">
              <a:solidFill>
                <a:schemeClr val="accent6"/>
              </a:solidFill>
              <a:prstDash val="solid"/>
              <a:round/>
              <a:headEnd len="med" w="med" type="none"/>
              <a:tailEnd len="lg" w="lg" type="triangle"/>
            </a:ln>
          </p:spPr>
        </p:cxnSp>
        <p:cxnSp>
          <p:nvCxnSpPr>
            <p:cNvPr id="771" name="Shape 771"/>
            <p:cNvCxnSpPr>
              <a:stCxn id="766" idx="3"/>
            </p:cNvCxnSpPr>
            <p:nvPr/>
          </p:nvCxnSpPr>
          <p:spPr>
            <a:xfrm>
              <a:off x="5500693" y="2428868"/>
              <a:ext cx="214200" cy="1500"/>
            </a:xfrm>
            <a:prstGeom prst="straightConnector1">
              <a:avLst/>
            </a:prstGeom>
            <a:noFill/>
            <a:ln cap="flat" cmpd="sng" w="12700">
              <a:solidFill>
                <a:schemeClr val="dk1"/>
              </a:solidFill>
              <a:prstDash val="solid"/>
              <a:round/>
              <a:headEnd len="med" w="med" type="none"/>
              <a:tailEnd len="lg" w="lg" type="triangle"/>
            </a:ln>
          </p:spPr>
        </p:cxnSp>
        <p:grpSp>
          <p:nvGrpSpPr>
            <p:cNvPr id="772" name="Shape 772"/>
            <p:cNvGrpSpPr/>
            <p:nvPr/>
          </p:nvGrpSpPr>
          <p:grpSpPr>
            <a:xfrm rot="5400000">
              <a:off x="5521501" y="2193747"/>
              <a:ext cx="1029956" cy="500066"/>
              <a:chOff x="6286512" y="2285991"/>
              <a:chExt cx="2357453" cy="1144596"/>
            </a:xfrm>
          </p:grpSpPr>
          <p:sp>
            <p:nvSpPr>
              <p:cNvPr id="773" name="Shape 773"/>
              <p:cNvSpPr/>
              <p:nvPr/>
            </p:nvSpPr>
            <p:spPr>
              <a:xfrm>
                <a:off x="6357950" y="2428867"/>
                <a:ext cx="214313" cy="1000131"/>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4" name="Shape 774"/>
              <p:cNvSpPr/>
              <p:nvPr/>
            </p:nvSpPr>
            <p:spPr>
              <a:xfrm>
                <a:off x="6643702" y="2857496"/>
                <a:ext cx="214313" cy="571503"/>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5" name="Shape 775"/>
              <p:cNvSpPr/>
              <p:nvPr/>
            </p:nvSpPr>
            <p:spPr>
              <a:xfrm>
                <a:off x="6929453" y="2571743"/>
                <a:ext cx="214313" cy="85725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6" name="Shape 776"/>
              <p:cNvSpPr/>
              <p:nvPr/>
            </p:nvSpPr>
            <p:spPr>
              <a:xfrm>
                <a:off x="7215206" y="3071809"/>
                <a:ext cx="214313" cy="35718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7" name="Shape 777"/>
              <p:cNvSpPr/>
              <p:nvPr/>
            </p:nvSpPr>
            <p:spPr>
              <a:xfrm>
                <a:off x="7500957" y="2285991"/>
                <a:ext cx="214313" cy="1143007"/>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8" name="Shape 778"/>
              <p:cNvSpPr/>
              <p:nvPr/>
            </p:nvSpPr>
            <p:spPr>
              <a:xfrm>
                <a:off x="7786710" y="2714619"/>
                <a:ext cx="214313" cy="71437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79" name="Shape 779"/>
              <p:cNvSpPr/>
              <p:nvPr/>
            </p:nvSpPr>
            <p:spPr>
              <a:xfrm>
                <a:off x="8072461" y="2500306"/>
                <a:ext cx="214313" cy="928694"/>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0" name="Shape 780"/>
              <p:cNvSpPr/>
              <p:nvPr/>
            </p:nvSpPr>
            <p:spPr>
              <a:xfrm>
                <a:off x="8358214" y="2928933"/>
                <a:ext cx="214313" cy="50006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781" name="Shape 781"/>
              <p:cNvCxnSpPr/>
              <p:nvPr/>
            </p:nvCxnSpPr>
            <p:spPr>
              <a:xfrm>
                <a:off x="6286512" y="3429000"/>
                <a:ext cx="2357453" cy="1587"/>
              </a:xfrm>
              <a:prstGeom prst="straightConnector1">
                <a:avLst/>
              </a:prstGeom>
              <a:noFill/>
              <a:ln cap="flat" cmpd="sng" w="12700">
                <a:solidFill>
                  <a:schemeClr val="dk2"/>
                </a:solidFill>
                <a:prstDash val="solid"/>
                <a:round/>
                <a:headEnd len="med" w="med" type="none"/>
                <a:tailEnd len="med" w="med" type="none"/>
              </a:ln>
            </p:spPr>
          </p:cxnSp>
        </p:grpSp>
        <p:sp>
          <p:nvSpPr>
            <p:cNvPr id="782" name="Shape 782"/>
            <p:cNvSpPr/>
            <p:nvPr/>
          </p:nvSpPr>
          <p:spPr>
            <a:xfrm>
              <a:off x="500033" y="3345419"/>
              <a:ext cx="214313" cy="214313"/>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3" name="Shape 783"/>
            <p:cNvSpPr txBox="1"/>
            <p:nvPr/>
          </p:nvSpPr>
          <p:spPr>
            <a:xfrm>
              <a:off x="834182" y="3261840"/>
              <a:ext cx="38023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2"/>
                  </a:solidFill>
                  <a:latin typeface="Calibri"/>
                  <a:ea typeface="Calibri"/>
                  <a:cs typeface="Calibri"/>
                  <a:sym typeface="Calibri"/>
                </a:rPr>
                <a:t>0°</a:t>
              </a:r>
            </a:p>
          </p:txBody>
        </p:sp>
        <p:sp>
          <p:nvSpPr>
            <p:cNvPr id="784" name="Shape 784"/>
            <p:cNvSpPr/>
            <p:nvPr/>
          </p:nvSpPr>
          <p:spPr>
            <a:xfrm>
              <a:off x="500033" y="3714751"/>
              <a:ext cx="214313" cy="214313"/>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5" name="Shape 785"/>
            <p:cNvSpPr txBox="1"/>
            <p:nvPr/>
          </p:nvSpPr>
          <p:spPr>
            <a:xfrm>
              <a:off x="834182" y="3631171"/>
              <a:ext cx="49725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3"/>
                  </a:solidFill>
                  <a:latin typeface="Calibri"/>
                  <a:ea typeface="Calibri"/>
                  <a:cs typeface="Calibri"/>
                  <a:sym typeface="Calibri"/>
                </a:rPr>
                <a:t>90°</a:t>
              </a:r>
            </a:p>
          </p:txBody>
        </p:sp>
        <p:sp>
          <p:nvSpPr>
            <p:cNvPr id="786" name="Shape 786"/>
            <p:cNvSpPr/>
            <p:nvPr/>
          </p:nvSpPr>
          <p:spPr>
            <a:xfrm>
              <a:off x="500033" y="4071942"/>
              <a:ext cx="214313" cy="214313"/>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7" name="Shape 787"/>
            <p:cNvSpPr txBox="1"/>
            <p:nvPr/>
          </p:nvSpPr>
          <p:spPr>
            <a:xfrm>
              <a:off x="834182" y="3988362"/>
              <a:ext cx="61427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4"/>
                  </a:solidFill>
                  <a:latin typeface="Calibri"/>
                  <a:ea typeface="Calibri"/>
                  <a:cs typeface="Calibri"/>
                  <a:sym typeface="Calibri"/>
                </a:rPr>
                <a:t>180°</a:t>
              </a:r>
            </a:p>
          </p:txBody>
        </p:sp>
        <p:sp>
          <p:nvSpPr>
            <p:cNvPr id="788" name="Shape 788"/>
            <p:cNvSpPr/>
            <p:nvPr/>
          </p:nvSpPr>
          <p:spPr>
            <a:xfrm>
              <a:off x="500033" y="4429132"/>
              <a:ext cx="214313" cy="214313"/>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89" name="Shape 789"/>
            <p:cNvSpPr txBox="1"/>
            <p:nvPr/>
          </p:nvSpPr>
          <p:spPr>
            <a:xfrm>
              <a:off x="834182" y="4345551"/>
              <a:ext cx="61427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6"/>
                  </a:solidFill>
                  <a:latin typeface="Calibri"/>
                  <a:ea typeface="Calibri"/>
                  <a:cs typeface="Calibri"/>
                  <a:sym typeface="Calibri"/>
                </a:rPr>
                <a:t>270°</a:t>
              </a:r>
            </a:p>
          </p:txBody>
        </p:sp>
      </p:grpSp>
      <p:sp>
        <p:nvSpPr>
          <p:cNvPr id="790" name="Shape 790"/>
          <p:cNvSpPr txBox="1"/>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Cyclic pooling</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Cyclic pooling</a:t>
            </a:r>
          </a:p>
        </p:txBody>
      </p:sp>
      <p:sp>
        <p:nvSpPr>
          <p:cNvPr id="796" name="Shape 796"/>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grpSp>
        <p:nvGrpSpPr>
          <p:cNvPr id="797" name="Shape 797"/>
          <p:cNvGrpSpPr/>
          <p:nvPr/>
        </p:nvGrpSpPr>
        <p:grpSpPr>
          <a:xfrm>
            <a:off x="1311567" y="1698396"/>
            <a:ext cx="6702721" cy="819509"/>
            <a:chOff x="1390288" y="1610233"/>
            <a:chExt cx="6702721" cy="819509"/>
          </a:xfrm>
        </p:grpSpPr>
        <p:sp>
          <p:nvSpPr>
            <p:cNvPr id="798" name="Shape 798"/>
            <p:cNvSpPr/>
            <p:nvPr/>
          </p:nvSpPr>
          <p:spPr>
            <a:xfrm>
              <a:off x="1542688"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99" name="Shape 799"/>
            <p:cNvSpPr/>
            <p:nvPr/>
          </p:nvSpPr>
          <p:spPr>
            <a:xfrm>
              <a:off x="1928001"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0" name="Shape 800"/>
            <p:cNvSpPr/>
            <p:nvPr/>
          </p:nvSpPr>
          <p:spPr>
            <a:xfrm>
              <a:off x="1775601"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1" name="Shape 801"/>
            <p:cNvSpPr/>
            <p:nvPr/>
          </p:nvSpPr>
          <p:spPr>
            <a:xfrm>
              <a:off x="1390288"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2" name="Shape 802"/>
            <p:cNvSpPr/>
            <p:nvPr/>
          </p:nvSpPr>
          <p:spPr>
            <a:xfrm>
              <a:off x="2313315" y="161023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3" name="Shape 803"/>
            <p:cNvSpPr/>
            <p:nvPr/>
          </p:nvSpPr>
          <p:spPr>
            <a:xfrm>
              <a:off x="2160915"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4" name="Shape 804"/>
            <p:cNvSpPr/>
            <p:nvPr/>
          </p:nvSpPr>
          <p:spPr>
            <a:xfrm>
              <a:off x="2698627"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5" name="Shape 805"/>
            <p:cNvSpPr/>
            <p:nvPr/>
          </p:nvSpPr>
          <p:spPr>
            <a:xfrm>
              <a:off x="3083941"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6" name="Shape 806"/>
            <p:cNvSpPr/>
            <p:nvPr/>
          </p:nvSpPr>
          <p:spPr>
            <a:xfrm>
              <a:off x="2931541"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7" name="Shape 807"/>
            <p:cNvSpPr/>
            <p:nvPr/>
          </p:nvSpPr>
          <p:spPr>
            <a:xfrm>
              <a:off x="2546227"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8" name="Shape 808"/>
            <p:cNvSpPr/>
            <p:nvPr/>
          </p:nvSpPr>
          <p:spPr>
            <a:xfrm>
              <a:off x="3469253" y="161023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09" name="Shape 809"/>
            <p:cNvSpPr/>
            <p:nvPr/>
          </p:nvSpPr>
          <p:spPr>
            <a:xfrm>
              <a:off x="3316853"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0" name="Shape 810"/>
            <p:cNvSpPr/>
            <p:nvPr/>
          </p:nvSpPr>
          <p:spPr>
            <a:xfrm>
              <a:off x="4239880"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1" name="Shape 811"/>
            <p:cNvSpPr/>
            <p:nvPr/>
          </p:nvSpPr>
          <p:spPr>
            <a:xfrm>
              <a:off x="4625192"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2" name="Shape 812"/>
            <p:cNvSpPr/>
            <p:nvPr/>
          </p:nvSpPr>
          <p:spPr>
            <a:xfrm>
              <a:off x="4472792"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3" name="Shape 813"/>
            <p:cNvSpPr/>
            <p:nvPr/>
          </p:nvSpPr>
          <p:spPr>
            <a:xfrm>
              <a:off x="4087480"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4" name="Shape 814"/>
            <p:cNvSpPr/>
            <p:nvPr/>
          </p:nvSpPr>
          <p:spPr>
            <a:xfrm>
              <a:off x="5010505" y="161023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5" name="Shape 815"/>
            <p:cNvSpPr/>
            <p:nvPr/>
          </p:nvSpPr>
          <p:spPr>
            <a:xfrm>
              <a:off x="4858105"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6" name="Shape 816"/>
            <p:cNvSpPr/>
            <p:nvPr/>
          </p:nvSpPr>
          <p:spPr>
            <a:xfrm>
              <a:off x="3854567"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7" name="Shape 817"/>
            <p:cNvSpPr/>
            <p:nvPr/>
          </p:nvSpPr>
          <p:spPr>
            <a:xfrm>
              <a:off x="3702167"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8" name="Shape 818"/>
            <p:cNvSpPr/>
            <p:nvPr/>
          </p:nvSpPr>
          <p:spPr>
            <a:xfrm>
              <a:off x="5781132"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9" name="Shape 819"/>
            <p:cNvSpPr/>
            <p:nvPr/>
          </p:nvSpPr>
          <p:spPr>
            <a:xfrm>
              <a:off x="6166444"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0" name="Shape 820"/>
            <p:cNvSpPr/>
            <p:nvPr/>
          </p:nvSpPr>
          <p:spPr>
            <a:xfrm>
              <a:off x="6014044"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1" name="Shape 821"/>
            <p:cNvSpPr/>
            <p:nvPr/>
          </p:nvSpPr>
          <p:spPr>
            <a:xfrm>
              <a:off x="5628732"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2" name="Shape 822"/>
            <p:cNvSpPr/>
            <p:nvPr/>
          </p:nvSpPr>
          <p:spPr>
            <a:xfrm>
              <a:off x="6551757" y="161023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3" name="Shape 823"/>
            <p:cNvSpPr/>
            <p:nvPr/>
          </p:nvSpPr>
          <p:spPr>
            <a:xfrm>
              <a:off x="6399357"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4" name="Shape 824"/>
            <p:cNvSpPr/>
            <p:nvPr/>
          </p:nvSpPr>
          <p:spPr>
            <a:xfrm>
              <a:off x="5395819" y="161023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5" name="Shape 825"/>
            <p:cNvSpPr/>
            <p:nvPr/>
          </p:nvSpPr>
          <p:spPr>
            <a:xfrm>
              <a:off x="5243419"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6" name="Shape 826"/>
            <p:cNvSpPr/>
            <p:nvPr/>
          </p:nvSpPr>
          <p:spPr>
            <a:xfrm>
              <a:off x="6937071" y="161023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7" name="Shape 827"/>
            <p:cNvSpPr/>
            <p:nvPr/>
          </p:nvSpPr>
          <p:spPr>
            <a:xfrm>
              <a:off x="6784671"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8" name="Shape 828"/>
            <p:cNvSpPr/>
            <p:nvPr/>
          </p:nvSpPr>
          <p:spPr>
            <a:xfrm>
              <a:off x="7322384" y="161023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9" name="Shape 829"/>
            <p:cNvSpPr/>
            <p:nvPr/>
          </p:nvSpPr>
          <p:spPr>
            <a:xfrm>
              <a:off x="7169984"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0" name="Shape 830"/>
            <p:cNvSpPr/>
            <p:nvPr/>
          </p:nvSpPr>
          <p:spPr>
            <a:xfrm>
              <a:off x="7707696" y="161023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1" name="Shape 831"/>
            <p:cNvSpPr/>
            <p:nvPr/>
          </p:nvSpPr>
          <p:spPr>
            <a:xfrm>
              <a:off x="7555296"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2" name="Shape 832"/>
            <p:cNvSpPr/>
            <p:nvPr/>
          </p:nvSpPr>
          <p:spPr>
            <a:xfrm>
              <a:off x="7940610" y="192305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833" name="Shape 833"/>
          <p:cNvSpPr/>
          <p:nvPr/>
        </p:nvSpPr>
        <p:spPr>
          <a:xfrm rot="-5400000">
            <a:off x="1228184" y="436628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4" name="Shape 834"/>
          <p:cNvSpPr/>
          <p:nvPr/>
        </p:nvSpPr>
        <p:spPr>
          <a:xfrm rot="-5400000">
            <a:off x="1228181" y="4789697"/>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5" name="Shape 835"/>
          <p:cNvSpPr/>
          <p:nvPr/>
        </p:nvSpPr>
        <p:spPr>
          <a:xfrm rot="-5400000">
            <a:off x="1228180" y="5215147"/>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36" name="Shape 836"/>
          <p:cNvSpPr txBox="1"/>
          <p:nvPr/>
        </p:nvSpPr>
        <p:spPr>
          <a:xfrm>
            <a:off x="1822451" y="4580314"/>
            <a:ext cx="167879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convolution</a:t>
            </a:r>
          </a:p>
        </p:txBody>
      </p:sp>
      <p:sp>
        <p:nvSpPr>
          <p:cNvPr id="837" name="Shape 837"/>
          <p:cNvSpPr txBox="1"/>
          <p:nvPr/>
        </p:nvSpPr>
        <p:spPr>
          <a:xfrm>
            <a:off x="1820566" y="5018464"/>
            <a:ext cx="209063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3x3 pooling, stride 2</a:t>
            </a:r>
          </a:p>
        </p:txBody>
      </p:sp>
      <p:sp>
        <p:nvSpPr>
          <p:cNvPr id="838" name="Shape 838"/>
          <p:cNvSpPr txBox="1"/>
          <p:nvPr/>
        </p:nvSpPr>
        <p:spPr>
          <a:xfrm>
            <a:off x="1823685" y="5450264"/>
            <a:ext cx="213520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fully connected layer</a:t>
            </a:r>
          </a:p>
        </p:txBody>
      </p:sp>
      <p:sp>
        <p:nvSpPr>
          <p:cNvPr id="839" name="Shape 839"/>
          <p:cNvSpPr/>
          <p:nvPr/>
        </p:nvSpPr>
        <p:spPr>
          <a:xfrm rot="-5400000">
            <a:off x="4970603" y="4366283"/>
            <a:ext cx="232912" cy="819509"/>
          </a:xfrm>
          <a:prstGeom prst="rect">
            <a:avLst/>
          </a:prstGeom>
          <a:solidFill>
            <a:srgbClr val="4F6128"/>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0" name="Shape 840"/>
          <p:cNvSpPr txBox="1"/>
          <p:nvPr/>
        </p:nvSpPr>
        <p:spPr>
          <a:xfrm>
            <a:off x="5564871" y="4580314"/>
            <a:ext cx="134068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cyclic slicing</a:t>
            </a:r>
          </a:p>
        </p:txBody>
      </p:sp>
      <p:sp>
        <p:nvSpPr>
          <p:cNvPr id="841" name="Shape 841"/>
          <p:cNvSpPr/>
          <p:nvPr/>
        </p:nvSpPr>
        <p:spPr>
          <a:xfrm rot="-5400000">
            <a:off x="4970603" y="4789697"/>
            <a:ext cx="232912" cy="819509"/>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2" name="Shape 842"/>
          <p:cNvSpPr txBox="1"/>
          <p:nvPr/>
        </p:nvSpPr>
        <p:spPr>
          <a:xfrm>
            <a:off x="5564871" y="5003728"/>
            <a:ext cx="144007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cyclic pooling</a:t>
            </a:r>
          </a:p>
        </p:txBody>
      </p:sp>
      <p:grpSp>
        <p:nvGrpSpPr>
          <p:cNvPr id="843" name="Shape 843"/>
          <p:cNvGrpSpPr/>
          <p:nvPr/>
        </p:nvGrpSpPr>
        <p:grpSpPr>
          <a:xfrm>
            <a:off x="926254" y="3017203"/>
            <a:ext cx="7473347" cy="819509"/>
            <a:chOff x="926254" y="3017203"/>
            <a:chExt cx="7473347" cy="819509"/>
          </a:xfrm>
        </p:grpSpPr>
        <p:sp>
          <p:nvSpPr>
            <p:cNvPr id="844" name="Shape 844"/>
            <p:cNvSpPr/>
            <p:nvPr/>
          </p:nvSpPr>
          <p:spPr>
            <a:xfrm>
              <a:off x="1463967"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5" name="Shape 845"/>
            <p:cNvSpPr/>
            <p:nvPr/>
          </p:nvSpPr>
          <p:spPr>
            <a:xfrm>
              <a:off x="1849281"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6" name="Shape 846"/>
            <p:cNvSpPr/>
            <p:nvPr/>
          </p:nvSpPr>
          <p:spPr>
            <a:xfrm>
              <a:off x="1696881"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7" name="Shape 847"/>
            <p:cNvSpPr/>
            <p:nvPr/>
          </p:nvSpPr>
          <p:spPr>
            <a:xfrm>
              <a:off x="1311567"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8" name="Shape 848"/>
            <p:cNvSpPr/>
            <p:nvPr/>
          </p:nvSpPr>
          <p:spPr>
            <a:xfrm>
              <a:off x="2234593" y="301720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49" name="Shape 849"/>
            <p:cNvSpPr/>
            <p:nvPr/>
          </p:nvSpPr>
          <p:spPr>
            <a:xfrm>
              <a:off x="2082193"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0" name="Shape 850"/>
            <p:cNvSpPr/>
            <p:nvPr/>
          </p:nvSpPr>
          <p:spPr>
            <a:xfrm>
              <a:off x="2619907"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1" name="Shape 851"/>
            <p:cNvSpPr/>
            <p:nvPr/>
          </p:nvSpPr>
          <p:spPr>
            <a:xfrm>
              <a:off x="3005219"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2" name="Shape 852"/>
            <p:cNvSpPr/>
            <p:nvPr/>
          </p:nvSpPr>
          <p:spPr>
            <a:xfrm>
              <a:off x="2852819"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3" name="Shape 853"/>
            <p:cNvSpPr/>
            <p:nvPr/>
          </p:nvSpPr>
          <p:spPr>
            <a:xfrm>
              <a:off x="2467507"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4" name="Shape 854"/>
            <p:cNvSpPr/>
            <p:nvPr/>
          </p:nvSpPr>
          <p:spPr>
            <a:xfrm>
              <a:off x="3390532" y="301720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5" name="Shape 855"/>
            <p:cNvSpPr/>
            <p:nvPr/>
          </p:nvSpPr>
          <p:spPr>
            <a:xfrm>
              <a:off x="3238133"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6" name="Shape 856"/>
            <p:cNvSpPr/>
            <p:nvPr/>
          </p:nvSpPr>
          <p:spPr>
            <a:xfrm>
              <a:off x="4161158"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7" name="Shape 857"/>
            <p:cNvSpPr/>
            <p:nvPr/>
          </p:nvSpPr>
          <p:spPr>
            <a:xfrm>
              <a:off x="4546471"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8" name="Shape 858"/>
            <p:cNvSpPr/>
            <p:nvPr/>
          </p:nvSpPr>
          <p:spPr>
            <a:xfrm>
              <a:off x="4394071"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59" name="Shape 859"/>
            <p:cNvSpPr/>
            <p:nvPr/>
          </p:nvSpPr>
          <p:spPr>
            <a:xfrm>
              <a:off x="4008758"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0" name="Shape 860"/>
            <p:cNvSpPr/>
            <p:nvPr/>
          </p:nvSpPr>
          <p:spPr>
            <a:xfrm>
              <a:off x="4931785" y="301720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1" name="Shape 861"/>
            <p:cNvSpPr/>
            <p:nvPr/>
          </p:nvSpPr>
          <p:spPr>
            <a:xfrm>
              <a:off x="4779385"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2" name="Shape 862"/>
            <p:cNvSpPr/>
            <p:nvPr/>
          </p:nvSpPr>
          <p:spPr>
            <a:xfrm>
              <a:off x="3775846"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3" name="Shape 863"/>
            <p:cNvSpPr/>
            <p:nvPr/>
          </p:nvSpPr>
          <p:spPr>
            <a:xfrm>
              <a:off x="3623446"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4" name="Shape 864"/>
            <p:cNvSpPr/>
            <p:nvPr/>
          </p:nvSpPr>
          <p:spPr>
            <a:xfrm>
              <a:off x="5702410"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5" name="Shape 865"/>
            <p:cNvSpPr/>
            <p:nvPr/>
          </p:nvSpPr>
          <p:spPr>
            <a:xfrm>
              <a:off x="6087723"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6" name="Shape 866"/>
            <p:cNvSpPr/>
            <p:nvPr/>
          </p:nvSpPr>
          <p:spPr>
            <a:xfrm>
              <a:off x="5935323"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7" name="Shape 867"/>
            <p:cNvSpPr/>
            <p:nvPr/>
          </p:nvSpPr>
          <p:spPr>
            <a:xfrm>
              <a:off x="5550010"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8" name="Shape 868"/>
            <p:cNvSpPr/>
            <p:nvPr/>
          </p:nvSpPr>
          <p:spPr>
            <a:xfrm>
              <a:off x="6473037" y="3017203"/>
              <a:ext cx="232912" cy="819509"/>
            </a:xfrm>
            <a:prstGeom prst="rect">
              <a:avLst/>
            </a:prstGeom>
            <a:solidFill>
              <a:schemeClr val="accent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69" name="Shape 869"/>
            <p:cNvSpPr/>
            <p:nvPr/>
          </p:nvSpPr>
          <p:spPr>
            <a:xfrm>
              <a:off x="6320637"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0" name="Shape 870"/>
            <p:cNvSpPr/>
            <p:nvPr/>
          </p:nvSpPr>
          <p:spPr>
            <a:xfrm>
              <a:off x="5317098" y="3017203"/>
              <a:ext cx="232912" cy="81950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1" name="Shape 871"/>
            <p:cNvSpPr/>
            <p:nvPr/>
          </p:nvSpPr>
          <p:spPr>
            <a:xfrm>
              <a:off x="5164698"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2" name="Shape 872"/>
            <p:cNvSpPr/>
            <p:nvPr/>
          </p:nvSpPr>
          <p:spPr>
            <a:xfrm>
              <a:off x="6858350" y="301720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3" name="Shape 873"/>
            <p:cNvSpPr/>
            <p:nvPr/>
          </p:nvSpPr>
          <p:spPr>
            <a:xfrm>
              <a:off x="6705950"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4" name="Shape 874"/>
            <p:cNvSpPr/>
            <p:nvPr/>
          </p:nvSpPr>
          <p:spPr>
            <a:xfrm>
              <a:off x="7243663" y="3017203"/>
              <a:ext cx="232912" cy="819509"/>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5" name="Shape 875"/>
            <p:cNvSpPr/>
            <p:nvPr/>
          </p:nvSpPr>
          <p:spPr>
            <a:xfrm>
              <a:off x="7091263"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6" name="Shape 876"/>
            <p:cNvSpPr/>
            <p:nvPr/>
          </p:nvSpPr>
          <p:spPr>
            <a:xfrm>
              <a:off x="7628975" y="301720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7" name="Shape 877"/>
            <p:cNvSpPr/>
            <p:nvPr/>
          </p:nvSpPr>
          <p:spPr>
            <a:xfrm>
              <a:off x="7476575"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8" name="Shape 878"/>
            <p:cNvSpPr/>
            <p:nvPr/>
          </p:nvSpPr>
          <p:spPr>
            <a:xfrm>
              <a:off x="7861889"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9" name="Shape 879"/>
            <p:cNvSpPr/>
            <p:nvPr/>
          </p:nvSpPr>
          <p:spPr>
            <a:xfrm>
              <a:off x="1078654" y="3017203"/>
              <a:ext cx="232912" cy="819509"/>
            </a:xfrm>
            <a:prstGeom prst="rect">
              <a:avLst/>
            </a:prstGeom>
            <a:solidFill>
              <a:srgbClr val="4F6128"/>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0" name="Shape 880"/>
            <p:cNvSpPr/>
            <p:nvPr/>
          </p:nvSpPr>
          <p:spPr>
            <a:xfrm>
              <a:off x="926254"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1" name="Shape 881"/>
            <p:cNvSpPr/>
            <p:nvPr/>
          </p:nvSpPr>
          <p:spPr>
            <a:xfrm>
              <a:off x="8014289" y="3017203"/>
              <a:ext cx="232912" cy="819509"/>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2" name="Shape 882"/>
            <p:cNvSpPr/>
            <p:nvPr/>
          </p:nvSpPr>
          <p:spPr>
            <a:xfrm>
              <a:off x="8247202" y="3330026"/>
              <a:ext cx="152399" cy="201013"/>
            </a:xfrm>
            <a:prstGeom prst="rightArrow">
              <a:avLst>
                <a:gd fmla="val 50000" name="adj1"/>
                <a:gd fmla="val 52451" name="adj2"/>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5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500"/>
                                        <p:tgtEl>
                                          <p:spTgt spid="8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grpSp>
        <p:nvGrpSpPr>
          <p:cNvPr id="887" name="Shape 887"/>
          <p:cNvGrpSpPr/>
          <p:nvPr/>
        </p:nvGrpSpPr>
        <p:grpSpPr>
          <a:xfrm>
            <a:off x="254981" y="1957836"/>
            <a:ext cx="8644000" cy="4214841"/>
            <a:chOff x="142843" y="500041"/>
            <a:chExt cx="8644000" cy="4214841"/>
          </a:xfrm>
        </p:grpSpPr>
        <p:pic>
          <p:nvPicPr>
            <p:cNvPr id="888" name="Shape 888"/>
            <p:cNvPicPr preferRelativeResize="0"/>
            <p:nvPr/>
          </p:nvPicPr>
          <p:blipFill rotWithShape="1">
            <a:blip r:embed="rId3">
              <a:alphaModFix/>
            </a:blip>
            <a:srcRect b="0" l="0" r="0" t="0"/>
            <a:stretch/>
          </p:blipFill>
          <p:spPr>
            <a:xfrm>
              <a:off x="142843" y="2000240"/>
              <a:ext cx="857255" cy="857255"/>
            </a:xfrm>
            <a:prstGeom prst="rect">
              <a:avLst/>
            </a:prstGeom>
            <a:noFill/>
            <a:ln cap="flat" cmpd="sng" w="25400">
              <a:solidFill>
                <a:schemeClr val="dk1"/>
              </a:solidFill>
              <a:prstDash val="solid"/>
              <a:round/>
              <a:headEnd len="med" w="med" type="none"/>
              <a:tailEnd len="med" w="med" type="none"/>
            </a:ln>
          </p:spPr>
        </p:pic>
        <p:pic>
          <p:nvPicPr>
            <p:cNvPr id="889" name="Shape 889"/>
            <p:cNvPicPr preferRelativeResize="0"/>
            <p:nvPr/>
          </p:nvPicPr>
          <p:blipFill rotWithShape="1">
            <a:blip r:embed="rId4">
              <a:alphaModFix/>
            </a:blip>
            <a:srcRect b="0" l="0" r="0" t="0"/>
            <a:stretch/>
          </p:blipFill>
          <p:spPr>
            <a:xfrm>
              <a:off x="1714478" y="500041"/>
              <a:ext cx="857255" cy="857255"/>
            </a:xfrm>
            <a:prstGeom prst="rect">
              <a:avLst/>
            </a:prstGeom>
            <a:noFill/>
            <a:ln cap="flat" cmpd="sng" w="25400">
              <a:solidFill>
                <a:schemeClr val="accent2"/>
              </a:solidFill>
              <a:prstDash val="solid"/>
              <a:round/>
              <a:headEnd len="med" w="med" type="none"/>
              <a:tailEnd len="med" w="med" type="none"/>
            </a:ln>
          </p:spPr>
        </p:pic>
        <p:pic>
          <p:nvPicPr>
            <p:cNvPr id="890" name="Shape 890"/>
            <p:cNvPicPr preferRelativeResize="0"/>
            <p:nvPr/>
          </p:nvPicPr>
          <p:blipFill rotWithShape="1">
            <a:blip r:embed="rId5">
              <a:alphaModFix/>
            </a:blip>
            <a:srcRect b="0" l="0" r="0" t="0"/>
            <a:stretch/>
          </p:blipFill>
          <p:spPr>
            <a:xfrm rot="5400000">
              <a:off x="1714478" y="1500174"/>
              <a:ext cx="857255" cy="857255"/>
            </a:xfrm>
            <a:prstGeom prst="rect">
              <a:avLst/>
            </a:prstGeom>
            <a:noFill/>
            <a:ln cap="flat" cmpd="sng" w="25400">
              <a:solidFill>
                <a:schemeClr val="accent3"/>
              </a:solidFill>
              <a:prstDash val="solid"/>
              <a:round/>
              <a:headEnd len="med" w="med" type="none"/>
              <a:tailEnd len="med" w="med" type="none"/>
            </a:ln>
          </p:spPr>
        </p:pic>
        <p:pic>
          <p:nvPicPr>
            <p:cNvPr id="891" name="Shape 891"/>
            <p:cNvPicPr preferRelativeResize="0"/>
            <p:nvPr/>
          </p:nvPicPr>
          <p:blipFill rotWithShape="1">
            <a:blip r:embed="rId6">
              <a:alphaModFix/>
            </a:blip>
            <a:srcRect b="0" l="0" r="0" t="0"/>
            <a:stretch/>
          </p:blipFill>
          <p:spPr>
            <a:xfrm rot="10800000">
              <a:off x="1714478" y="2500306"/>
              <a:ext cx="857255" cy="857255"/>
            </a:xfrm>
            <a:prstGeom prst="rect">
              <a:avLst/>
            </a:prstGeom>
            <a:noFill/>
            <a:ln cap="flat" cmpd="sng" w="25400">
              <a:solidFill>
                <a:schemeClr val="accent4"/>
              </a:solidFill>
              <a:prstDash val="solid"/>
              <a:round/>
              <a:headEnd len="med" w="med" type="none"/>
              <a:tailEnd len="med" w="med" type="none"/>
            </a:ln>
          </p:spPr>
        </p:pic>
        <p:pic>
          <p:nvPicPr>
            <p:cNvPr id="892" name="Shape 892"/>
            <p:cNvPicPr preferRelativeResize="0"/>
            <p:nvPr/>
          </p:nvPicPr>
          <p:blipFill rotWithShape="1">
            <a:blip r:embed="rId7">
              <a:alphaModFix/>
            </a:blip>
            <a:srcRect b="0" l="0" r="0" t="0"/>
            <a:stretch/>
          </p:blipFill>
          <p:spPr>
            <a:xfrm rot="-5400000">
              <a:off x="1714478" y="3500438"/>
              <a:ext cx="857255" cy="857255"/>
            </a:xfrm>
            <a:prstGeom prst="rect">
              <a:avLst/>
            </a:prstGeom>
            <a:noFill/>
            <a:ln cap="flat" cmpd="sng" w="25400">
              <a:solidFill>
                <a:schemeClr val="accent6"/>
              </a:solidFill>
              <a:prstDash val="solid"/>
              <a:round/>
              <a:headEnd len="med" w="med" type="none"/>
              <a:tailEnd len="med" w="med" type="none"/>
            </a:ln>
          </p:spPr>
        </p:pic>
        <p:sp>
          <p:nvSpPr>
            <p:cNvPr id="893" name="Shape 893"/>
            <p:cNvSpPr/>
            <p:nvPr/>
          </p:nvSpPr>
          <p:spPr>
            <a:xfrm>
              <a:off x="2786050" y="500041"/>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94" name="Shape 894"/>
            <p:cNvSpPr/>
            <p:nvPr/>
          </p:nvSpPr>
          <p:spPr>
            <a:xfrm>
              <a:off x="2786050" y="1500174"/>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95" name="Shape 895"/>
            <p:cNvSpPr/>
            <p:nvPr/>
          </p:nvSpPr>
          <p:spPr>
            <a:xfrm>
              <a:off x="2786050" y="2500306"/>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96" name="Shape 896"/>
            <p:cNvSpPr/>
            <p:nvPr/>
          </p:nvSpPr>
          <p:spPr>
            <a:xfrm>
              <a:off x="2786050" y="3500437"/>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897" name="Shape 897"/>
            <p:cNvCxnSpPr>
              <a:stCxn id="889" idx="3"/>
              <a:endCxn id="893" idx="1"/>
            </p:cNvCxnSpPr>
            <p:nvPr/>
          </p:nvCxnSpPr>
          <p:spPr>
            <a:xfrm>
              <a:off x="2571734" y="928669"/>
              <a:ext cx="214200" cy="0"/>
            </a:xfrm>
            <a:prstGeom prst="straightConnector1">
              <a:avLst/>
            </a:prstGeom>
            <a:noFill/>
            <a:ln cap="flat" cmpd="sng" w="12700">
              <a:solidFill>
                <a:schemeClr val="accent2"/>
              </a:solidFill>
              <a:prstDash val="solid"/>
              <a:round/>
              <a:headEnd len="med" w="med" type="none"/>
              <a:tailEnd len="lg" w="lg" type="triangle"/>
            </a:ln>
          </p:spPr>
        </p:cxnSp>
        <p:cxnSp>
          <p:nvCxnSpPr>
            <p:cNvPr id="898" name="Shape 898"/>
            <p:cNvCxnSpPr>
              <a:stCxn id="890" idx="0"/>
              <a:endCxn id="894" idx="1"/>
            </p:cNvCxnSpPr>
            <p:nvPr/>
          </p:nvCxnSpPr>
          <p:spPr>
            <a:xfrm>
              <a:off x="2571734" y="1928802"/>
              <a:ext cx="214200" cy="0"/>
            </a:xfrm>
            <a:prstGeom prst="straightConnector1">
              <a:avLst/>
            </a:prstGeom>
            <a:noFill/>
            <a:ln cap="flat" cmpd="sng" w="12700">
              <a:solidFill>
                <a:schemeClr val="accent3"/>
              </a:solidFill>
              <a:prstDash val="solid"/>
              <a:round/>
              <a:headEnd len="med" w="med" type="none"/>
              <a:tailEnd len="lg" w="lg" type="triangle"/>
            </a:ln>
          </p:spPr>
        </p:cxnSp>
        <p:cxnSp>
          <p:nvCxnSpPr>
            <p:cNvPr id="899" name="Shape 899"/>
            <p:cNvCxnSpPr>
              <a:stCxn id="892" idx="2"/>
              <a:endCxn id="896" idx="1"/>
            </p:cNvCxnSpPr>
            <p:nvPr/>
          </p:nvCxnSpPr>
          <p:spPr>
            <a:xfrm>
              <a:off x="2571734" y="3929066"/>
              <a:ext cx="214200" cy="0"/>
            </a:xfrm>
            <a:prstGeom prst="straightConnector1">
              <a:avLst/>
            </a:prstGeom>
            <a:noFill/>
            <a:ln cap="flat" cmpd="sng" w="12700">
              <a:solidFill>
                <a:schemeClr val="accent6"/>
              </a:solidFill>
              <a:prstDash val="solid"/>
              <a:round/>
              <a:headEnd len="med" w="med" type="none"/>
              <a:tailEnd len="lg" w="lg" type="triangle"/>
            </a:ln>
          </p:spPr>
        </p:cxnSp>
        <p:cxnSp>
          <p:nvCxnSpPr>
            <p:cNvPr id="900" name="Shape 900"/>
            <p:cNvCxnSpPr>
              <a:stCxn id="891" idx="1"/>
              <a:endCxn id="895" idx="1"/>
            </p:cNvCxnSpPr>
            <p:nvPr/>
          </p:nvCxnSpPr>
          <p:spPr>
            <a:xfrm>
              <a:off x="2571734" y="2928934"/>
              <a:ext cx="214200" cy="0"/>
            </a:xfrm>
            <a:prstGeom prst="straightConnector1">
              <a:avLst/>
            </a:prstGeom>
            <a:noFill/>
            <a:ln cap="flat" cmpd="sng" w="12700">
              <a:solidFill>
                <a:schemeClr val="accent4"/>
              </a:solidFill>
              <a:prstDash val="solid"/>
              <a:round/>
              <a:headEnd len="med" w="med" type="none"/>
              <a:tailEnd len="lg" w="lg" type="triangle"/>
            </a:ln>
          </p:spPr>
        </p:cxnSp>
        <p:cxnSp>
          <p:nvCxnSpPr>
            <p:cNvPr id="901" name="Shape 901"/>
            <p:cNvCxnSpPr>
              <a:stCxn id="888" idx="3"/>
              <a:endCxn id="889" idx="1"/>
            </p:cNvCxnSpPr>
            <p:nvPr/>
          </p:nvCxnSpPr>
          <p:spPr>
            <a:xfrm flipH="1" rot="10800000">
              <a:off x="1000099" y="928568"/>
              <a:ext cx="714300" cy="1500300"/>
            </a:xfrm>
            <a:prstGeom prst="straightConnector1">
              <a:avLst/>
            </a:prstGeom>
            <a:noFill/>
            <a:ln cap="flat" cmpd="sng" w="12700">
              <a:solidFill>
                <a:schemeClr val="accent2"/>
              </a:solidFill>
              <a:prstDash val="solid"/>
              <a:round/>
              <a:headEnd len="med" w="med" type="none"/>
              <a:tailEnd len="lg" w="lg" type="triangle"/>
            </a:ln>
          </p:spPr>
        </p:cxnSp>
        <p:cxnSp>
          <p:nvCxnSpPr>
            <p:cNvPr id="902" name="Shape 902"/>
            <p:cNvCxnSpPr>
              <a:stCxn id="888" idx="3"/>
              <a:endCxn id="890" idx="2"/>
            </p:cNvCxnSpPr>
            <p:nvPr/>
          </p:nvCxnSpPr>
          <p:spPr>
            <a:xfrm flipH="1" rot="10800000">
              <a:off x="1000099" y="1928768"/>
              <a:ext cx="714300" cy="500100"/>
            </a:xfrm>
            <a:prstGeom prst="straightConnector1">
              <a:avLst/>
            </a:prstGeom>
            <a:noFill/>
            <a:ln cap="flat" cmpd="sng" w="12700">
              <a:solidFill>
                <a:schemeClr val="accent3"/>
              </a:solidFill>
              <a:prstDash val="solid"/>
              <a:round/>
              <a:headEnd len="med" w="med" type="none"/>
              <a:tailEnd len="lg" w="lg" type="triangle"/>
            </a:ln>
          </p:spPr>
        </p:cxnSp>
        <p:cxnSp>
          <p:nvCxnSpPr>
            <p:cNvPr id="903" name="Shape 903"/>
            <p:cNvCxnSpPr>
              <a:stCxn id="888" idx="3"/>
              <a:endCxn id="891" idx="3"/>
            </p:cNvCxnSpPr>
            <p:nvPr/>
          </p:nvCxnSpPr>
          <p:spPr>
            <a:xfrm>
              <a:off x="1000099" y="2428868"/>
              <a:ext cx="714300" cy="500100"/>
            </a:xfrm>
            <a:prstGeom prst="straightConnector1">
              <a:avLst/>
            </a:prstGeom>
            <a:noFill/>
            <a:ln cap="flat" cmpd="sng" w="12700">
              <a:solidFill>
                <a:schemeClr val="accent4"/>
              </a:solidFill>
              <a:prstDash val="solid"/>
              <a:round/>
              <a:headEnd len="med" w="med" type="none"/>
              <a:tailEnd len="lg" w="lg" type="triangle"/>
            </a:ln>
          </p:spPr>
        </p:cxnSp>
        <p:cxnSp>
          <p:nvCxnSpPr>
            <p:cNvPr id="904" name="Shape 904"/>
            <p:cNvCxnSpPr>
              <a:stCxn id="888" idx="3"/>
              <a:endCxn id="892" idx="0"/>
            </p:cNvCxnSpPr>
            <p:nvPr/>
          </p:nvCxnSpPr>
          <p:spPr>
            <a:xfrm>
              <a:off x="1000099" y="2428868"/>
              <a:ext cx="714300" cy="1500299"/>
            </a:xfrm>
            <a:prstGeom prst="straightConnector1">
              <a:avLst/>
            </a:prstGeom>
            <a:noFill/>
            <a:ln cap="flat" cmpd="sng" w="12700">
              <a:solidFill>
                <a:schemeClr val="accent6"/>
              </a:solidFill>
              <a:prstDash val="solid"/>
              <a:round/>
              <a:headEnd len="med" w="med" type="none"/>
              <a:tailEnd len="lg" w="lg" type="triangle"/>
            </a:ln>
          </p:spPr>
        </p:cxnSp>
        <p:grpSp>
          <p:nvGrpSpPr>
            <p:cNvPr id="905" name="Shape 905"/>
            <p:cNvGrpSpPr/>
            <p:nvPr/>
          </p:nvGrpSpPr>
          <p:grpSpPr>
            <a:xfrm rot="5400000">
              <a:off x="2988461" y="583377"/>
              <a:ext cx="595314" cy="714379"/>
              <a:chOff x="6786578" y="2285991"/>
              <a:chExt cx="714379" cy="857256"/>
            </a:xfrm>
          </p:grpSpPr>
          <p:sp>
            <p:nvSpPr>
              <p:cNvPr id="906" name="Shape 906"/>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07" name="Shape 907"/>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08" name="Shape 908"/>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09" name="Shape 909"/>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10" name="Shape 910"/>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11" name="Shape 911"/>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12" name="Shape 912"/>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13" name="Shape 913"/>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914" name="Shape 914"/>
              <p:cNvCxnSpPr>
                <a:stCxn id="911" idx="4"/>
                <a:endCxn id="909"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15" name="Shape 915"/>
              <p:cNvCxnSpPr>
                <a:stCxn id="912" idx="4"/>
                <a:endCxn id="909"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16" name="Shape 916"/>
              <p:cNvCxnSpPr>
                <a:stCxn id="913" idx="4"/>
                <a:endCxn id="909"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917" name="Shape 917"/>
              <p:cNvCxnSpPr>
                <a:stCxn id="911" idx="4"/>
                <a:endCxn id="910"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918" name="Shape 918"/>
              <p:cNvCxnSpPr>
                <a:stCxn id="912" idx="4"/>
                <a:endCxn id="910"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19" name="Shape 919"/>
              <p:cNvCxnSpPr>
                <a:stCxn id="913" idx="4"/>
                <a:endCxn id="910"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20" name="Shape 920"/>
              <p:cNvCxnSpPr>
                <a:stCxn id="908"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21" name="Shape 921"/>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922" name="Shape 922"/>
              <p:cNvCxnSpPr>
                <a:stCxn id="906"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23" name="Shape 923"/>
              <p:cNvCxnSpPr>
                <a:stCxn id="908"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24" name="Shape 924"/>
              <p:cNvCxnSpPr>
                <a:stCxn id="907"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25" name="Shape 925"/>
              <p:cNvCxnSpPr>
                <a:stCxn id="906"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926" name="Shape 926"/>
            <p:cNvGrpSpPr/>
            <p:nvPr/>
          </p:nvGrpSpPr>
          <p:grpSpPr>
            <a:xfrm rot="5400000">
              <a:off x="2988461" y="1583508"/>
              <a:ext cx="595314" cy="714379"/>
              <a:chOff x="6786578" y="2285991"/>
              <a:chExt cx="714379" cy="857256"/>
            </a:xfrm>
          </p:grpSpPr>
          <p:sp>
            <p:nvSpPr>
              <p:cNvPr id="927" name="Shape 927"/>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28" name="Shape 928"/>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29" name="Shape 929"/>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30" name="Shape 930"/>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31" name="Shape 931"/>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32" name="Shape 932"/>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33" name="Shape 933"/>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34" name="Shape 934"/>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935" name="Shape 935"/>
              <p:cNvCxnSpPr>
                <a:stCxn id="932" idx="4"/>
                <a:endCxn id="930"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36" name="Shape 936"/>
              <p:cNvCxnSpPr>
                <a:stCxn id="933" idx="4"/>
                <a:endCxn id="930"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37" name="Shape 937"/>
              <p:cNvCxnSpPr>
                <a:stCxn id="934" idx="4"/>
                <a:endCxn id="930"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938" name="Shape 938"/>
              <p:cNvCxnSpPr>
                <a:stCxn id="932" idx="4"/>
                <a:endCxn id="931"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939" name="Shape 939"/>
              <p:cNvCxnSpPr>
                <a:stCxn id="933" idx="4"/>
                <a:endCxn id="931"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40" name="Shape 940"/>
              <p:cNvCxnSpPr>
                <a:stCxn id="934" idx="4"/>
                <a:endCxn id="931"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41" name="Shape 941"/>
              <p:cNvCxnSpPr>
                <a:stCxn id="929"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42" name="Shape 942"/>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943" name="Shape 943"/>
              <p:cNvCxnSpPr>
                <a:stCxn id="927"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44" name="Shape 944"/>
              <p:cNvCxnSpPr>
                <a:stCxn id="929"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45" name="Shape 945"/>
              <p:cNvCxnSpPr>
                <a:stCxn id="928"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46" name="Shape 946"/>
              <p:cNvCxnSpPr>
                <a:stCxn id="927"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947" name="Shape 947"/>
            <p:cNvGrpSpPr/>
            <p:nvPr/>
          </p:nvGrpSpPr>
          <p:grpSpPr>
            <a:xfrm rot="5400000">
              <a:off x="2988461" y="2583641"/>
              <a:ext cx="595314" cy="714379"/>
              <a:chOff x="6786578" y="2285991"/>
              <a:chExt cx="714379" cy="857256"/>
            </a:xfrm>
          </p:grpSpPr>
          <p:sp>
            <p:nvSpPr>
              <p:cNvPr id="948" name="Shape 948"/>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49" name="Shape 949"/>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0" name="Shape 950"/>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1" name="Shape 951"/>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2" name="Shape 952"/>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3" name="Shape 953"/>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4" name="Shape 954"/>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55" name="Shape 955"/>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956" name="Shape 956"/>
              <p:cNvCxnSpPr>
                <a:stCxn id="953" idx="4"/>
                <a:endCxn id="951"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57" name="Shape 957"/>
              <p:cNvCxnSpPr>
                <a:stCxn id="954" idx="4"/>
                <a:endCxn id="951"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58" name="Shape 958"/>
              <p:cNvCxnSpPr>
                <a:stCxn id="955" idx="4"/>
                <a:endCxn id="951"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959" name="Shape 959"/>
              <p:cNvCxnSpPr>
                <a:stCxn id="953" idx="4"/>
                <a:endCxn id="952"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960" name="Shape 960"/>
              <p:cNvCxnSpPr>
                <a:stCxn id="954" idx="4"/>
                <a:endCxn id="952"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61" name="Shape 961"/>
              <p:cNvCxnSpPr>
                <a:stCxn id="955" idx="4"/>
                <a:endCxn id="952"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62" name="Shape 962"/>
              <p:cNvCxnSpPr>
                <a:stCxn id="950"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63" name="Shape 963"/>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964" name="Shape 964"/>
              <p:cNvCxnSpPr>
                <a:stCxn id="948"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65" name="Shape 965"/>
              <p:cNvCxnSpPr>
                <a:stCxn id="950"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66" name="Shape 966"/>
              <p:cNvCxnSpPr>
                <a:stCxn id="949"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67" name="Shape 967"/>
              <p:cNvCxnSpPr>
                <a:stCxn id="948"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grpSp>
          <p:nvGrpSpPr>
            <p:cNvPr id="968" name="Shape 968"/>
            <p:cNvGrpSpPr/>
            <p:nvPr/>
          </p:nvGrpSpPr>
          <p:grpSpPr>
            <a:xfrm rot="5400000">
              <a:off x="2988461" y="3583773"/>
              <a:ext cx="595314" cy="714379"/>
              <a:chOff x="6786578" y="2285991"/>
              <a:chExt cx="714379" cy="857256"/>
            </a:xfrm>
          </p:grpSpPr>
          <p:sp>
            <p:nvSpPr>
              <p:cNvPr id="969" name="Shape 969"/>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0" name="Shape 970"/>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1" name="Shape 971"/>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2" name="Shape 972"/>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3" name="Shape 973"/>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4" name="Shape 974"/>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5" name="Shape 975"/>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76" name="Shape 976"/>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977" name="Shape 977"/>
              <p:cNvCxnSpPr>
                <a:stCxn id="974" idx="4"/>
                <a:endCxn id="972"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78" name="Shape 978"/>
              <p:cNvCxnSpPr>
                <a:stCxn id="975" idx="4"/>
                <a:endCxn id="972"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79" name="Shape 979"/>
              <p:cNvCxnSpPr>
                <a:stCxn id="976" idx="4"/>
                <a:endCxn id="972"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980" name="Shape 980"/>
              <p:cNvCxnSpPr>
                <a:stCxn id="974" idx="4"/>
                <a:endCxn id="973"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981" name="Shape 981"/>
              <p:cNvCxnSpPr>
                <a:stCxn id="975" idx="4"/>
                <a:endCxn id="973"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982" name="Shape 982"/>
              <p:cNvCxnSpPr>
                <a:stCxn id="976" idx="4"/>
                <a:endCxn id="973"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983" name="Shape 983"/>
              <p:cNvCxnSpPr>
                <a:stCxn id="971"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84" name="Shape 984"/>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985" name="Shape 985"/>
              <p:cNvCxnSpPr>
                <a:stCxn id="969"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86" name="Shape 986"/>
              <p:cNvCxnSpPr>
                <a:stCxn id="971"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987" name="Shape 987"/>
              <p:cNvCxnSpPr>
                <a:stCxn id="970"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988" name="Shape 988"/>
              <p:cNvCxnSpPr>
                <a:stCxn id="969"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cxnSp>
          <p:nvCxnSpPr>
            <p:cNvPr id="989" name="Shape 989"/>
            <p:cNvCxnSpPr>
              <a:stCxn id="893" idx="3"/>
              <a:endCxn id="990" idx="1"/>
            </p:cNvCxnSpPr>
            <p:nvPr/>
          </p:nvCxnSpPr>
          <p:spPr>
            <a:xfrm>
              <a:off x="3786181" y="928669"/>
              <a:ext cx="214200" cy="0"/>
            </a:xfrm>
            <a:prstGeom prst="straightConnector1">
              <a:avLst/>
            </a:prstGeom>
            <a:noFill/>
            <a:ln cap="flat" cmpd="sng" w="12700">
              <a:solidFill>
                <a:schemeClr val="accent2"/>
              </a:solidFill>
              <a:prstDash val="solid"/>
              <a:round/>
              <a:headEnd len="med" w="med" type="none"/>
              <a:tailEnd len="lg" w="lg" type="triangle"/>
            </a:ln>
          </p:spPr>
        </p:cxnSp>
        <p:cxnSp>
          <p:nvCxnSpPr>
            <p:cNvPr id="991" name="Shape 991"/>
            <p:cNvCxnSpPr>
              <a:stCxn id="894" idx="3"/>
              <a:endCxn id="992" idx="1"/>
            </p:cNvCxnSpPr>
            <p:nvPr/>
          </p:nvCxnSpPr>
          <p:spPr>
            <a:xfrm>
              <a:off x="3786181" y="1928802"/>
              <a:ext cx="214200" cy="0"/>
            </a:xfrm>
            <a:prstGeom prst="straightConnector1">
              <a:avLst/>
            </a:prstGeom>
            <a:noFill/>
            <a:ln cap="flat" cmpd="sng" w="12700">
              <a:solidFill>
                <a:schemeClr val="accent3"/>
              </a:solidFill>
              <a:prstDash val="solid"/>
              <a:round/>
              <a:headEnd len="med" w="med" type="none"/>
              <a:tailEnd len="lg" w="lg" type="triangle"/>
            </a:ln>
          </p:spPr>
        </p:cxnSp>
        <p:cxnSp>
          <p:nvCxnSpPr>
            <p:cNvPr id="993" name="Shape 993"/>
            <p:cNvCxnSpPr>
              <a:stCxn id="895" idx="3"/>
              <a:endCxn id="994" idx="1"/>
            </p:cNvCxnSpPr>
            <p:nvPr/>
          </p:nvCxnSpPr>
          <p:spPr>
            <a:xfrm>
              <a:off x="3786181" y="2928934"/>
              <a:ext cx="214200" cy="0"/>
            </a:xfrm>
            <a:prstGeom prst="straightConnector1">
              <a:avLst/>
            </a:prstGeom>
            <a:noFill/>
            <a:ln cap="flat" cmpd="sng" w="12700">
              <a:solidFill>
                <a:schemeClr val="accent4"/>
              </a:solidFill>
              <a:prstDash val="solid"/>
              <a:round/>
              <a:headEnd len="med" w="med" type="none"/>
              <a:tailEnd len="lg" w="lg" type="triangle"/>
            </a:ln>
          </p:spPr>
        </p:cxnSp>
        <p:cxnSp>
          <p:nvCxnSpPr>
            <p:cNvPr id="995" name="Shape 995"/>
            <p:cNvCxnSpPr>
              <a:stCxn id="896" idx="3"/>
              <a:endCxn id="996" idx="1"/>
            </p:cNvCxnSpPr>
            <p:nvPr/>
          </p:nvCxnSpPr>
          <p:spPr>
            <a:xfrm>
              <a:off x="3786181" y="3929065"/>
              <a:ext cx="214200" cy="0"/>
            </a:xfrm>
            <a:prstGeom prst="straightConnector1">
              <a:avLst/>
            </a:prstGeom>
            <a:noFill/>
            <a:ln cap="flat" cmpd="sng" w="12700">
              <a:solidFill>
                <a:schemeClr val="accent6"/>
              </a:solidFill>
              <a:prstDash val="solid"/>
              <a:round/>
              <a:headEnd len="med" w="med" type="none"/>
              <a:tailEnd len="lg" w="lg" type="triangle"/>
            </a:ln>
          </p:spPr>
        </p:cxnSp>
        <p:sp>
          <p:nvSpPr>
            <p:cNvPr id="990" name="Shape 990"/>
            <p:cNvSpPr/>
            <p:nvPr/>
          </p:nvSpPr>
          <p:spPr>
            <a:xfrm>
              <a:off x="4000496" y="500041"/>
              <a:ext cx="357189" cy="857255"/>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2" name="Shape 992"/>
            <p:cNvSpPr/>
            <p:nvPr/>
          </p:nvSpPr>
          <p:spPr>
            <a:xfrm>
              <a:off x="4000496" y="1500174"/>
              <a:ext cx="357189" cy="857255"/>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4" name="Shape 994"/>
            <p:cNvSpPr/>
            <p:nvPr/>
          </p:nvSpPr>
          <p:spPr>
            <a:xfrm>
              <a:off x="4000496" y="2500306"/>
              <a:ext cx="357189" cy="857255"/>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6" name="Shape 996"/>
            <p:cNvSpPr/>
            <p:nvPr/>
          </p:nvSpPr>
          <p:spPr>
            <a:xfrm>
              <a:off x="4000496" y="3500437"/>
              <a:ext cx="357189" cy="857255"/>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7" name="Shape 997"/>
            <p:cNvSpPr/>
            <p:nvPr/>
          </p:nvSpPr>
          <p:spPr>
            <a:xfrm>
              <a:off x="5000628" y="500041"/>
              <a:ext cx="357189" cy="214313"/>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8" name="Shape 998"/>
            <p:cNvSpPr/>
            <p:nvPr/>
          </p:nvSpPr>
          <p:spPr>
            <a:xfrm>
              <a:off x="5000628" y="714356"/>
              <a:ext cx="357189" cy="214313"/>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999" name="Shape 999"/>
            <p:cNvSpPr/>
            <p:nvPr/>
          </p:nvSpPr>
          <p:spPr>
            <a:xfrm>
              <a:off x="5000628" y="928670"/>
              <a:ext cx="357189" cy="214313"/>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0" name="Shape 1000"/>
            <p:cNvSpPr/>
            <p:nvPr/>
          </p:nvSpPr>
          <p:spPr>
            <a:xfrm>
              <a:off x="5000628" y="1142983"/>
              <a:ext cx="357189" cy="214313"/>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1" name="Shape 1001"/>
            <p:cNvSpPr/>
            <p:nvPr/>
          </p:nvSpPr>
          <p:spPr>
            <a:xfrm>
              <a:off x="5000628" y="1500174"/>
              <a:ext cx="357189" cy="214313"/>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2" name="Shape 1002"/>
            <p:cNvSpPr/>
            <p:nvPr/>
          </p:nvSpPr>
          <p:spPr>
            <a:xfrm>
              <a:off x="5000628" y="1714488"/>
              <a:ext cx="357189" cy="214313"/>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3" name="Shape 1003"/>
            <p:cNvSpPr/>
            <p:nvPr/>
          </p:nvSpPr>
          <p:spPr>
            <a:xfrm>
              <a:off x="5000628" y="1928801"/>
              <a:ext cx="357189" cy="214313"/>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4" name="Shape 1004"/>
            <p:cNvSpPr/>
            <p:nvPr/>
          </p:nvSpPr>
          <p:spPr>
            <a:xfrm>
              <a:off x="5000628" y="2143116"/>
              <a:ext cx="357189" cy="214313"/>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5" name="Shape 1005"/>
            <p:cNvSpPr/>
            <p:nvPr/>
          </p:nvSpPr>
          <p:spPr>
            <a:xfrm>
              <a:off x="5000628" y="2500306"/>
              <a:ext cx="357189" cy="214313"/>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6" name="Shape 1006"/>
            <p:cNvSpPr/>
            <p:nvPr/>
          </p:nvSpPr>
          <p:spPr>
            <a:xfrm>
              <a:off x="5000628" y="2714619"/>
              <a:ext cx="357189" cy="214313"/>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7" name="Shape 1007"/>
            <p:cNvSpPr/>
            <p:nvPr/>
          </p:nvSpPr>
          <p:spPr>
            <a:xfrm>
              <a:off x="5000628" y="2928933"/>
              <a:ext cx="357189" cy="214313"/>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8" name="Shape 1008"/>
            <p:cNvSpPr/>
            <p:nvPr/>
          </p:nvSpPr>
          <p:spPr>
            <a:xfrm>
              <a:off x="5000628" y="3143248"/>
              <a:ext cx="357189" cy="214313"/>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09" name="Shape 1009"/>
            <p:cNvSpPr/>
            <p:nvPr/>
          </p:nvSpPr>
          <p:spPr>
            <a:xfrm>
              <a:off x="5000628" y="3500437"/>
              <a:ext cx="357189" cy="214313"/>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10" name="Shape 1010"/>
            <p:cNvSpPr/>
            <p:nvPr/>
          </p:nvSpPr>
          <p:spPr>
            <a:xfrm>
              <a:off x="5000628" y="3714751"/>
              <a:ext cx="357189" cy="214313"/>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11" name="Shape 1011"/>
            <p:cNvSpPr/>
            <p:nvPr/>
          </p:nvSpPr>
          <p:spPr>
            <a:xfrm>
              <a:off x="5000628" y="3929066"/>
              <a:ext cx="357189" cy="214313"/>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12" name="Shape 1012"/>
            <p:cNvSpPr/>
            <p:nvPr/>
          </p:nvSpPr>
          <p:spPr>
            <a:xfrm>
              <a:off x="5000628" y="4143380"/>
              <a:ext cx="357189" cy="214313"/>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13" name="Shape 1013"/>
            <p:cNvCxnSpPr>
              <a:stCxn id="990" idx="3"/>
              <a:endCxn id="997" idx="1"/>
            </p:cNvCxnSpPr>
            <p:nvPr/>
          </p:nvCxnSpPr>
          <p:spPr>
            <a:xfrm flipH="1" rot="10800000">
              <a:off x="4357686" y="607069"/>
              <a:ext cx="642900" cy="321600"/>
            </a:xfrm>
            <a:prstGeom prst="straightConnector1">
              <a:avLst/>
            </a:prstGeom>
            <a:noFill/>
            <a:ln cap="flat" cmpd="sng" w="12700">
              <a:solidFill>
                <a:schemeClr val="accent2"/>
              </a:solidFill>
              <a:prstDash val="solid"/>
              <a:round/>
              <a:headEnd len="med" w="med" type="none"/>
              <a:tailEnd len="lg" w="lg" type="triangle"/>
            </a:ln>
          </p:spPr>
        </p:cxnSp>
        <p:cxnSp>
          <p:nvCxnSpPr>
            <p:cNvPr id="1014" name="Shape 1014"/>
            <p:cNvCxnSpPr>
              <a:stCxn id="990" idx="3"/>
              <a:endCxn id="1004" idx="1"/>
            </p:cNvCxnSpPr>
            <p:nvPr/>
          </p:nvCxnSpPr>
          <p:spPr>
            <a:xfrm>
              <a:off x="4357686" y="928669"/>
              <a:ext cx="642900" cy="1321500"/>
            </a:xfrm>
            <a:prstGeom prst="straightConnector1">
              <a:avLst/>
            </a:prstGeom>
            <a:noFill/>
            <a:ln cap="flat" cmpd="sng" w="12700">
              <a:solidFill>
                <a:schemeClr val="accent2"/>
              </a:solidFill>
              <a:prstDash val="solid"/>
              <a:round/>
              <a:headEnd len="med" w="med" type="none"/>
              <a:tailEnd len="lg" w="lg" type="triangle"/>
            </a:ln>
          </p:spPr>
        </p:cxnSp>
        <p:cxnSp>
          <p:nvCxnSpPr>
            <p:cNvPr id="1015" name="Shape 1015"/>
            <p:cNvCxnSpPr>
              <a:stCxn id="990" idx="3"/>
              <a:endCxn id="1007" idx="1"/>
            </p:cNvCxnSpPr>
            <p:nvPr/>
          </p:nvCxnSpPr>
          <p:spPr>
            <a:xfrm>
              <a:off x="4357686" y="928669"/>
              <a:ext cx="642900" cy="2107500"/>
            </a:xfrm>
            <a:prstGeom prst="straightConnector1">
              <a:avLst/>
            </a:prstGeom>
            <a:noFill/>
            <a:ln cap="flat" cmpd="sng" w="12700">
              <a:solidFill>
                <a:schemeClr val="accent2"/>
              </a:solidFill>
              <a:prstDash val="solid"/>
              <a:round/>
              <a:headEnd len="med" w="med" type="none"/>
              <a:tailEnd len="lg" w="lg" type="triangle"/>
            </a:ln>
          </p:spPr>
        </p:cxnSp>
        <p:cxnSp>
          <p:nvCxnSpPr>
            <p:cNvPr id="1016" name="Shape 1016"/>
            <p:cNvCxnSpPr>
              <a:stCxn id="990" idx="3"/>
              <a:endCxn id="1010" idx="1"/>
            </p:cNvCxnSpPr>
            <p:nvPr/>
          </p:nvCxnSpPr>
          <p:spPr>
            <a:xfrm>
              <a:off x="4357686" y="928669"/>
              <a:ext cx="642900" cy="2893200"/>
            </a:xfrm>
            <a:prstGeom prst="straightConnector1">
              <a:avLst/>
            </a:prstGeom>
            <a:noFill/>
            <a:ln cap="flat" cmpd="sng" w="12700">
              <a:solidFill>
                <a:schemeClr val="accent2"/>
              </a:solidFill>
              <a:prstDash val="solid"/>
              <a:round/>
              <a:headEnd len="med" w="med" type="none"/>
              <a:tailEnd len="lg" w="lg" type="triangle"/>
            </a:ln>
          </p:spPr>
        </p:cxnSp>
        <p:cxnSp>
          <p:nvCxnSpPr>
            <p:cNvPr id="1017" name="Shape 1017"/>
            <p:cNvCxnSpPr>
              <a:stCxn id="992" idx="3"/>
              <a:endCxn id="998" idx="1"/>
            </p:cNvCxnSpPr>
            <p:nvPr/>
          </p:nvCxnSpPr>
          <p:spPr>
            <a:xfrm flipH="1" rot="10800000">
              <a:off x="4357686" y="821502"/>
              <a:ext cx="642900" cy="1107300"/>
            </a:xfrm>
            <a:prstGeom prst="straightConnector1">
              <a:avLst/>
            </a:prstGeom>
            <a:noFill/>
            <a:ln cap="flat" cmpd="sng" w="12700">
              <a:solidFill>
                <a:schemeClr val="accent3"/>
              </a:solidFill>
              <a:prstDash val="solid"/>
              <a:round/>
              <a:headEnd len="med" w="med" type="none"/>
              <a:tailEnd len="lg" w="lg" type="triangle"/>
            </a:ln>
          </p:spPr>
        </p:cxnSp>
        <p:cxnSp>
          <p:nvCxnSpPr>
            <p:cNvPr id="1018" name="Shape 1018"/>
            <p:cNvCxnSpPr>
              <a:stCxn id="992" idx="3"/>
              <a:endCxn id="1001" idx="1"/>
            </p:cNvCxnSpPr>
            <p:nvPr/>
          </p:nvCxnSpPr>
          <p:spPr>
            <a:xfrm flipH="1" rot="10800000">
              <a:off x="4357686" y="1607202"/>
              <a:ext cx="642900" cy="321600"/>
            </a:xfrm>
            <a:prstGeom prst="straightConnector1">
              <a:avLst/>
            </a:prstGeom>
            <a:noFill/>
            <a:ln cap="flat" cmpd="sng" w="12700">
              <a:solidFill>
                <a:schemeClr val="accent3"/>
              </a:solidFill>
              <a:prstDash val="solid"/>
              <a:round/>
              <a:headEnd len="med" w="med" type="none"/>
              <a:tailEnd len="lg" w="lg" type="triangle"/>
            </a:ln>
          </p:spPr>
        </p:cxnSp>
        <p:cxnSp>
          <p:nvCxnSpPr>
            <p:cNvPr id="1019" name="Shape 1019"/>
            <p:cNvCxnSpPr>
              <a:stCxn id="992" idx="3"/>
              <a:endCxn id="1008" idx="1"/>
            </p:cNvCxnSpPr>
            <p:nvPr/>
          </p:nvCxnSpPr>
          <p:spPr>
            <a:xfrm>
              <a:off x="4357686" y="1928802"/>
              <a:ext cx="642900" cy="1321500"/>
            </a:xfrm>
            <a:prstGeom prst="straightConnector1">
              <a:avLst/>
            </a:prstGeom>
            <a:noFill/>
            <a:ln cap="flat" cmpd="sng" w="12700">
              <a:solidFill>
                <a:schemeClr val="accent3"/>
              </a:solidFill>
              <a:prstDash val="solid"/>
              <a:round/>
              <a:headEnd len="med" w="med" type="none"/>
              <a:tailEnd len="lg" w="lg" type="triangle"/>
            </a:ln>
          </p:spPr>
        </p:cxnSp>
        <p:cxnSp>
          <p:nvCxnSpPr>
            <p:cNvPr id="1020" name="Shape 1020"/>
            <p:cNvCxnSpPr>
              <a:stCxn id="992" idx="3"/>
              <a:endCxn id="1011" idx="1"/>
            </p:cNvCxnSpPr>
            <p:nvPr/>
          </p:nvCxnSpPr>
          <p:spPr>
            <a:xfrm>
              <a:off x="4357686" y="1928802"/>
              <a:ext cx="642900" cy="2107500"/>
            </a:xfrm>
            <a:prstGeom prst="straightConnector1">
              <a:avLst/>
            </a:prstGeom>
            <a:noFill/>
            <a:ln cap="flat" cmpd="sng" w="12700">
              <a:solidFill>
                <a:schemeClr val="accent3"/>
              </a:solidFill>
              <a:prstDash val="solid"/>
              <a:round/>
              <a:headEnd len="med" w="med" type="none"/>
              <a:tailEnd len="lg" w="lg" type="triangle"/>
            </a:ln>
          </p:spPr>
        </p:cxnSp>
        <p:cxnSp>
          <p:nvCxnSpPr>
            <p:cNvPr id="1021" name="Shape 1021"/>
            <p:cNvCxnSpPr>
              <a:stCxn id="994" idx="3"/>
              <a:endCxn id="999" idx="1"/>
            </p:cNvCxnSpPr>
            <p:nvPr/>
          </p:nvCxnSpPr>
          <p:spPr>
            <a:xfrm flipH="1" rot="10800000">
              <a:off x="4357686" y="1035934"/>
              <a:ext cx="642900" cy="1893000"/>
            </a:xfrm>
            <a:prstGeom prst="straightConnector1">
              <a:avLst/>
            </a:prstGeom>
            <a:noFill/>
            <a:ln cap="flat" cmpd="sng" w="12700">
              <a:solidFill>
                <a:schemeClr val="accent4"/>
              </a:solidFill>
              <a:prstDash val="solid"/>
              <a:round/>
              <a:headEnd len="med" w="med" type="none"/>
              <a:tailEnd len="lg" w="lg" type="triangle"/>
            </a:ln>
          </p:spPr>
        </p:cxnSp>
        <p:cxnSp>
          <p:nvCxnSpPr>
            <p:cNvPr id="1022" name="Shape 1022"/>
            <p:cNvCxnSpPr>
              <a:stCxn id="994" idx="3"/>
              <a:endCxn id="1002" idx="1"/>
            </p:cNvCxnSpPr>
            <p:nvPr/>
          </p:nvCxnSpPr>
          <p:spPr>
            <a:xfrm flipH="1" rot="10800000">
              <a:off x="4357686" y="1821634"/>
              <a:ext cx="642900" cy="1107300"/>
            </a:xfrm>
            <a:prstGeom prst="straightConnector1">
              <a:avLst/>
            </a:prstGeom>
            <a:noFill/>
            <a:ln cap="flat" cmpd="sng" w="12700">
              <a:solidFill>
                <a:schemeClr val="accent4"/>
              </a:solidFill>
              <a:prstDash val="solid"/>
              <a:round/>
              <a:headEnd len="med" w="med" type="none"/>
              <a:tailEnd len="lg" w="lg" type="triangle"/>
            </a:ln>
          </p:spPr>
        </p:cxnSp>
        <p:cxnSp>
          <p:nvCxnSpPr>
            <p:cNvPr id="1023" name="Shape 1023"/>
            <p:cNvCxnSpPr>
              <a:stCxn id="994" idx="3"/>
              <a:endCxn id="1005" idx="1"/>
            </p:cNvCxnSpPr>
            <p:nvPr/>
          </p:nvCxnSpPr>
          <p:spPr>
            <a:xfrm flipH="1" rot="10800000">
              <a:off x="4357686" y="2607334"/>
              <a:ext cx="642900" cy="321600"/>
            </a:xfrm>
            <a:prstGeom prst="straightConnector1">
              <a:avLst/>
            </a:prstGeom>
            <a:noFill/>
            <a:ln cap="flat" cmpd="sng" w="12700">
              <a:solidFill>
                <a:schemeClr val="accent4"/>
              </a:solidFill>
              <a:prstDash val="solid"/>
              <a:round/>
              <a:headEnd len="med" w="med" type="none"/>
              <a:tailEnd len="lg" w="lg" type="triangle"/>
            </a:ln>
          </p:spPr>
        </p:cxnSp>
        <p:cxnSp>
          <p:nvCxnSpPr>
            <p:cNvPr id="1024" name="Shape 1024"/>
            <p:cNvCxnSpPr>
              <a:stCxn id="994" idx="3"/>
              <a:endCxn id="1012" idx="1"/>
            </p:cNvCxnSpPr>
            <p:nvPr/>
          </p:nvCxnSpPr>
          <p:spPr>
            <a:xfrm>
              <a:off x="4357686" y="2928934"/>
              <a:ext cx="642900" cy="1321500"/>
            </a:xfrm>
            <a:prstGeom prst="straightConnector1">
              <a:avLst/>
            </a:prstGeom>
            <a:noFill/>
            <a:ln cap="flat" cmpd="sng" w="12700">
              <a:solidFill>
                <a:schemeClr val="accent4"/>
              </a:solidFill>
              <a:prstDash val="solid"/>
              <a:round/>
              <a:headEnd len="med" w="med" type="none"/>
              <a:tailEnd len="lg" w="lg" type="triangle"/>
            </a:ln>
          </p:spPr>
        </p:cxnSp>
        <p:cxnSp>
          <p:nvCxnSpPr>
            <p:cNvPr id="1025" name="Shape 1025"/>
            <p:cNvCxnSpPr>
              <a:stCxn id="996" idx="3"/>
              <a:endCxn id="1000" idx="1"/>
            </p:cNvCxnSpPr>
            <p:nvPr/>
          </p:nvCxnSpPr>
          <p:spPr>
            <a:xfrm flipH="1" rot="10800000">
              <a:off x="4357686" y="1250065"/>
              <a:ext cx="642900" cy="2679000"/>
            </a:xfrm>
            <a:prstGeom prst="straightConnector1">
              <a:avLst/>
            </a:prstGeom>
            <a:noFill/>
            <a:ln cap="flat" cmpd="sng" w="12700">
              <a:solidFill>
                <a:schemeClr val="accent6"/>
              </a:solidFill>
              <a:prstDash val="solid"/>
              <a:round/>
              <a:headEnd len="med" w="med" type="none"/>
              <a:tailEnd len="lg" w="lg" type="triangle"/>
            </a:ln>
          </p:spPr>
        </p:cxnSp>
        <p:cxnSp>
          <p:nvCxnSpPr>
            <p:cNvPr id="1026" name="Shape 1026"/>
            <p:cNvCxnSpPr>
              <a:stCxn id="996" idx="3"/>
              <a:endCxn id="1003" idx="1"/>
            </p:cNvCxnSpPr>
            <p:nvPr/>
          </p:nvCxnSpPr>
          <p:spPr>
            <a:xfrm flipH="1" rot="10800000">
              <a:off x="4357686" y="2036065"/>
              <a:ext cx="642900" cy="1893000"/>
            </a:xfrm>
            <a:prstGeom prst="straightConnector1">
              <a:avLst/>
            </a:prstGeom>
            <a:noFill/>
            <a:ln cap="flat" cmpd="sng" w="12700">
              <a:solidFill>
                <a:schemeClr val="accent6"/>
              </a:solidFill>
              <a:prstDash val="solid"/>
              <a:round/>
              <a:headEnd len="med" w="med" type="none"/>
              <a:tailEnd len="lg" w="lg" type="triangle"/>
            </a:ln>
          </p:spPr>
        </p:cxnSp>
        <p:cxnSp>
          <p:nvCxnSpPr>
            <p:cNvPr id="1027" name="Shape 1027"/>
            <p:cNvCxnSpPr>
              <a:stCxn id="996" idx="3"/>
              <a:endCxn id="1006" idx="1"/>
            </p:cNvCxnSpPr>
            <p:nvPr/>
          </p:nvCxnSpPr>
          <p:spPr>
            <a:xfrm flipH="1" rot="10800000">
              <a:off x="4357686" y="2821765"/>
              <a:ext cx="642900" cy="1107300"/>
            </a:xfrm>
            <a:prstGeom prst="straightConnector1">
              <a:avLst/>
            </a:prstGeom>
            <a:noFill/>
            <a:ln cap="flat" cmpd="sng" w="12700">
              <a:solidFill>
                <a:schemeClr val="accent6"/>
              </a:solidFill>
              <a:prstDash val="solid"/>
              <a:round/>
              <a:headEnd len="med" w="med" type="none"/>
              <a:tailEnd len="lg" w="lg" type="triangle"/>
            </a:ln>
          </p:spPr>
        </p:cxnSp>
        <p:cxnSp>
          <p:nvCxnSpPr>
            <p:cNvPr id="1028" name="Shape 1028"/>
            <p:cNvCxnSpPr>
              <a:stCxn id="996" idx="3"/>
              <a:endCxn id="1009" idx="1"/>
            </p:cNvCxnSpPr>
            <p:nvPr/>
          </p:nvCxnSpPr>
          <p:spPr>
            <a:xfrm flipH="1" rot="10800000">
              <a:off x="4357686" y="3607465"/>
              <a:ext cx="642900" cy="321600"/>
            </a:xfrm>
            <a:prstGeom prst="straightConnector1">
              <a:avLst/>
            </a:prstGeom>
            <a:noFill/>
            <a:ln cap="flat" cmpd="sng" w="12700">
              <a:solidFill>
                <a:schemeClr val="accent6"/>
              </a:solidFill>
              <a:prstDash val="solid"/>
              <a:round/>
              <a:headEnd len="med" w="med" type="none"/>
              <a:tailEnd len="lg" w="lg" type="triangle"/>
            </a:ln>
          </p:spPr>
        </p:cxnSp>
        <p:sp>
          <p:nvSpPr>
            <p:cNvPr id="1029" name="Shape 1029"/>
            <p:cNvSpPr/>
            <p:nvPr/>
          </p:nvSpPr>
          <p:spPr>
            <a:xfrm>
              <a:off x="5572132" y="500041"/>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30" name="Shape 1030"/>
            <p:cNvCxnSpPr>
              <a:endCxn id="1029" idx="1"/>
            </p:cNvCxnSpPr>
            <p:nvPr/>
          </p:nvCxnSpPr>
          <p:spPr>
            <a:xfrm>
              <a:off x="5357932" y="927169"/>
              <a:ext cx="214200" cy="1500"/>
            </a:xfrm>
            <a:prstGeom prst="straightConnector1">
              <a:avLst/>
            </a:prstGeom>
            <a:noFill/>
            <a:ln cap="flat" cmpd="sng" w="12700">
              <a:solidFill>
                <a:schemeClr val="accent2"/>
              </a:solidFill>
              <a:prstDash val="solid"/>
              <a:round/>
              <a:headEnd len="med" w="med" type="none"/>
              <a:tailEnd len="lg" w="lg" type="triangle"/>
            </a:ln>
          </p:spPr>
        </p:cxnSp>
        <p:grpSp>
          <p:nvGrpSpPr>
            <p:cNvPr id="1031" name="Shape 1031"/>
            <p:cNvGrpSpPr/>
            <p:nvPr/>
          </p:nvGrpSpPr>
          <p:grpSpPr>
            <a:xfrm rot="5400000">
              <a:off x="5774544" y="583377"/>
              <a:ext cx="595314" cy="714379"/>
              <a:chOff x="6786578" y="2285991"/>
              <a:chExt cx="714379" cy="857256"/>
            </a:xfrm>
          </p:grpSpPr>
          <p:sp>
            <p:nvSpPr>
              <p:cNvPr id="1032" name="Shape 1032"/>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3" name="Shape 1033"/>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4" name="Shape 1034"/>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5" name="Shape 1035"/>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6" name="Shape 1036"/>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7" name="Shape 1037"/>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8" name="Shape 1038"/>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39" name="Shape 1039"/>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40" name="Shape 1040"/>
              <p:cNvCxnSpPr>
                <a:stCxn id="1037" idx="4"/>
                <a:endCxn id="1035"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41" name="Shape 1041"/>
              <p:cNvCxnSpPr>
                <a:stCxn id="1038" idx="4"/>
                <a:endCxn id="1035"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42" name="Shape 1042"/>
              <p:cNvCxnSpPr>
                <a:stCxn id="1039" idx="4"/>
                <a:endCxn id="1035"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1043" name="Shape 1043"/>
              <p:cNvCxnSpPr>
                <a:stCxn id="1037" idx="4"/>
                <a:endCxn id="1036"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1044" name="Shape 1044"/>
              <p:cNvCxnSpPr>
                <a:stCxn id="1038" idx="4"/>
                <a:endCxn id="1036"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45" name="Shape 1045"/>
              <p:cNvCxnSpPr>
                <a:stCxn id="1039" idx="4"/>
                <a:endCxn id="1036"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46" name="Shape 1046"/>
              <p:cNvCxnSpPr>
                <a:stCxn id="1034"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47" name="Shape 1047"/>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1048" name="Shape 1048"/>
              <p:cNvCxnSpPr>
                <a:stCxn id="1032"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49" name="Shape 1049"/>
              <p:cNvCxnSpPr>
                <a:stCxn id="1034"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50" name="Shape 1050"/>
              <p:cNvCxnSpPr>
                <a:stCxn id="1033"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51" name="Shape 1051"/>
              <p:cNvCxnSpPr>
                <a:stCxn id="1032"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sp>
          <p:nvSpPr>
            <p:cNvPr id="1052" name="Shape 1052"/>
            <p:cNvSpPr/>
            <p:nvPr/>
          </p:nvSpPr>
          <p:spPr>
            <a:xfrm>
              <a:off x="5572132" y="1500174"/>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53" name="Shape 1053"/>
            <p:cNvCxnSpPr>
              <a:endCxn id="1052" idx="1"/>
            </p:cNvCxnSpPr>
            <p:nvPr/>
          </p:nvCxnSpPr>
          <p:spPr>
            <a:xfrm>
              <a:off x="5357932" y="1927302"/>
              <a:ext cx="214200" cy="1500"/>
            </a:xfrm>
            <a:prstGeom prst="straightConnector1">
              <a:avLst/>
            </a:prstGeom>
            <a:noFill/>
            <a:ln cap="flat" cmpd="sng" w="12700">
              <a:solidFill>
                <a:schemeClr val="accent3"/>
              </a:solidFill>
              <a:prstDash val="solid"/>
              <a:round/>
              <a:headEnd len="med" w="med" type="none"/>
              <a:tailEnd len="lg" w="lg" type="triangle"/>
            </a:ln>
          </p:spPr>
        </p:cxnSp>
        <p:grpSp>
          <p:nvGrpSpPr>
            <p:cNvPr id="1054" name="Shape 1054"/>
            <p:cNvGrpSpPr/>
            <p:nvPr/>
          </p:nvGrpSpPr>
          <p:grpSpPr>
            <a:xfrm rot="5400000">
              <a:off x="5774542" y="1583508"/>
              <a:ext cx="595314" cy="714379"/>
              <a:chOff x="6786578" y="2285991"/>
              <a:chExt cx="714379" cy="857256"/>
            </a:xfrm>
          </p:grpSpPr>
          <p:sp>
            <p:nvSpPr>
              <p:cNvPr id="1055" name="Shape 1055"/>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56" name="Shape 1056"/>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57" name="Shape 1057"/>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58" name="Shape 1058"/>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59" name="Shape 1059"/>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60" name="Shape 1060"/>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61" name="Shape 1061"/>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62" name="Shape 1062"/>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63" name="Shape 1063"/>
              <p:cNvCxnSpPr>
                <a:stCxn id="1060" idx="4"/>
                <a:endCxn id="1058"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64" name="Shape 1064"/>
              <p:cNvCxnSpPr>
                <a:stCxn id="1061" idx="4"/>
                <a:endCxn id="1058"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65" name="Shape 1065"/>
              <p:cNvCxnSpPr>
                <a:stCxn id="1062" idx="4"/>
                <a:endCxn id="1058"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1066" name="Shape 1066"/>
              <p:cNvCxnSpPr>
                <a:stCxn id="1060" idx="4"/>
                <a:endCxn id="1059"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1067" name="Shape 1067"/>
              <p:cNvCxnSpPr>
                <a:stCxn id="1061" idx="4"/>
                <a:endCxn id="1059"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68" name="Shape 1068"/>
              <p:cNvCxnSpPr>
                <a:stCxn id="1062" idx="4"/>
                <a:endCxn id="1059"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69" name="Shape 1069"/>
              <p:cNvCxnSpPr>
                <a:stCxn id="1057"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70" name="Shape 1070"/>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1071" name="Shape 1071"/>
              <p:cNvCxnSpPr>
                <a:stCxn id="1055"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72" name="Shape 1072"/>
              <p:cNvCxnSpPr>
                <a:stCxn id="1057"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73" name="Shape 1073"/>
              <p:cNvCxnSpPr>
                <a:stCxn id="1056"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74" name="Shape 1074"/>
              <p:cNvCxnSpPr>
                <a:stCxn id="1055"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sp>
          <p:nvSpPr>
            <p:cNvPr id="1075" name="Shape 1075"/>
            <p:cNvSpPr/>
            <p:nvPr/>
          </p:nvSpPr>
          <p:spPr>
            <a:xfrm>
              <a:off x="5572132" y="2500306"/>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76" name="Shape 1076"/>
            <p:cNvCxnSpPr>
              <a:endCxn id="1075" idx="1"/>
            </p:cNvCxnSpPr>
            <p:nvPr/>
          </p:nvCxnSpPr>
          <p:spPr>
            <a:xfrm>
              <a:off x="5357932" y="2927434"/>
              <a:ext cx="214200" cy="1500"/>
            </a:xfrm>
            <a:prstGeom prst="straightConnector1">
              <a:avLst/>
            </a:prstGeom>
            <a:noFill/>
            <a:ln cap="flat" cmpd="sng" w="12700">
              <a:solidFill>
                <a:schemeClr val="accent4"/>
              </a:solidFill>
              <a:prstDash val="solid"/>
              <a:round/>
              <a:headEnd len="med" w="med" type="none"/>
              <a:tailEnd len="lg" w="lg" type="triangle"/>
            </a:ln>
          </p:spPr>
        </p:cxnSp>
        <p:grpSp>
          <p:nvGrpSpPr>
            <p:cNvPr id="1077" name="Shape 1077"/>
            <p:cNvGrpSpPr/>
            <p:nvPr/>
          </p:nvGrpSpPr>
          <p:grpSpPr>
            <a:xfrm rot="5400000">
              <a:off x="5774542" y="2583641"/>
              <a:ext cx="595314" cy="714379"/>
              <a:chOff x="6786578" y="2285991"/>
              <a:chExt cx="714379" cy="857256"/>
            </a:xfrm>
          </p:grpSpPr>
          <p:sp>
            <p:nvSpPr>
              <p:cNvPr id="1078" name="Shape 1078"/>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79" name="Shape 1079"/>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0" name="Shape 1080"/>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1" name="Shape 1081"/>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2" name="Shape 1082"/>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3" name="Shape 1083"/>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4" name="Shape 1084"/>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85" name="Shape 1085"/>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86" name="Shape 1086"/>
              <p:cNvCxnSpPr>
                <a:stCxn id="1083" idx="4"/>
                <a:endCxn id="1081"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87" name="Shape 1087"/>
              <p:cNvCxnSpPr>
                <a:stCxn id="1084" idx="4"/>
                <a:endCxn id="1081"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88" name="Shape 1088"/>
              <p:cNvCxnSpPr>
                <a:stCxn id="1085" idx="4"/>
                <a:endCxn id="1081"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1089" name="Shape 1089"/>
              <p:cNvCxnSpPr>
                <a:stCxn id="1083" idx="4"/>
                <a:endCxn id="1082"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1090" name="Shape 1090"/>
              <p:cNvCxnSpPr>
                <a:stCxn id="1084" idx="4"/>
                <a:endCxn id="1082"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091" name="Shape 1091"/>
              <p:cNvCxnSpPr>
                <a:stCxn id="1085" idx="4"/>
                <a:endCxn id="1082"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092" name="Shape 1092"/>
              <p:cNvCxnSpPr>
                <a:stCxn id="1080"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93" name="Shape 1093"/>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1094" name="Shape 1094"/>
              <p:cNvCxnSpPr>
                <a:stCxn id="1078"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95" name="Shape 1095"/>
              <p:cNvCxnSpPr>
                <a:stCxn id="1080"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096" name="Shape 1096"/>
              <p:cNvCxnSpPr>
                <a:stCxn id="1079"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097" name="Shape 1097"/>
              <p:cNvCxnSpPr>
                <a:stCxn id="1078"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sp>
          <p:nvSpPr>
            <p:cNvPr id="1098" name="Shape 1098"/>
            <p:cNvSpPr/>
            <p:nvPr/>
          </p:nvSpPr>
          <p:spPr>
            <a:xfrm>
              <a:off x="5572132" y="3500437"/>
              <a:ext cx="1000131" cy="857255"/>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099" name="Shape 1099"/>
            <p:cNvCxnSpPr>
              <a:endCxn id="1098" idx="1"/>
            </p:cNvCxnSpPr>
            <p:nvPr/>
          </p:nvCxnSpPr>
          <p:spPr>
            <a:xfrm>
              <a:off x="5357932" y="3927565"/>
              <a:ext cx="214200" cy="1500"/>
            </a:xfrm>
            <a:prstGeom prst="straightConnector1">
              <a:avLst/>
            </a:prstGeom>
            <a:noFill/>
            <a:ln cap="flat" cmpd="sng" w="12700">
              <a:solidFill>
                <a:schemeClr val="accent6"/>
              </a:solidFill>
              <a:prstDash val="solid"/>
              <a:round/>
              <a:headEnd len="med" w="med" type="none"/>
              <a:tailEnd len="lg" w="lg" type="triangle"/>
            </a:ln>
          </p:spPr>
        </p:cxnSp>
        <p:grpSp>
          <p:nvGrpSpPr>
            <p:cNvPr id="1100" name="Shape 1100"/>
            <p:cNvGrpSpPr/>
            <p:nvPr/>
          </p:nvGrpSpPr>
          <p:grpSpPr>
            <a:xfrm rot="5400000">
              <a:off x="5774542" y="3583773"/>
              <a:ext cx="595314" cy="714379"/>
              <a:chOff x="6786578" y="2285991"/>
              <a:chExt cx="714379" cy="857256"/>
            </a:xfrm>
          </p:grpSpPr>
          <p:sp>
            <p:nvSpPr>
              <p:cNvPr id="1101" name="Shape 1101"/>
              <p:cNvSpPr/>
              <p:nvPr/>
            </p:nvSpPr>
            <p:spPr>
              <a:xfrm>
                <a:off x="6786578"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2" name="Shape 1102"/>
              <p:cNvSpPr/>
              <p:nvPr/>
            </p:nvSpPr>
            <p:spPr>
              <a:xfrm>
                <a:off x="7072329"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3" name="Shape 1103"/>
              <p:cNvSpPr/>
              <p:nvPr/>
            </p:nvSpPr>
            <p:spPr>
              <a:xfrm>
                <a:off x="7358082" y="300037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4" name="Shape 1104"/>
              <p:cNvSpPr/>
              <p:nvPr/>
            </p:nvSpPr>
            <p:spPr>
              <a:xfrm>
                <a:off x="6938978"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5" name="Shape 1105"/>
              <p:cNvSpPr/>
              <p:nvPr/>
            </p:nvSpPr>
            <p:spPr>
              <a:xfrm>
                <a:off x="7224729" y="2643182"/>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6" name="Shape 1106"/>
              <p:cNvSpPr/>
              <p:nvPr/>
            </p:nvSpPr>
            <p:spPr>
              <a:xfrm>
                <a:off x="6786578"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7" name="Shape 1107"/>
              <p:cNvSpPr/>
              <p:nvPr/>
            </p:nvSpPr>
            <p:spPr>
              <a:xfrm>
                <a:off x="7072329"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08" name="Shape 1108"/>
              <p:cNvSpPr/>
              <p:nvPr/>
            </p:nvSpPr>
            <p:spPr>
              <a:xfrm>
                <a:off x="7358082" y="2285991"/>
                <a:ext cx="142875" cy="142875"/>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09" name="Shape 1109"/>
              <p:cNvCxnSpPr>
                <a:stCxn id="1106" idx="4"/>
                <a:endCxn id="1104" idx="0"/>
              </p:cNvCxnSpPr>
              <p:nvPr/>
            </p:nvCxnSpPr>
            <p:spPr>
              <a:xfrm flipH="1" rot="-5400000">
                <a:off x="6827116"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110" name="Shape 1110"/>
              <p:cNvCxnSpPr>
                <a:stCxn id="1107" idx="4"/>
                <a:endCxn id="1104" idx="0"/>
              </p:cNvCxnSpPr>
              <p:nvPr/>
            </p:nvCxnSpPr>
            <p:spPr>
              <a:xfrm rot="5400000">
                <a:off x="6970067"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111" name="Shape 1111"/>
              <p:cNvCxnSpPr>
                <a:stCxn id="1108" idx="4"/>
                <a:endCxn id="1104" idx="0"/>
              </p:cNvCxnSpPr>
              <p:nvPr/>
            </p:nvCxnSpPr>
            <p:spPr>
              <a:xfrm rot="5400000">
                <a:off x="7112870" y="2326417"/>
                <a:ext cx="214200" cy="419100"/>
              </a:xfrm>
              <a:prstGeom prst="straightConnector1">
                <a:avLst/>
              </a:prstGeom>
              <a:noFill/>
              <a:ln cap="flat" cmpd="sng" w="9525">
                <a:solidFill>
                  <a:schemeClr val="dk1"/>
                </a:solidFill>
                <a:prstDash val="solid"/>
                <a:round/>
                <a:headEnd len="med" w="med" type="none"/>
                <a:tailEnd len="med" w="med" type="none"/>
              </a:ln>
            </p:spPr>
          </p:cxnSp>
          <p:cxnSp>
            <p:nvCxnSpPr>
              <p:cNvPr id="1112" name="Shape 1112"/>
              <p:cNvCxnSpPr>
                <a:stCxn id="1106" idx="4"/>
                <a:endCxn id="1105" idx="0"/>
              </p:cNvCxnSpPr>
              <p:nvPr/>
            </p:nvCxnSpPr>
            <p:spPr>
              <a:xfrm flipH="1" rot="-5400000">
                <a:off x="6969916" y="2316967"/>
                <a:ext cx="214200" cy="438000"/>
              </a:xfrm>
              <a:prstGeom prst="straightConnector1">
                <a:avLst/>
              </a:prstGeom>
              <a:noFill/>
              <a:ln cap="flat" cmpd="sng" w="9525">
                <a:solidFill>
                  <a:schemeClr val="dk1"/>
                </a:solidFill>
                <a:prstDash val="solid"/>
                <a:round/>
                <a:headEnd len="med" w="med" type="none"/>
                <a:tailEnd len="med" w="med" type="none"/>
              </a:ln>
            </p:spPr>
          </p:cxnSp>
          <p:cxnSp>
            <p:nvCxnSpPr>
              <p:cNvPr id="1113" name="Shape 1113"/>
              <p:cNvCxnSpPr>
                <a:stCxn id="1107" idx="4"/>
                <a:endCxn id="1105" idx="0"/>
              </p:cNvCxnSpPr>
              <p:nvPr/>
            </p:nvCxnSpPr>
            <p:spPr>
              <a:xfrm flipH="1" rot="-5400000">
                <a:off x="7112867" y="2459767"/>
                <a:ext cx="214200" cy="152400"/>
              </a:xfrm>
              <a:prstGeom prst="straightConnector1">
                <a:avLst/>
              </a:prstGeom>
              <a:noFill/>
              <a:ln cap="flat" cmpd="sng" w="9525">
                <a:solidFill>
                  <a:schemeClr val="dk1"/>
                </a:solidFill>
                <a:prstDash val="solid"/>
                <a:round/>
                <a:headEnd len="med" w="med" type="none"/>
                <a:tailEnd len="med" w="med" type="none"/>
              </a:ln>
            </p:spPr>
          </p:cxnSp>
          <p:cxnSp>
            <p:nvCxnSpPr>
              <p:cNvPr id="1114" name="Shape 1114"/>
              <p:cNvCxnSpPr>
                <a:stCxn id="1108" idx="4"/>
                <a:endCxn id="1105" idx="0"/>
              </p:cNvCxnSpPr>
              <p:nvPr/>
            </p:nvCxnSpPr>
            <p:spPr>
              <a:xfrm rot="5400000">
                <a:off x="7255820" y="2469367"/>
                <a:ext cx="214200" cy="133200"/>
              </a:xfrm>
              <a:prstGeom prst="straightConnector1">
                <a:avLst/>
              </a:prstGeom>
              <a:noFill/>
              <a:ln cap="flat" cmpd="sng" w="9525">
                <a:solidFill>
                  <a:schemeClr val="dk1"/>
                </a:solidFill>
                <a:prstDash val="solid"/>
                <a:round/>
                <a:headEnd len="med" w="med" type="none"/>
                <a:tailEnd len="med" w="med" type="none"/>
              </a:ln>
            </p:spPr>
          </p:cxnSp>
          <p:cxnSp>
            <p:nvCxnSpPr>
              <p:cNvPr id="1115" name="Shape 1115"/>
              <p:cNvCxnSpPr>
                <a:stCxn id="1103" idx="0"/>
              </p:cNvCxnSpPr>
              <p:nvPr/>
            </p:nvCxnSpPr>
            <p:spPr>
              <a:xfrm flipH="1" rot="5400000">
                <a:off x="7251020"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116" name="Shape 1116"/>
              <p:cNvCxnSpPr/>
              <p:nvPr/>
            </p:nvCxnSpPr>
            <p:spPr>
              <a:xfrm rot="-5400000">
                <a:off x="7108048" y="2821777"/>
                <a:ext cx="214313" cy="142875"/>
              </a:xfrm>
              <a:prstGeom prst="straightConnector1">
                <a:avLst/>
              </a:prstGeom>
              <a:noFill/>
              <a:ln cap="flat" cmpd="sng" w="9525">
                <a:solidFill>
                  <a:schemeClr val="dk1"/>
                </a:solidFill>
                <a:prstDash val="solid"/>
                <a:round/>
                <a:headEnd len="med" w="med" type="none"/>
                <a:tailEnd len="med" w="med" type="none"/>
              </a:ln>
            </p:spPr>
          </p:cxnSp>
          <p:cxnSp>
            <p:nvCxnSpPr>
              <p:cNvPr id="1117" name="Shape 1117"/>
              <p:cNvCxnSpPr>
                <a:stCxn id="1101" idx="0"/>
              </p:cNvCxnSpPr>
              <p:nvPr/>
            </p:nvCxnSpPr>
            <p:spPr>
              <a:xfrm rot="-5400000">
                <a:off x="6965266"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118" name="Shape 1118"/>
              <p:cNvCxnSpPr>
                <a:stCxn id="1103" idx="0"/>
              </p:cNvCxnSpPr>
              <p:nvPr/>
            </p:nvCxnSpPr>
            <p:spPr>
              <a:xfrm flipH="1" rot="5400000">
                <a:off x="7108070"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119" name="Shape 1119"/>
              <p:cNvCxnSpPr>
                <a:stCxn id="1102" idx="0"/>
              </p:cNvCxnSpPr>
              <p:nvPr/>
            </p:nvCxnSpPr>
            <p:spPr>
              <a:xfrm flipH="1" rot="5400000">
                <a:off x="69652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120" name="Shape 1120"/>
              <p:cNvCxnSpPr>
                <a:stCxn id="1101" idx="0"/>
              </p:cNvCxnSpPr>
              <p:nvPr/>
            </p:nvCxnSpPr>
            <p:spPr>
              <a:xfrm rot="-5400000">
                <a:off x="6822316" y="2821872"/>
                <a:ext cx="214200" cy="142800"/>
              </a:xfrm>
              <a:prstGeom prst="straightConnector1">
                <a:avLst/>
              </a:prstGeom>
              <a:noFill/>
              <a:ln cap="flat" cmpd="sng" w="9525">
                <a:solidFill>
                  <a:schemeClr val="dk1"/>
                </a:solidFill>
                <a:prstDash val="solid"/>
                <a:round/>
                <a:headEnd len="med" w="med" type="none"/>
                <a:tailEnd len="med" w="med" type="none"/>
              </a:ln>
            </p:spPr>
          </p:cxnSp>
        </p:grpSp>
        <p:cxnSp>
          <p:nvCxnSpPr>
            <p:cNvPr id="1121" name="Shape 1121"/>
            <p:cNvCxnSpPr>
              <a:endCxn id="1122" idx="1"/>
            </p:cNvCxnSpPr>
            <p:nvPr/>
          </p:nvCxnSpPr>
          <p:spPr>
            <a:xfrm>
              <a:off x="6572378" y="927169"/>
              <a:ext cx="214200" cy="1500"/>
            </a:xfrm>
            <a:prstGeom prst="straightConnector1">
              <a:avLst/>
            </a:prstGeom>
            <a:noFill/>
            <a:ln cap="flat" cmpd="sng" w="12700">
              <a:solidFill>
                <a:schemeClr val="accent2"/>
              </a:solidFill>
              <a:prstDash val="solid"/>
              <a:round/>
              <a:headEnd len="med" w="med" type="none"/>
              <a:tailEnd len="lg" w="lg" type="triangle"/>
            </a:ln>
          </p:spPr>
        </p:cxnSp>
        <p:cxnSp>
          <p:nvCxnSpPr>
            <p:cNvPr id="1123" name="Shape 1123"/>
            <p:cNvCxnSpPr>
              <a:endCxn id="1124" idx="1"/>
            </p:cNvCxnSpPr>
            <p:nvPr/>
          </p:nvCxnSpPr>
          <p:spPr>
            <a:xfrm>
              <a:off x="6572378" y="1927302"/>
              <a:ext cx="214200" cy="1500"/>
            </a:xfrm>
            <a:prstGeom prst="straightConnector1">
              <a:avLst/>
            </a:prstGeom>
            <a:noFill/>
            <a:ln cap="flat" cmpd="sng" w="12700">
              <a:solidFill>
                <a:schemeClr val="accent3"/>
              </a:solidFill>
              <a:prstDash val="solid"/>
              <a:round/>
              <a:headEnd len="med" w="med" type="none"/>
              <a:tailEnd len="lg" w="lg" type="triangle"/>
            </a:ln>
          </p:spPr>
        </p:cxnSp>
        <p:cxnSp>
          <p:nvCxnSpPr>
            <p:cNvPr id="1125" name="Shape 1125"/>
            <p:cNvCxnSpPr>
              <a:endCxn id="1126" idx="1"/>
            </p:cNvCxnSpPr>
            <p:nvPr/>
          </p:nvCxnSpPr>
          <p:spPr>
            <a:xfrm>
              <a:off x="6572378" y="2927434"/>
              <a:ext cx="214200" cy="1500"/>
            </a:xfrm>
            <a:prstGeom prst="straightConnector1">
              <a:avLst/>
            </a:prstGeom>
            <a:noFill/>
            <a:ln cap="flat" cmpd="sng" w="12700">
              <a:solidFill>
                <a:schemeClr val="accent4"/>
              </a:solidFill>
              <a:prstDash val="solid"/>
              <a:round/>
              <a:headEnd len="med" w="med" type="none"/>
              <a:tailEnd len="lg" w="lg" type="triangle"/>
            </a:ln>
          </p:spPr>
        </p:cxnSp>
        <p:cxnSp>
          <p:nvCxnSpPr>
            <p:cNvPr id="1127" name="Shape 1127"/>
            <p:cNvCxnSpPr>
              <a:endCxn id="1128" idx="1"/>
            </p:cNvCxnSpPr>
            <p:nvPr/>
          </p:nvCxnSpPr>
          <p:spPr>
            <a:xfrm>
              <a:off x="6572378" y="3927565"/>
              <a:ext cx="214200" cy="1500"/>
            </a:xfrm>
            <a:prstGeom prst="straightConnector1">
              <a:avLst/>
            </a:prstGeom>
            <a:noFill/>
            <a:ln cap="flat" cmpd="sng" w="12700">
              <a:solidFill>
                <a:schemeClr val="accent6"/>
              </a:solidFill>
              <a:prstDash val="solid"/>
              <a:round/>
              <a:headEnd len="med" w="med" type="none"/>
              <a:tailEnd len="lg" w="lg" type="triangle"/>
            </a:ln>
          </p:spPr>
        </p:cxnSp>
        <p:sp>
          <p:nvSpPr>
            <p:cNvPr id="1122" name="Shape 1122"/>
            <p:cNvSpPr/>
            <p:nvPr/>
          </p:nvSpPr>
          <p:spPr>
            <a:xfrm>
              <a:off x="6786578" y="500041"/>
              <a:ext cx="357189" cy="857255"/>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24" name="Shape 1124"/>
            <p:cNvSpPr/>
            <p:nvPr/>
          </p:nvSpPr>
          <p:spPr>
            <a:xfrm>
              <a:off x="6786578" y="1500174"/>
              <a:ext cx="357189" cy="857255"/>
            </a:xfrm>
            <a:prstGeom prst="rect">
              <a:avLst/>
            </a:prstGeom>
            <a:solidFill>
              <a:srgbClr val="EAF1DD"/>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26" name="Shape 1126"/>
            <p:cNvSpPr/>
            <p:nvPr/>
          </p:nvSpPr>
          <p:spPr>
            <a:xfrm>
              <a:off x="6786578" y="2500306"/>
              <a:ext cx="357189" cy="857255"/>
            </a:xfrm>
            <a:prstGeom prst="rect">
              <a:avLst/>
            </a:prstGeom>
            <a:solidFill>
              <a:srgbClr val="E5DFEC"/>
            </a:solidFill>
            <a:ln cap="flat" cmpd="sng" w="25400">
              <a:solidFill>
                <a:schemeClr val="accent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28" name="Shape 1128"/>
            <p:cNvSpPr/>
            <p:nvPr/>
          </p:nvSpPr>
          <p:spPr>
            <a:xfrm>
              <a:off x="6786578" y="3500437"/>
              <a:ext cx="357189" cy="857255"/>
            </a:xfrm>
            <a:prstGeom prst="rect">
              <a:avLst/>
            </a:prstGeom>
            <a:solidFill>
              <a:srgbClr val="FDE9D8"/>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29" name="Shape 1129"/>
            <p:cNvSpPr/>
            <p:nvPr/>
          </p:nvSpPr>
          <p:spPr>
            <a:xfrm>
              <a:off x="7643834" y="2000240"/>
              <a:ext cx="357189" cy="857255"/>
            </a:xfrm>
            <a:prstGeom prst="rect">
              <a:avLst/>
            </a:prstGeom>
            <a:solidFill>
              <a:srgbClr val="D8D8D8"/>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30" name="Shape 1130"/>
            <p:cNvCxnSpPr>
              <a:stCxn id="1122" idx="3"/>
            </p:cNvCxnSpPr>
            <p:nvPr/>
          </p:nvCxnSpPr>
          <p:spPr>
            <a:xfrm>
              <a:off x="7143768" y="928669"/>
              <a:ext cx="500100" cy="1285800"/>
            </a:xfrm>
            <a:prstGeom prst="straightConnector1">
              <a:avLst/>
            </a:prstGeom>
            <a:noFill/>
            <a:ln cap="flat" cmpd="sng" w="12700">
              <a:solidFill>
                <a:schemeClr val="accent2"/>
              </a:solidFill>
              <a:prstDash val="solid"/>
              <a:round/>
              <a:headEnd len="med" w="med" type="none"/>
              <a:tailEnd len="lg" w="lg" type="triangle"/>
            </a:ln>
          </p:spPr>
        </p:cxnSp>
        <p:cxnSp>
          <p:nvCxnSpPr>
            <p:cNvPr id="1131" name="Shape 1131"/>
            <p:cNvCxnSpPr>
              <a:stCxn id="1124" idx="3"/>
            </p:cNvCxnSpPr>
            <p:nvPr/>
          </p:nvCxnSpPr>
          <p:spPr>
            <a:xfrm>
              <a:off x="7143768" y="1928802"/>
              <a:ext cx="500100" cy="357300"/>
            </a:xfrm>
            <a:prstGeom prst="straightConnector1">
              <a:avLst/>
            </a:prstGeom>
            <a:noFill/>
            <a:ln cap="flat" cmpd="sng" w="12700">
              <a:solidFill>
                <a:schemeClr val="accent3"/>
              </a:solidFill>
              <a:prstDash val="solid"/>
              <a:round/>
              <a:headEnd len="med" w="med" type="none"/>
              <a:tailEnd len="lg" w="lg" type="triangle"/>
            </a:ln>
          </p:spPr>
        </p:cxnSp>
        <p:cxnSp>
          <p:nvCxnSpPr>
            <p:cNvPr id="1132" name="Shape 1132"/>
            <p:cNvCxnSpPr>
              <a:stCxn id="1126" idx="3"/>
            </p:cNvCxnSpPr>
            <p:nvPr/>
          </p:nvCxnSpPr>
          <p:spPr>
            <a:xfrm flipH="1" rot="10800000">
              <a:off x="7143768" y="2571634"/>
              <a:ext cx="500100" cy="357300"/>
            </a:xfrm>
            <a:prstGeom prst="straightConnector1">
              <a:avLst/>
            </a:prstGeom>
            <a:noFill/>
            <a:ln cap="flat" cmpd="sng" w="12700">
              <a:solidFill>
                <a:schemeClr val="accent4"/>
              </a:solidFill>
              <a:prstDash val="solid"/>
              <a:round/>
              <a:headEnd len="med" w="med" type="none"/>
              <a:tailEnd len="lg" w="lg" type="triangle"/>
            </a:ln>
          </p:spPr>
        </p:cxnSp>
        <p:cxnSp>
          <p:nvCxnSpPr>
            <p:cNvPr id="1133" name="Shape 1133"/>
            <p:cNvCxnSpPr>
              <a:stCxn id="1128" idx="3"/>
            </p:cNvCxnSpPr>
            <p:nvPr/>
          </p:nvCxnSpPr>
          <p:spPr>
            <a:xfrm flipH="1" rot="10800000">
              <a:off x="7143768" y="2643265"/>
              <a:ext cx="500100" cy="1285800"/>
            </a:xfrm>
            <a:prstGeom prst="straightConnector1">
              <a:avLst/>
            </a:prstGeom>
            <a:noFill/>
            <a:ln cap="flat" cmpd="sng" w="12700">
              <a:solidFill>
                <a:schemeClr val="accent6"/>
              </a:solidFill>
              <a:prstDash val="solid"/>
              <a:round/>
              <a:headEnd len="med" w="med" type="none"/>
              <a:tailEnd len="lg" w="lg" type="triangle"/>
            </a:ln>
          </p:spPr>
        </p:cxnSp>
        <p:cxnSp>
          <p:nvCxnSpPr>
            <p:cNvPr id="1134" name="Shape 1134"/>
            <p:cNvCxnSpPr>
              <a:stCxn id="1129" idx="3"/>
            </p:cNvCxnSpPr>
            <p:nvPr/>
          </p:nvCxnSpPr>
          <p:spPr>
            <a:xfrm>
              <a:off x="8001024" y="2428868"/>
              <a:ext cx="214200" cy="1500"/>
            </a:xfrm>
            <a:prstGeom prst="straightConnector1">
              <a:avLst/>
            </a:prstGeom>
            <a:noFill/>
            <a:ln cap="flat" cmpd="sng" w="12700">
              <a:solidFill>
                <a:schemeClr val="dk1"/>
              </a:solidFill>
              <a:prstDash val="solid"/>
              <a:round/>
              <a:headEnd len="med" w="med" type="none"/>
              <a:tailEnd len="lg" w="lg" type="triangle"/>
            </a:ln>
          </p:spPr>
        </p:cxnSp>
        <p:grpSp>
          <p:nvGrpSpPr>
            <p:cNvPr id="1135" name="Shape 1135"/>
            <p:cNvGrpSpPr/>
            <p:nvPr/>
          </p:nvGrpSpPr>
          <p:grpSpPr>
            <a:xfrm rot="5400000">
              <a:off x="8021833" y="2193742"/>
              <a:ext cx="1029953" cy="500068"/>
              <a:chOff x="6286512" y="2285991"/>
              <a:chExt cx="2357453" cy="1144596"/>
            </a:xfrm>
          </p:grpSpPr>
          <p:sp>
            <p:nvSpPr>
              <p:cNvPr id="1136" name="Shape 1136"/>
              <p:cNvSpPr/>
              <p:nvPr/>
            </p:nvSpPr>
            <p:spPr>
              <a:xfrm>
                <a:off x="6357950" y="2428867"/>
                <a:ext cx="214313" cy="1000131"/>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37" name="Shape 1137"/>
              <p:cNvSpPr/>
              <p:nvPr/>
            </p:nvSpPr>
            <p:spPr>
              <a:xfrm>
                <a:off x="6643702" y="2857496"/>
                <a:ext cx="214313" cy="571503"/>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38" name="Shape 1138"/>
              <p:cNvSpPr/>
              <p:nvPr/>
            </p:nvSpPr>
            <p:spPr>
              <a:xfrm>
                <a:off x="6929453" y="2571743"/>
                <a:ext cx="214313" cy="85725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39" name="Shape 1139"/>
              <p:cNvSpPr/>
              <p:nvPr/>
            </p:nvSpPr>
            <p:spPr>
              <a:xfrm>
                <a:off x="7215206" y="3071809"/>
                <a:ext cx="214313" cy="35718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0" name="Shape 1140"/>
              <p:cNvSpPr/>
              <p:nvPr/>
            </p:nvSpPr>
            <p:spPr>
              <a:xfrm>
                <a:off x="7500957" y="2285991"/>
                <a:ext cx="214313" cy="1143007"/>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1" name="Shape 1141"/>
              <p:cNvSpPr/>
              <p:nvPr/>
            </p:nvSpPr>
            <p:spPr>
              <a:xfrm>
                <a:off x="7786710" y="2714619"/>
                <a:ext cx="214313" cy="71437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2" name="Shape 1142"/>
              <p:cNvSpPr/>
              <p:nvPr/>
            </p:nvSpPr>
            <p:spPr>
              <a:xfrm>
                <a:off x="8072461" y="2500306"/>
                <a:ext cx="214313" cy="928694"/>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3" name="Shape 1143"/>
              <p:cNvSpPr/>
              <p:nvPr/>
            </p:nvSpPr>
            <p:spPr>
              <a:xfrm>
                <a:off x="8358214" y="2928933"/>
                <a:ext cx="214313" cy="500065"/>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44" name="Shape 1144"/>
              <p:cNvCxnSpPr/>
              <p:nvPr/>
            </p:nvCxnSpPr>
            <p:spPr>
              <a:xfrm>
                <a:off x="6286512" y="3429000"/>
                <a:ext cx="2357453" cy="1587"/>
              </a:xfrm>
              <a:prstGeom prst="straightConnector1">
                <a:avLst/>
              </a:prstGeom>
              <a:noFill/>
              <a:ln cap="flat" cmpd="sng" w="12700">
                <a:solidFill>
                  <a:schemeClr val="dk2"/>
                </a:solidFill>
                <a:prstDash val="solid"/>
                <a:round/>
                <a:headEnd len="med" w="med" type="none"/>
                <a:tailEnd len="med" w="med" type="none"/>
              </a:ln>
            </p:spPr>
          </p:cxnSp>
        </p:grpSp>
        <p:sp>
          <p:nvSpPr>
            <p:cNvPr id="1145" name="Shape 1145"/>
            <p:cNvSpPr/>
            <p:nvPr/>
          </p:nvSpPr>
          <p:spPr>
            <a:xfrm>
              <a:off x="214282" y="3345419"/>
              <a:ext cx="214313" cy="214313"/>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6" name="Shape 1146"/>
            <p:cNvSpPr txBox="1"/>
            <p:nvPr/>
          </p:nvSpPr>
          <p:spPr>
            <a:xfrm>
              <a:off x="548429" y="3261840"/>
              <a:ext cx="38023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2"/>
                  </a:solidFill>
                  <a:latin typeface="Calibri"/>
                  <a:ea typeface="Calibri"/>
                  <a:cs typeface="Calibri"/>
                  <a:sym typeface="Calibri"/>
                </a:rPr>
                <a:t>0°</a:t>
              </a:r>
            </a:p>
          </p:txBody>
        </p:sp>
        <p:sp>
          <p:nvSpPr>
            <p:cNvPr id="1147" name="Shape 1147"/>
            <p:cNvSpPr/>
            <p:nvPr/>
          </p:nvSpPr>
          <p:spPr>
            <a:xfrm>
              <a:off x="214282" y="3714751"/>
              <a:ext cx="214313" cy="214313"/>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48" name="Shape 1148"/>
            <p:cNvSpPr txBox="1"/>
            <p:nvPr/>
          </p:nvSpPr>
          <p:spPr>
            <a:xfrm>
              <a:off x="548429" y="3631171"/>
              <a:ext cx="49725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3"/>
                  </a:solidFill>
                  <a:latin typeface="Calibri"/>
                  <a:ea typeface="Calibri"/>
                  <a:cs typeface="Calibri"/>
                  <a:sym typeface="Calibri"/>
                </a:rPr>
                <a:t>90°</a:t>
              </a:r>
            </a:p>
          </p:txBody>
        </p:sp>
        <p:sp>
          <p:nvSpPr>
            <p:cNvPr id="1149" name="Shape 1149"/>
            <p:cNvSpPr/>
            <p:nvPr/>
          </p:nvSpPr>
          <p:spPr>
            <a:xfrm>
              <a:off x="214282" y="4071942"/>
              <a:ext cx="214313" cy="214313"/>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50" name="Shape 1150"/>
            <p:cNvSpPr txBox="1"/>
            <p:nvPr/>
          </p:nvSpPr>
          <p:spPr>
            <a:xfrm>
              <a:off x="548429" y="3988362"/>
              <a:ext cx="61427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4"/>
                  </a:solidFill>
                  <a:latin typeface="Calibri"/>
                  <a:ea typeface="Calibri"/>
                  <a:cs typeface="Calibri"/>
                  <a:sym typeface="Calibri"/>
                </a:rPr>
                <a:t>180°</a:t>
              </a:r>
            </a:p>
          </p:txBody>
        </p:sp>
        <p:sp>
          <p:nvSpPr>
            <p:cNvPr id="1151" name="Shape 1151"/>
            <p:cNvSpPr/>
            <p:nvPr/>
          </p:nvSpPr>
          <p:spPr>
            <a:xfrm>
              <a:off x="214282" y="4429132"/>
              <a:ext cx="214313" cy="214313"/>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52" name="Shape 1152"/>
            <p:cNvSpPr txBox="1"/>
            <p:nvPr/>
          </p:nvSpPr>
          <p:spPr>
            <a:xfrm>
              <a:off x="548429" y="4345551"/>
              <a:ext cx="61427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accent6"/>
                  </a:solidFill>
                  <a:latin typeface="Calibri"/>
                  <a:ea typeface="Calibri"/>
                  <a:cs typeface="Calibri"/>
                  <a:sym typeface="Calibri"/>
                </a:rPr>
                <a:t>270°</a:t>
              </a:r>
            </a:p>
          </p:txBody>
        </p:sp>
      </p:grpSp>
      <p:sp>
        <p:nvSpPr>
          <p:cNvPr id="1153" name="Shape 1153"/>
          <p:cNvSpPr txBox="1"/>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Cyclic ‘rolling’</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7" name="Shape 1157"/>
        <p:cNvGrpSpPr/>
        <p:nvPr/>
      </p:nvGrpSpPr>
      <p:grpSpPr>
        <a:xfrm>
          <a:off x="0" y="0"/>
          <a:ext cx="0" cy="0"/>
          <a:chOff x="0" y="0"/>
          <a:chExt cx="0" cy="0"/>
        </a:xfrm>
      </p:grpSpPr>
      <p:sp>
        <p:nvSpPr>
          <p:cNvPr id="1158" name="Shape 1158"/>
          <p:cNvSpPr txBox="1"/>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lang="en-US" sz="4400">
                <a:solidFill>
                  <a:schemeClr val="dk1"/>
                </a:solidFill>
                <a:latin typeface="Calibri"/>
                <a:ea typeface="Calibri"/>
                <a:cs typeface="Calibri"/>
                <a:sym typeface="Calibri"/>
              </a:rPr>
              <a:t>Pseudo-labeling</a:t>
            </a:r>
          </a:p>
        </p:txBody>
      </p:sp>
      <p:pic>
        <p:nvPicPr>
          <p:cNvPr id="1159" name="Shape 1159"/>
          <p:cNvPicPr preferRelativeResize="0"/>
          <p:nvPr/>
        </p:nvPicPr>
        <p:blipFill rotWithShape="1">
          <a:blip r:embed="rId3">
            <a:alphaModFix/>
          </a:blip>
          <a:srcRect b="0" l="0" r="0" t="0"/>
          <a:stretch/>
        </p:blipFill>
        <p:spPr>
          <a:xfrm>
            <a:off x="645006" y="1647984"/>
            <a:ext cx="857400" cy="857400"/>
          </a:xfrm>
          <a:prstGeom prst="rect">
            <a:avLst/>
          </a:prstGeom>
          <a:noFill/>
          <a:ln cap="flat" cmpd="sng" w="25400">
            <a:solidFill>
              <a:schemeClr val="dk1"/>
            </a:solidFill>
            <a:prstDash val="solid"/>
            <a:round/>
            <a:headEnd len="med" w="med" type="none"/>
            <a:tailEnd len="med" w="med" type="none"/>
          </a:ln>
        </p:spPr>
      </p:pic>
      <p:grpSp>
        <p:nvGrpSpPr>
          <p:cNvPr id="1160" name="Shape 1160"/>
          <p:cNvGrpSpPr/>
          <p:nvPr/>
        </p:nvGrpSpPr>
        <p:grpSpPr>
          <a:xfrm>
            <a:off x="1729000" y="1647985"/>
            <a:ext cx="1000200" cy="857400"/>
            <a:chOff x="3548237" y="3644285"/>
            <a:chExt cx="1000200" cy="857400"/>
          </a:xfrm>
        </p:grpSpPr>
        <p:sp>
          <p:nvSpPr>
            <p:cNvPr id="1161" name="Shape 1161"/>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162" name="Shape 1162"/>
            <p:cNvGrpSpPr/>
            <p:nvPr/>
          </p:nvGrpSpPr>
          <p:grpSpPr>
            <a:xfrm rot="5400000">
              <a:off x="3750810" y="3727413"/>
              <a:ext cx="595229" cy="714288"/>
              <a:chOff x="6786578" y="2285991"/>
              <a:chExt cx="714303" cy="857180"/>
            </a:xfrm>
          </p:grpSpPr>
          <p:sp>
            <p:nvSpPr>
              <p:cNvPr id="1163" name="Shape 1163"/>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4" name="Shape 1164"/>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5" name="Shape 1165"/>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6" name="Shape 1166"/>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7" name="Shape 1167"/>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8" name="Shape 1168"/>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69" name="Shape 1169"/>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70" name="Shape 1170"/>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71" name="Shape 1171"/>
              <p:cNvCxnSpPr>
                <a:stCxn id="1168" idx="4"/>
                <a:endCxn id="1166"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172" name="Shape 1172"/>
              <p:cNvCxnSpPr>
                <a:stCxn id="1169" idx="4"/>
                <a:endCxn id="1166"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173" name="Shape 1173"/>
              <p:cNvCxnSpPr>
                <a:stCxn id="1170" idx="4"/>
                <a:endCxn id="1166"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174" name="Shape 1174"/>
              <p:cNvCxnSpPr>
                <a:stCxn id="1168" idx="4"/>
                <a:endCxn id="1167"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175" name="Shape 1175"/>
              <p:cNvCxnSpPr>
                <a:stCxn id="1169" idx="4"/>
                <a:endCxn id="1167"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176" name="Shape 1176"/>
              <p:cNvCxnSpPr>
                <a:stCxn id="1170" idx="4"/>
                <a:endCxn id="1167"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177" name="Shape 1177"/>
              <p:cNvCxnSpPr>
                <a:stCxn id="1165"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178" name="Shape 1178"/>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179" name="Shape 1179"/>
              <p:cNvCxnSpPr>
                <a:stCxn id="1163"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180" name="Shape 1180"/>
              <p:cNvCxnSpPr>
                <a:stCxn id="1165"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181" name="Shape 1181"/>
              <p:cNvCxnSpPr>
                <a:stCxn id="1164"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182" name="Shape 1182"/>
              <p:cNvCxnSpPr>
                <a:stCxn id="1163"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183" name="Shape 1183"/>
          <p:cNvCxnSpPr>
            <a:stCxn id="1159" idx="3"/>
            <a:endCxn id="1161" idx="1"/>
          </p:cNvCxnSpPr>
          <p:nvPr/>
        </p:nvCxnSpPr>
        <p:spPr>
          <a:xfrm>
            <a:off x="1502407" y="207668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184" name="Shape 1184"/>
          <p:cNvGrpSpPr/>
          <p:nvPr/>
        </p:nvGrpSpPr>
        <p:grpSpPr>
          <a:xfrm>
            <a:off x="3094037" y="1561701"/>
            <a:ext cx="500035" cy="1029948"/>
            <a:chOff x="3607412" y="1794076"/>
            <a:chExt cx="500035" cy="1029948"/>
          </a:xfrm>
        </p:grpSpPr>
        <p:sp>
          <p:nvSpPr>
            <p:cNvPr id="1185" name="Shape 1185"/>
            <p:cNvSpPr/>
            <p:nvPr/>
          </p:nvSpPr>
          <p:spPr>
            <a:xfrm rot="5400000">
              <a:off x="3779740" y="1653585"/>
              <a:ext cx="93583" cy="436987"/>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86" name="Shape 1186"/>
            <p:cNvSpPr/>
            <p:nvPr/>
          </p:nvSpPr>
          <p:spPr>
            <a:xfrm rot="5400000">
              <a:off x="3686121" y="1872080"/>
              <a:ext cx="93583" cy="249688"/>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87" name="Shape 1187"/>
            <p:cNvSpPr/>
            <p:nvPr/>
          </p:nvSpPr>
          <p:spPr>
            <a:xfrm rot="5400000">
              <a:off x="3748512" y="1934470"/>
              <a:ext cx="93583" cy="374598"/>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88" name="Shape 1188"/>
            <p:cNvSpPr/>
            <p:nvPr/>
          </p:nvSpPr>
          <p:spPr>
            <a:xfrm rot="5400000">
              <a:off x="3639280" y="2168562"/>
              <a:ext cx="93583" cy="156104"/>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89" name="Shape 1189"/>
            <p:cNvSpPr/>
            <p:nvPr/>
          </p:nvSpPr>
          <p:spPr>
            <a:xfrm rot="5400000">
              <a:off x="3810967" y="2121771"/>
              <a:ext cx="93583" cy="499376"/>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90" name="Shape 1190"/>
            <p:cNvSpPr/>
            <p:nvPr/>
          </p:nvSpPr>
          <p:spPr>
            <a:xfrm rot="5400000">
              <a:off x="3717349" y="2340266"/>
              <a:ext cx="93583" cy="312077"/>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91" name="Shape 1191"/>
            <p:cNvSpPr/>
            <p:nvPr/>
          </p:nvSpPr>
          <p:spPr>
            <a:xfrm rot="5400000">
              <a:off x="3764126" y="2418253"/>
              <a:ext cx="93583" cy="405792"/>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92" name="Shape 1192"/>
            <p:cNvSpPr/>
            <p:nvPr/>
          </p:nvSpPr>
          <p:spPr>
            <a:xfrm rot="5400000">
              <a:off x="3670508" y="2636748"/>
              <a:ext cx="93583" cy="218493"/>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93" name="Shape 1193"/>
            <p:cNvCxnSpPr/>
            <p:nvPr/>
          </p:nvCxnSpPr>
          <p:spPr>
            <a:xfrm rot="5400000">
              <a:off x="3092766" y="2308722"/>
              <a:ext cx="1029948" cy="655"/>
            </a:xfrm>
            <a:prstGeom prst="straightConnector1">
              <a:avLst/>
            </a:prstGeom>
            <a:noFill/>
            <a:ln cap="flat" cmpd="sng" w="12700">
              <a:solidFill>
                <a:srgbClr val="1155CC"/>
              </a:solidFill>
              <a:prstDash val="solid"/>
              <a:round/>
              <a:headEnd len="med" w="med" type="none"/>
              <a:tailEnd len="med" w="med" type="none"/>
            </a:ln>
          </p:spPr>
        </p:cxnSp>
      </p:grpSp>
      <p:cxnSp>
        <p:nvCxnSpPr>
          <p:cNvPr id="1194" name="Shape 1194"/>
          <p:cNvCxnSpPr/>
          <p:nvPr/>
        </p:nvCxnSpPr>
        <p:spPr>
          <a:xfrm>
            <a:off x="2727232" y="2076684"/>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195" name="Shape 1195"/>
          <p:cNvPicPr preferRelativeResize="0"/>
          <p:nvPr/>
        </p:nvPicPr>
        <p:blipFill rotWithShape="1">
          <a:blip r:embed="rId3">
            <a:alphaModFix/>
          </a:blip>
          <a:srcRect b="0" l="0" r="0" t="0"/>
          <a:stretch/>
        </p:blipFill>
        <p:spPr>
          <a:xfrm>
            <a:off x="646106" y="2924134"/>
            <a:ext cx="857400" cy="857400"/>
          </a:xfrm>
          <a:prstGeom prst="rect">
            <a:avLst/>
          </a:prstGeom>
          <a:noFill/>
          <a:ln cap="flat" cmpd="sng" w="25400">
            <a:solidFill>
              <a:schemeClr val="dk1"/>
            </a:solidFill>
            <a:prstDash val="solid"/>
            <a:round/>
            <a:headEnd len="med" w="med" type="none"/>
            <a:tailEnd len="med" w="med" type="none"/>
          </a:ln>
        </p:spPr>
      </p:pic>
      <p:grpSp>
        <p:nvGrpSpPr>
          <p:cNvPr id="1196" name="Shape 1196"/>
          <p:cNvGrpSpPr/>
          <p:nvPr/>
        </p:nvGrpSpPr>
        <p:grpSpPr>
          <a:xfrm>
            <a:off x="1730100" y="2924135"/>
            <a:ext cx="1000200" cy="857400"/>
            <a:chOff x="3548237" y="3644285"/>
            <a:chExt cx="1000200" cy="857400"/>
          </a:xfrm>
        </p:grpSpPr>
        <p:sp>
          <p:nvSpPr>
            <p:cNvPr id="1197" name="Shape 1197"/>
            <p:cNvSpPr/>
            <p:nvPr/>
          </p:nvSpPr>
          <p:spPr>
            <a:xfrm>
              <a:off x="3548237" y="3644285"/>
              <a:ext cx="1000200" cy="857400"/>
            </a:xfrm>
            <a:prstGeom prst="rect">
              <a:avLst/>
            </a:prstGeom>
            <a:solidFill>
              <a:srgbClr val="F2F2F2"/>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198" name="Shape 1198"/>
            <p:cNvGrpSpPr/>
            <p:nvPr/>
          </p:nvGrpSpPr>
          <p:grpSpPr>
            <a:xfrm rot="5400000">
              <a:off x="3750810" y="3727413"/>
              <a:ext cx="595229" cy="714288"/>
              <a:chOff x="6786578" y="2285991"/>
              <a:chExt cx="714303" cy="857180"/>
            </a:xfrm>
          </p:grpSpPr>
          <p:sp>
            <p:nvSpPr>
              <p:cNvPr id="1199" name="Shape 1199"/>
              <p:cNvSpPr/>
              <p:nvPr/>
            </p:nvSpPr>
            <p:spPr>
              <a:xfrm>
                <a:off x="6786578"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0" name="Shape 1200"/>
              <p:cNvSpPr/>
              <p:nvPr/>
            </p:nvSpPr>
            <p:spPr>
              <a:xfrm>
                <a:off x="7072329"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1" name="Shape 1201"/>
              <p:cNvSpPr/>
              <p:nvPr/>
            </p:nvSpPr>
            <p:spPr>
              <a:xfrm>
                <a:off x="7358082"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2" name="Shape 1202"/>
              <p:cNvSpPr/>
              <p:nvPr/>
            </p:nvSpPr>
            <p:spPr>
              <a:xfrm>
                <a:off x="6938978" y="264318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3" name="Shape 1203"/>
              <p:cNvSpPr/>
              <p:nvPr/>
            </p:nvSpPr>
            <p:spPr>
              <a:xfrm>
                <a:off x="7224729" y="264318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4" name="Shape 1204"/>
              <p:cNvSpPr/>
              <p:nvPr/>
            </p:nvSpPr>
            <p:spPr>
              <a:xfrm>
                <a:off x="6786578"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5" name="Shape 1205"/>
              <p:cNvSpPr/>
              <p:nvPr/>
            </p:nvSpPr>
            <p:spPr>
              <a:xfrm>
                <a:off x="7072329"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06" name="Shape 1206"/>
              <p:cNvSpPr/>
              <p:nvPr/>
            </p:nvSpPr>
            <p:spPr>
              <a:xfrm>
                <a:off x="7358082"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07" name="Shape 1207"/>
              <p:cNvCxnSpPr>
                <a:stCxn id="1204" idx="4"/>
                <a:endCxn id="1202" idx="0"/>
              </p:cNvCxnSpPr>
              <p:nvPr/>
            </p:nvCxnSpPr>
            <p:spPr>
              <a:xfrm flipH="1" rot="-5400000">
                <a:off x="6826928" y="2459841"/>
                <a:ext cx="214500" cy="152400"/>
              </a:xfrm>
              <a:prstGeom prst="straightConnector1">
                <a:avLst/>
              </a:prstGeom>
              <a:noFill/>
              <a:ln cap="flat" cmpd="sng" w="9525">
                <a:solidFill>
                  <a:srgbClr val="FF0000"/>
                </a:solidFill>
                <a:prstDash val="solid"/>
                <a:round/>
                <a:headEnd len="med" w="med" type="none"/>
                <a:tailEnd len="med" w="med" type="none"/>
              </a:ln>
            </p:spPr>
          </p:cxnSp>
          <p:cxnSp>
            <p:nvCxnSpPr>
              <p:cNvPr id="1208" name="Shape 1208"/>
              <p:cNvCxnSpPr>
                <a:stCxn id="1205" idx="4"/>
                <a:endCxn id="1202" idx="0"/>
              </p:cNvCxnSpPr>
              <p:nvPr/>
            </p:nvCxnSpPr>
            <p:spPr>
              <a:xfrm rot="5400000">
                <a:off x="6969879" y="2469441"/>
                <a:ext cx="214500" cy="133200"/>
              </a:xfrm>
              <a:prstGeom prst="straightConnector1">
                <a:avLst/>
              </a:prstGeom>
              <a:noFill/>
              <a:ln cap="flat" cmpd="sng" w="9525">
                <a:solidFill>
                  <a:srgbClr val="FF0000"/>
                </a:solidFill>
                <a:prstDash val="solid"/>
                <a:round/>
                <a:headEnd len="med" w="med" type="none"/>
                <a:tailEnd len="med" w="med" type="none"/>
              </a:ln>
            </p:spPr>
          </p:cxnSp>
          <p:cxnSp>
            <p:nvCxnSpPr>
              <p:cNvPr id="1209" name="Shape 1209"/>
              <p:cNvCxnSpPr>
                <a:stCxn id="1206" idx="4"/>
                <a:endCxn id="1202" idx="0"/>
              </p:cNvCxnSpPr>
              <p:nvPr/>
            </p:nvCxnSpPr>
            <p:spPr>
              <a:xfrm rot="5400000">
                <a:off x="7112682" y="2326491"/>
                <a:ext cx="214500" cy="419100"/>
              </a:xfrm>
              <a:prstGeom prst="straightConnector1">
                <a:avLst/>
              </a:prstGeom>
              <a:noFill/>
              <a:ln cap="flat" cmpd="sng" w="9525">
                <a:solidFill>
                  <a:srgbClr val="FF0000"/>
                </a:solidFill>
                <a:prstDash val="solid"/>
                <a:round/>
                <a:headEnd len="med" w="med" type="none"/>
                <a:tailEnd len="med" w="med" type="none"/>
              </a:ln>
            </p:spPr>
          </p:cxnSp>
          <p:cxnSp>
            <p:nvCxnSpPr>
              <p:cNvPr id="1210" name="Shape 1210"/>
              <p:cNvCxnSpPr>
                <a:stCxn id="1204" idx="4"/>
                <a:endCxn id="1203" idx="0"/>
              </p:cNvCxnSpPr>
              <p:nvPr/>
            </p:nvCxnSpPr>
            <p:spPr>
              <a:xfrm flipH="1" rot="-5400000">
                <a:off x="6969728" y="2317041"/>
                <a:ext cx="214500" cy="438000"/>
              </a:xfrm>
              <a:prstGeom prst="straightConnector1">
                <a:avLst/>
              </a:prstGeom>
              <a:noFill/>
              <a:ln cap="flat" cmpd="sng" w="9525">
                <a:solidFill>
                  <a:srgbClr val="FF0000"/>
                </a:solidFill>
                <a:prstDash val="solid"/>
                <a:round/>
                <a:headEnd len="med" w="med" type="none"/>
                <a:tailEnd len="med" w="med" type="none"/>
              </a:ln>
            </p:spPr>
          </p:cxnSp>
          <p:cxnSp>
            <p:nvCxnSpPr>
              <p:cNvPr id="1211" name="Shape 1211"/>
              <p:cNvCxnSpPr>
                <a:stCxn id="1205" idx="4"/>
                <a:endCxn id="1203" idx="0"/>
              </p:cNvCxnSpPr>
              <p:nvPr/>
            </p:nvCxnSpPr>
            <p:spPr>
              <a:xfrm flipH="1" rot="-5400000">
                <a:off x="7112679" y="2459841"/>
                <a:ext cx="214500" cy="152400"/>
              </a:xfrm>
              <a:prstGeom prst="straightConnector1">
                <a:avLst/>
              </a:prstGeom>
              <a:noFill/>
              <a:ln cap="flat" cmpd="sng" w="9525">
                <a:solidFill>
                  <a:srgbClr val="FF0000"/>
                </a:solidFill>
                <a:prstDash val="solid"/>
                <a:round/>
                <a:headEnd len="med" w="med" type="none"/>
                <a:tailEnd len="med" w="med" type="none"/>
              </a:ln>
            </p:spPr>
          </p:cxnSp>
          <p:cxnSp>
            <p:nvCxnSpPr>
              <p:cNvPr id="1212" name="Shape 1212"/>
              <p:cNvCxnSpPr>
                <a:stCxn id="1206" idx="4"/>
                <a:endCxn id="1203" idx="0"/>
              </p:cNvCxnSpPr>
              <p:nvPr/>
            </p:nvCxnSpPr>
            <p:spPr>
              <a:xfrm rot="5400000">
                <a:off x="7255632" y="2469441"/>
                <a:ext cx="214500" cy="133200"/>
              </a:xfrm>
              <a:prstGeom prst="straightConnector1">
                <a:avLst/>
              </a:prstGeom>
              <a:noFill/>
              <a:ln cap="flat" cmpd="sng" w="9525">
                <a:solidFill>
                  <a:srgbClr val="FF0000"/>
                </a:solidFill>
                <a:prstDash val="solid"/>
                <a:round/>
                <a:headEnd len="med" w="med" type="none"/>
                <a:tailEnd len="med" w="med" type="none"/>
              </a:ln>
            </p:spPr>
          </p:cxnSp>
          <p:cxnSp>
            <p:nvCxnSpPr>
              <p:cNvPr id="1213" name="Shape 1213"/>
              <p:cNvCxnSpPr>
                <a:stCxn id="1201" idx="0"/>
              </p:cNvCxnSpPr>
              <p:nvPr/>
            </p:nvCxnSpPr>
            <p:spPr>
              <a:xfrm flipH="1" rot="5400000">
                <a:off x="7250982"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214" name="Shape 1214"/>
              <p:cNvCxnSpPr/>
              <p:nvPr/>
            </p:nvCxnSpPr>
            <p:spPr>
              <a:xfrm rot="-5400000">
                <a:off x="7108067"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215" name="Shape 1215"/>
              <p:cNvCxnSpPr>
                <a:stCxn id="1199" idx="0"/>
              </p:cNvCxnSpPr>
              <p:nvPr/>
            </p:nvCxnSpPr>
            <p:spPr>
              <a:xfrm rot="-5400000">
                <a:off x="6965228" y="2678922"/>
                <a:ext cx="214200" cy="428700"/>
              </a:xfrm>
              <a:prstGeom prst="straightConnector1">
                <a:avLst/>
              </a:prstGeom>
              <a:noFill/>
              <a:ln cap="flat" cmpd="sng" w="9525">
                <a:solidFill>
                  <a:srgbClr val="FF0000"/>
                </a:solidFill>
                <a:prstDash val="solid"/>
                <a:round/>
                <a:headEnd len="med" w="med" type="none"/>
                <a:tailEnd len="med" w="med" type="none"/>
              </a:ln>
            </p:spPr>
          </p:cxnSp>
          <p:cxnSp>
            <p:nvCxnSpPr>
              <p:cNvPr id="1216" name="Shape 1216"/>
              <p:cNvCxnSpPr>
                <a:stCxn id="1201" idx="0"/>
              </p:cNvCxnSpPr>
              <p:nvPr/>
            </p:nvCxnSpPr>
            <p:spPr>
              <a:xfrm flipH="1" rot="5400000">
                <a:off x="7108032" y="2678922"/>
                <a:ext cx="214200" cy="428700"/>
              </a:xfrm>
              <a:prstGeom prst="straightConnector1">
                <a:avLst/>
              </a:prstGeom>
              <a:noFill/>
              <a:ln cap="flat" cmpd="sng" w="9525">
                <a:solidFill>
                  <a:srgbClr val="FF0000"/>
                </a:solidFill>
                <a:prstDash val="solid"/>
                <a:round/>
                <a:headEnd len="med" w="med" type="none"/>
                <a:tailEnd len="med" w="med" type="none"/>
              </a:ln>
            </p:spPr>
          </p:cxnSp>
          <p:cxnSp>
            <p:nvCxnSpPr>
              <p:cNvPr id="1217" name="Shape 1217"/>
              <p:cNvCxnSpPr>
                <a:stCxn id="1200" idx="0"/>
              </p:cNvCxnSpPr>
              <p:nvPr/>
            </p:nvCxnSpPr>
            <p:spPr>
              <a:xfrm flipH="1" rot="5400000">
                <a:off x="6965229"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218" name="Shape 1218"/>
              <p:cNvCxnSpPr>
                <a:stCxn id="1199" idx="0"/>
              </p:cNvCxnSpPr>
              <p:nvPr/>
            </p:nvCxnSpPr>
            <p:spPr>
              <a:xfrm rot="-5400000">
                <a:off x="6822278" y="2821872"/>
                <a:ext cx="214200" cy="142800"/>
              </a:xfrm>
              <a:prstGeom prst="straightConnector1">
                <a:avLst/>
              </a:prstGeom>
              <a:noFill/>
              <a:ln cap="flat" cmpd="sng" w="9525">
                <a:solidFill>
                  <a:srgbClr val="FF0000"/>
                </a:solidFill>
                <a:prstDash val="solid"/>
                <a:round/>
                <a:headEnd len="med" w="med" type="none"/>
                <a:tailEnd len="med" w="med" type="none"/>
              </a:ln>
            </p:spPr>
          </p:cxnSp>
        </p:grpSp>
      </p:grpSp>
      <p:cxnSp>
        <p:nvCxnSpPr>
          <p:cNvPr id="1219" name="Shape 1219"/>
          <p:cNvCxnSpPr>
            <a:stCxn id="1195" idx="3"/>
            <a:endCxn id="1197" idx="1"/>
          </p:cNvCxnSpPr>
          <p:nvPr/>
        </p:nvCxnSpPr>
        <p:spPr>
          <a:xfrm>
            <a:off x="1503507" y="335283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220" name="Shape 1220"/>
          <p:cNvGrpSpPr/>
          <p:nvPr/>
        </p:nvGrpSpPr>
        <p:grpSpPr>
          <a:xfrm>
            <a:off x="3095192" y="2837851"/>
            <a:ext cx="499980" cy="1029900"/>
            <a:chOff x="3095192" y="2990251"/>
            <a:chExt cx="499980" cy="1029900"/>
          </a:xfrm>
        </p:grpSpPr>
        <p:sp>
          <p:nvSpPr>
            <p:cNvPr id="1221" name="Shape 1221"/>
            <p:cNvSpPr/>
            <p:nvPr/>
          </p:nvSpPr>
          <p:spPr>
            <a:xfrm rot="5400000">
              <a:off x="3267400" y="2849712"/>
              <a:ext cx="93599" cy="4370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2" name="Shape 1222"/>
            <p:cNvSpPr/>
            <p:nvPr/>
          </p:nvSpPr>
          <p:spPr>
            <a:xfrm rot="5400000">
              <a:off x="3173882" y="3068307"/>
              <a:ext cx="93599" cy="2496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3" name="Shape 1223"/>
            <p:cNvSpPr/>
            <p:nvPr/>
          </p:nvSpPr>
          <p:spPr>
            <a:xfrm rot="5400000">
              <a:off x="3236178" y="3130602"/>
              <a:ext cx="93599" cy="3746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4" name="Shape 1224"/>
            <p:cNvSpPr/>
            <p:nvPr/>
          </p:nvSpPr>
          <p:spPr>
            <a:xfrm rot="5400000">
              <a:off x="3127049" y="3364797"/>
              <a:ext cx="93599" cy="1560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5" name="Shape 1225"/>
            <p:cNvSpPr/>
            <p:nvPr/>
          </p:nvSpPr>
          <p:spPr>
            <a:xfrm rot="5400000">
              <a:off x="3298623" y="3317892"/>
              <a:ext cx="93599" cy="4995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6" name="Shape 1226"/>
            <p:cNvSpPr/>
            <p:nvPr/>
          </p:nvSpPr>
          <p:spPr>
            <a:xfrm rot="5400000">
              <a:off x="3205105" y="3536487"/>
              <a:ext cx="93599" cy="3120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7" name="Shape 1227"/>
            <p:cNvSpPr/>
            <p:nvPr/>
          </p:nvSpPr>
          <p:spPr>
            <a:xfrm rot="5400000">
              <a:off x="3251789" y="3614382"/>
              <a:ext cx="93599" cy="4058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8" name="Shape 1228"/>
            <p:cNvSpPr/>
            <p:nvPr/>
          </p:nvSpPr>
          <p:spPr>
            <a:xfrm rot="5400000">
              <a:off x="3158271" y="3832977"/>
              <a:ext cx="93599" cy="2184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29" name="Shape 1229"/>
            <p:cNvCxnSpPr/>
            <p:nvPr/>
          </p:nvCxnSpPr>
          <p:spPr>
            <a:xfrm rot="5400000">
              <a:off x="2580542" y="3504901"/>
              <a:ext cx="1029900" cy="599"/>
            </a:xfrm>
            <a:prstGeom prst="straightConnector1">
              <a:avLst/>
            </a:prstGeom>
            <a:noFill/>
            <a:ln cap="flat" cmpd="sng" w="12700">
              <a:solidFill>
                <a:srgbClr val="FF0000"/>
              </a:solidFill>
              <a:prstDash val="solid"/>
              <a:round/>
              <a:headEnd len="med" w="med" type="none"/>
              <a:tailEnd len="med" w="med" type="none"/>
            </a:ln>
          </p:spPr>
        </p:cxnSp>
      </p:grpSp>
      <p:cxnSp>
        <p:nvCxnSpPr>
          <p:cNvPr id="1230" name="Shape 1230"/>
          <p:cNvCxnSpPr/>
          <p:nvPr/>
        </p:nvCxnSpPr>
        <p:spPr>
          <a:xfrm>
            <a:off x="2728332" y="3352833"/>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231" name="Shape 1231"/>
          <p:cNvPicPr preferRelativeResize="0"/>
          <p:nvPr/>
        </p:nvPicPr>
        <p:blipFill rotWithShape="1">
          <a:blip r:embed="rId3">
            <a:alphaModFix/>
          </a:blip>
          <a:srcRect b="0" l="0" r="0" t="0"/>
          <a:stretch/>
        </p:blipFill>
        <p:spPr>
          <a:xfrm>
            <a:off x="646106" y="4667558"/>
            <a:ext cx="857400" cy="857400"/>
          </a:xfrm>
          <a:prstGeom prst="rect">
            <a:avLst/>
          </a:prstGeom>
          <a:noFill/>
          <a:ln cap="flat" cmpd="sng" w="25400">
            <a:solidFill>
              <a:schemeClr val="dk1"/>
            </a:solidFill>
            <a:prstDash val="solid"/>
            <a:round/>
            <a:headEnd len="med" w="med" type="none"/>
            <a:tailEnd len="med" w="med" type="none"/>
          </a:ln>
        </p:spPr>
      </p:pic>
      <p:grpSp>
        <p:nvGrpSpPr>
          <p:cNvPr id="1232" name="Shape 1232"/>
          <p:cNvGrpSpPr/>
          <p:nvPr/>
        </p:nvGrpSpPr>
        <p:grpSpPr>
          <a:xfrm>
            <a:off x="1730100" y="4667560"/>
            <a:ext cx="1000200" cy="857400"/>
            <a:chOff x="3548237" y="3644285"/>
            <a:chExt cx="1000200" cy="857400"/>
          </a:xfrm>
        </p:grpSpPr>
        <p:sp>
          <p:nvSpPr>
            <p:cNvPr id="1233" name="Shape 1233"/>
            <p:cNvSpPr/>
            <p:nvPr/>
          </p:nvSpPr>
          <p:spPr>
            <a:xfrm>
              <a:off x="3548237" y="3644285"/>
              <a:ext cx="1000200" cy="857400"/>
            </a:xfrm>
            <a:prstGeom prst="rect">
              <a:avLst/>
            </a:prstGeom>
            <a:solidFill>
              <a:srgbClr val="F2F2F2"/>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234" name="Shape 1234"/>
            <p:cNvGrpSpPr/>
            <p:nvPr/>
          </p:nvGrpSpPr>
          <p:grpSpPr>
            <a:xfrm rot="5400000">
              <a:off x="3750810" y="3727413"/>
              <a:ext cx="595229" cy="714288"/>
              <a:chOff x="6786578" y="2285991"/>
              <a:chExt cx="714303" cy="857180"/>
            </a:xfrm>
          </p:grpSpPr>
          <p:sp>
            <p:nvSpPr>
              <p:cNvPr id="1235" name="Shape 1235"/>
              <p:cNvSpPr/>
              <p:nvPr/>
            </p:nvSpPr>
            <p:spPr>
              <a:xfrm>
                <a:off x="6786578"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6" name="Shape 1236"/>
              <p:cNvSpPr/>
              <p:nvPr/>
            </p:nvSpPr>
            <p:spPr>
              <a:xfrm>
                <a:off x="7072329"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7" name="Shape 1237"/>
              <p:cNvSpPr/>
              <p:nvPr/>
            </p:nvSpPr>
            <p:spPr>
              <a:xfrm>
                <a:off x="7358082"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8" name="Shape 1238"/>
              <p:cNvSpPr/>
              <p:nvPr/>
            </p:nvSpPr>
            <p:spPr>
              <a:xfrm>
                <a:off x="6938978" y="264318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9" name="Shape 1239"/>
              <p:cNvSpPr/>
              <p:nvPr/>
            </p:nvSpPr>
            <p:spPr>
              <a:xfrm>
                <a:off x="7224729" y="264318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40" name="Shape 1240"/>
              <p:cNvSpPr/>
              <p:nvPr/>
            </p:nvSpPr>
            <p:spPr>
              <a:xfrm>
                <a:off x="6786578"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41" name="Shape 1241"/>
              <p:cNvSpPr/>
              <p:nvPr/>
            </p:nvSpPr>
            <p:spPr>
              <a:xfrm>
                <a:off x="7072329"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42" name="Shape 1242"/>
              <p:cNvSpPr/>
              <p:nvPr/>
            </p:nvSpPr>
            <p:spPr>
              <a:xfrm>
                <a:off x="7358082"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43" name="Shape 1243"/>
              <p:cNvCxnSpPr>
                <a:stCxn id="1240" idx="4"/>
                <a:endCxn id="1238" idx="0"/>
              </p:cNvCxnSpPr>
              <p:nvPr/>
            </p:nvCxnSpPr>
            <p:spPr>
              <a:xfrm flipH="1" rot="-5400000">
                <a:off x="6826928" y="2459841"/>
                <a:ext cx="214500" cy="152400"/>
              </a:xfrm>
              <a:prstGeom prst="straightConnector1">
                <a:avLst/>
              </a:prstGeom>
              <a:noFill/>
              <a:ln cap="flat" cmpd="sng" w="9525">
                <a:solidFill>
                  <a:srgbClr val="38761D"/>
                </a:solidFill>
                <a:prstDash val="solid"/>
                <a:round/>
                <a:headEnd len="med" w="med" type="none"/>
                <a:tailEnd len="med" w="med" type="none"/>
              </a:ln>
            </p:spPr>
          </p:cxnSp>
          <p:cxnSp>
            <p:nvCxnSpPr>
              <p:cNvPr id="1244" name="Shape 1244"/>
              <p:cNvCxnSpPr>
                <a:stCxn id="1241" idx="4"/>
                <a:endCxn id="1238" idx="0"/>
              </p:cNvCxnSpPr>
              <p:nvPr/>
            </p:nvCxnSpPr>
            <p:spPr>
              <a:xfrm rot="5400000">
                <a:off x="6969879" y="2469441"/>
                <a:ext cx="214500" cy="133200"/>
              </a:xfrm>
              <a:prstGeom prst="straightConnector1">
                <a:avLst/>
              </a:prstGeom>
              <a:noFill/>
              <a:ln cap="flat" cmpd="sng" w="9525">
                <a:solidFill>
                  <a:srgbClr val="38761D"/>
                </a:solidFill>
                <a:prstDash val="solid"/>
                <a:round/>
                <a:headEnd len="med" w="med" type="none"/>
                <a:tailEnd len="med" w="med" type="none"/>
              </a:ln>
            </p:spPr>
          </p:cxnSp>
          <p:cxnSp>
            <p:nvCxnSpPr>
              <p:cNvPr id="1245" name="Shape 1245"/>
              <p:cNvCxnSpPr>
                <a:stCxn id="1242" idx="4"/>
                <a:endCxn id="1238" idx="0"/>
              </p:cNvCxnSpPr>
              <p:nvPr/>
            </p:nvCxnSpPr>
            <p:spPr>
              <a:xfrm rot="5400000">
                <a:off x="7112682" y="2326491"/>
                <a:ext cx="214500" cy="419100"/>
              </a:xfrm>
              <a:prstGeom prst="straightConnector1">
                <a:avLst/>
              </a:prstGeom>
              <a:noFill/>
              <a:ln cap="flat" cmpd="sng" w="9525">
                <a:solidFill>
                  <a:srgbClr val="38761D"/>
                </a:solidFill>
                <a:prstDash val="solid"/>
                <a:round/>
                <a:headEnd len="med" w="med" type="none"/>
                <a:tailEnd len="med" w="med" type="none"/>
              </a:ln>
            </p:spPr>
          </p:cxnSp>
          <p:cxnSp>
            <p:nvCxnSpPr>
              <p:cNvPr id="1246" name="Shape 1246"/>
              <p:cNvCxnSpPr>
                <a:stCxn id="1240" idx="4"/>
                <a:endCxn id="1239" idx="0"/>
              </p:cNvCxnSpPr>
              <p:nvPr/>
            </p:nvCxnSpPr>
            <p:spPr>
              <a:xfrm flipH="1" rot="-5400000">
                <a:off x="6969728" y="2317041"/>
                <a:ext cx="214500" cy="438000"/>
              </a:xfrm>
              <a:prstGeom prst="straightConnector1">
                <a:avLst/>
              </a:prstGeom>
              <a:noFill/>
              <a:ln cap="flat" cmpd="sng" w="9525">
                <a:solidFill>
                  <a:srgbClr val="38761D"/>
                </a:solidFill>
                <a:prstDash val="solid"/>
                <a:round/>
                <a:headEnd len="med" w="med" type="none"/>
                <a:tailEnd len="med" w="med" type="none"/>
              </a:ln>
            </p:spPr>
          </p:cxnSp>
          <p:cxnSp>
            <p:nvCxnSpPr>
              <p:cNvPr id="1247" name="Shape 1247"/>
              <p:cNvCxnSpPr>
                <a:stCxn id="1241" idx="4"/>
                <a:endCxn id="1239" idx="0"/>
              </p:cNvCxnSpPr>
              <p:nvPr/>
            </p:nvCxnSpPr>
            <p:spPr>
              <a:xfrm flipH="1" rot="-5400000">
                <a:off x="7112679" y="2459841"/>
                <a:ext cx="214500" cy="152400"/>
              </a:xfrm>
              <a:prstGeom prst="straightConnector1">
                <a:avLst/>
              </a:prstGeom>
              <a:noFill/>
              <a:ln cap="flat" cmpd="sng" w="9525">
                <a:solidFill>
                  <a:srgbClr val="38761D"/>
                </a:solidFill>
                <a:prstDash val="solid"/>
                <a:round/>
                <a:headEnd len="med" w="med" type="none"/>
                <a:tailEnd len="med" w="med" type="none"/>
              </a:ln>
            </p:spPr>
          </p:cxnSp>
          <p:cxnSp>
            <p:nvCxnSpPr>
              <p:cNvPr id="1248" name="Shape 1248"/>
              <p:cNvCxnSpPr>
                <a:stCxn id="1242" idx="4"/>
                <a:endCxn id="1239" idx="0"/>
              </p:cNvCxnSpPr>
              <p:nvPr/>
            </p:nvCxnSpPr>
            <p:spPr>
              <a:xfrm rot="5400000">
                <a:off x="7255632" y="2469441"/>
                <a:ext cx="214500" cy="133200"/>
              </a:xfrm>
              <a:prstGeom prst="straightConnector1">
                <a:avLst/>
              </a:prstGeom>
              <a:noFill/>
              <a:ln cap="flat" cmpd="sng" w="9525">
                <a:solidFill>
                  <a:srgbClr val="38761D"/>
                </a:solidFill>
                <a:prstDash val="solid"/>
                <a:round/>
                <a:headEnd len="med" w="med" type="none"/>
                <a:tailEnd len="med" w="med" type="none"/>
              </a:ln>
            </p:spPr>
          </p:cxnSp>
          <p:cxnSp>
            <p:nvCxnSpPr>
              <p:cNvPr id="1249" name="Shape 1249"/>
              <p:cNvCxnSpPr>
                <a:stCxn id="1237" idx="0"/>
              </p:cNvCxnSpPr>
              <p:nvPr/>
            </p:nvCxnSpPr>
            <p:spPr>
              <a:xfrm flipH="1" rot="5400000">
                <a:off x="7250982"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250" name="Shape 1250"/>
              <p:cNvCxnSpPr/>
              <p:nvPr/>
            </p:nvCxnSpPr>
            <p:spPr>
              <a:xfrm rot="-5400000">
                <a:off x="7108067"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251" name="Shape 1251"/>
              <p:cNvCxnSpPr>
                <a:stCxn id="1235" idx="0"/>
              </p:cNvCxnSpPr>
              <p:nvPr/>
            </p:nvCxnSpPr>
            <p:spPr>
              <a:xfrm rot="-5400000">
                <a:off x="6965228" y="2678922"/>
                <a:ext cx="214200" cy="428700"/>
              </a:xfrm>
              <a:prstGeom prst="straightConnector1">
                <a:avLst/>
              </a:prstGeom>
              <a:noFill/>
              <a:ln cap="flat" cmpd="sng" w="9525">
                <a:solidFill>
                  <a:srgbClr val="38761D"/>
                </a:solidFill>
                <a:prstDash val="solid"/>
                <a:round/>
                <a:headEnd len="med" w="med" type="none"/>
                <a:tailEnd len="med" w="med" type="none"/>
              </a:ln>
            </p:spPr>
          </p:cxnSp>
          <p:cxnSp>
            <p:nvCxnSpPr>
              <p:cNvPr id="1252" name="Shape 1252"/>
              <p:cNvCxnSpPr>
                <a:stCxn id="1237" idx="0"/>
              </p:cNvCxnSpPr>
              <p:nvPr/>
            </p:nvCxnSpPr>
            <p:spPr>
              <a:xfrm flipH="1" rot="5400000">
                <a:off x="7108032" y="2678922"/>
                <a:ext cx="214200" cy="428700"/>
              </a:xfrm>
              <a:prstGeom prst="straightConnector1">
                <a:avLst/>
              </a:prstGeom>
              <a:noFill/>
              <a:ln cap="flat" cmpd="sng" w="9525">
                <a:solidFill>
                  <a:srgbClr val="38761D"/>
                </a:solidFill>
                <a:prstDash val="solid"/>
                <a:round/>
                <a:headEnd len="med" w="med" type="none"/>
                <a:tailEnd len="med" w="med" type="none"/>
              </a:ln>
            </p:spPr>
          </p:cxnSp>
          <p:cxnSp>
            <p:nvCxnSpPr>
              <p:cNvPr id="1253" name="Shape 1253"/>
              <p:cNvCxnSpPr>
                <a:stCxn id="1236" idx="0"/>
              </p:cNvCxnSpPr>
              <p:nvPr/>
            </p:nvCxnSpPr>
            <p:spPr>
              <a:xfrm flipH="1" rot="5400000">
                <a:off x="6965229"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254" name="Shape 1254"/>
              <p:cNvCxnSpPr>
                <a:stCxn id="1235" idx="0"/>
              </p:cNvCxnSpPr>
              <p:nvPr/>
            </p:nvCxnSpPr>
            <p:spPr>
              <a:xfrm rot="-5400000">
                <a:off x="6822278" y="2821872"/>
                <a:ext cx="214200" cy="142800"/>
              </a:xfrm>
              <a:prstGeom prst="straightConnector1">
                <a:avLst/>
              </a:prstGeom>
              <a:noFill/>
              <a:ln cap="flat" cmpd="sng" w="9525">
                <a:solidFill>
                  <a:srgbClr val="38761D"/>
                </a:solidFill>
                <a:prstDash val="solid"/>
                <a:round/>
                <a:headEnd len="med" w="med" type="none"/>
                <a:tailEnd len="med" w="med" type="none"/>
              </a:ln>
            </p:spPr>
          </p:cxnSp>
        </p:grpSp>
      </p:grpSp>
      <p:cxnSp>
        <p:nvCxnSpPr>
          <p:cNvPr id="1255" name="Shape 1255"/>
          <p:cNvCxnSpPr>
            <a:stCxn id="1231" idx="3"/>
            <a:endCxn id="1233" idx="1"/>
          </p:cNvCxnSpPr>
          <p:nvPr/>
        </p:nvCxnSpPr>
        <p:spPr>
          <a:xfrm>
            <a:off x="1503507" y="5096259"/>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256" name="Shape 1256"/>
          <p:cNvGrpSpPr/>
          <p:nvPr/>
        </p:nvGrpSpPr>
        <p:grpSpPr>
          <a:xfrm>
            <a:off x="3095192" y="4581276"/>
            <a:ext cx="499980" cy="1029900"/>
            <a:chOff x="3095192" y="4733676"/>
            <a:chExt cx="499980" cy="1029900"/>
          </a:xfrm>
        </p:grpSpPr>
        <p:sp>
          <p:nvSpPr>
            <p:cNvPr id="1257" name="Shape 1257"/>
            <p:cNvSpPr/>
            <p:nvPr/>
          </p:nvSpPr>
          <p:spPr>
            <a:xfrm rot="5400000">
              <a:off x="3267400" y="4593137"/>
              <a:ext cx="93599" cy="4370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58" name="Shape 1258"/>
            <p:cNvSpPr/>
            <p:nvPr/>
          </p:nvSpPr>
          <p:spPr>
            <a:xfrm rot="5400000">
              <a:off x="3173882" y="4811732"/>
              <a:ext cx="93599" cy="2496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59" name="Shape 1259"/>
            <p:cNvSpPr/>
            <p:nvPr/>
          </p:nvSpPr>
          <p:spPr>
            <a:xfrm rot="5400000">
              <a:off x="3236178" y="4874027"/>
              <a:ext cx="93599" cy="3746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0" name="Shape 1260"/>
            <p:cNvSpPr/>
            <p:nvPr/>
          </p:nvSpPr>
          <p:spPr>
            <a:xfrm rot="5400000">
              <a:off x="3127049" y="5108222"/>
              <a:ext cx="93599" cy="1560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1" name="Shape 1261"/>
            <p:cNvSpPr/>
            <p:nvPr/>
          </p:nvSpPr>
          <p:spPr>
            <a:xfrm rot="5400000">
              <a:off x="3298623" y="5061317"/>
              <a:ext cx="93599" cy="4995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2" name="Shape 1262"/>
            <p:cNvSpPr/>
            <p:nvPr/>
          </p:nvSpPr>
          <p:spPr>
            <a:xfrm rot="5400000">
              <a:off x="3205105" y="5279912"/>
              <a:ext cx="93599" cy="3120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3" name="Shape 1263"/>
            <p:cNvSpPr/>
            <p:nvPr/>
          </p:nvSpPr>
          <p:spPr>
            <a:xfrm rot="5400000">
              <a:off x="3251789" y="5357807"/>
              <a:ext cx="93599" cy="4058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64" name="Shape 1264"/>
            <p:cNvSpPr/>
            <p:nvPr/>
          </p:nvSpPr>
          <p:spPr>
            <a:xfrm rot="5400000">
              <a:off x="3158271" y="5576402"/>
              <a:ext cx="93599" cy="2184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65" name="Shape 1265"/>
            <p:cNvCxnSpPr/>
            <p:nvPr/>
          </p:nvCxnSpPr>
          <p:spPr>
            <a:xfrm rot="5400000">
              <a:off x="2580542" y="5248326"/>
              <a:ext cx="1029900" cy="599"/>
            </a:xfrm>
            <a:prstGeom prst="straightConnector1">
              <a:avLst/>
            </a:prstGeom>
            <a:noFill/>
            <a:ln cap="flat" cmpd="sng" w="12700">
              <a:solidFill>
                <a:srgbClr val="38761D"/>
              </a:solidFill>
              <a:prstDash val="solid"/>
              <a:round/>
              <a:headEnd len="med" w="med" type="none"/>
              <a:tailEnd len="med" w="med" type="none"/>
            </a:ln>
          </p:spPr>
        </p:cxnSp>
      </p:grpSp>
      <p:cxnSp>
        <p:nvCxnSpPr>
          <p:cNvPr id="1266" name="Shape 1266"/>
          <p:cNvCxnSpPr/>
          <p:nvPr/>
        </p:nvCxnSpPr>
        <p:spPr>
          <a:xfrm>
            <a:off x="2728332" y="5096258"/>
            <a:ext cx="263100" cy="0"/>
          </a:xfrm>
          <a:prstGeom prst="straightConnector1">
            <a:avLst/>
          </a:prstGeom>
          <a:noFill/>
          <a:ln cap="flat" cmpd="sng" w="12700">
            <a:solidFill>
              <a:srgbClr val="000000"/>
            </a:solidFill>
            <a:prstDash val="solid"/>
            <a:round/>
            <a:headEnd len="med" w="med" type="none"/>
            <a:tailEnd len="lg" w="lg" type="triangle"/>
          </a:ln>
        </p:spPr>
      </p:cxnSp>
      <p:sp>
        <p:nvSpPr>
          <p:cNvPr id="1267" name="Shape 1267"/>
          <p:cNvSpPr txBox="1"/>
          <p:nvPr/>
        </p:nvSpPr>
        <p:spPr>
          <a:xfrm>
            <a:off x="1402025" y="3641037"/>
            <a:ext cx="1422600" cy="7097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600">
                <a:solidFill>
                  <a:schemeClr val="dk1"/>
                </a:solidFill>
                <a:latin typeface="Calibri"/>
                <a:ea typeface="Calibri"/>
                <a:cs typeface="Calibri"/>
                <a:sym typeface="Calibri"/>
              </a:rPr>
              <a:t>...</a:t>
            </a:r>
          </a:p>
        </p:txBody>
      </p:sp>
      <p:sp>
        <p:nvSpPr>
          <p:cNvPr id="1268" name="Shape 1268"/>
          <p:cNvSpPr txBox="1"/>
          <p:nvPr/>
        </p:nvSpPr>
        <p:spPr>
          <a:xfrm>
            <a:off x="593527" y="5689250"/>
            <a:ext cx="2849099" cy="4476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test set predictions from various models</a:t>
            </a:r>
          </a:p>
        </p:txBody>
      </p:sp>
      <p:cxnSp>
        <p:nvCxnSpPr>
          <p:cNvPr id="1269" name="Shape 1269"/>
          <p:cNvCxnSpPr/>
          <p:nvPr/>
        </p:nvCxnSpPr>
        <p:spPr>
          <a:xfrm>
            <a:off x="3854707" y="2076684"/>
            <a:ext cx="1134300" cy="1011000"/>
          </a:xfrm>
          <a:prstGeom prst="straightConnector1">
            <a:avLst/>
          </a:prstGeom>
          <a:noFill/>
          <a:ln cap="flat" cmpd="sng" w="12700">
            <a:solidFill>
              <a:srgbClr val="000000"/>
            </a:solidFill>
            <a:prstDash val="solid"/>
            <a:round/>
            <a:headEnd len="med" w="med" type="none"/>
            <a:tailEnd len="lg" w="lg" type="triangle"/>
          </a:ln>
        </p:spPr>
      </p:cxnSp>
      <p:cxnSp>
        <p:nvCxnSpPr>
          <p:cNvPr id="1270" name="Shape 1270"/>
          <p:cNvCxnSpPr/>
          <p:nvPr/>
        </p:nvCxnSpPr>
        <p:spPr>
          <a:xfrm>
            <a:off x="3854707" y="3352833"/>
            <a:ext cx="1085700" cy="108600"/>
          </a:xfrm>
          <a:prstGeom prst="straightConnector1">
            <a:avLst/>
          </a:prstGeom>
          <a:noFill/>
          <a:ln cap="flat" cmpd="sng" w="12700">
            <a:solidFill>
              <a:srgbClr val="000000"/>
            </a:solidFill>
            <a:prstDash val="solid"/>
            <a:round/>
            <a:headEnd len="med" w="med" type="none"/>
            <a:tailEnd len="lg" w="lg" type="triangle"/>
          </a:ln>
        </p:spPr>
      </p:cxnSp>
      <p:cxnSp>
        <p:nvCxnSpPr>
          <p:cNvPr id="1271" name="Shape 1271"/>
          <p:cNvCxnSpPr/>
          <p:nvPr/>
        </p:nvCxnSpPr>
        <p:spPr>
          <a:xfrm flipH="1" rot="10800000">
            <a:off x="3854775" y="3819024"/>
            <a:ext cx="1118100" cy="1277100"/>
          </a:xfrm>
          <a:prstGeom prst="straightConnector1">
            <a:avLst/>
          </a:prstGeom>
          <a:noFill/>
          <a:ln cap="flat" cmpd="sng" w="12700">
            <a:solidFill>
              <a:srgbClr val="000000"/>
            </a:solidFill>
            <a:prstDash val="solid"/>
            <a:round/>
            <a:headEnd len="med" w="med" type="none"/>
            <a:tailEnd len="lg" w="lg" type="triangle"/>
          </a:ln>
        </p:spPr>
      </p:cxnSp>
      <p:grpSp>
        <p:nvGrpSpPr>
          <p:cNvPr id="1272" name="Shape 1272"/>
          <p:cNvGrpSpPr/>
          <p:nvPr/>
        </p:nvGrpSpPr>
        <p:grpSpPr>
          <a:xfrm>
            <a:off x="5186867" y="2914051"/>
            <a:ext cx="499980" cy="1029900"/>
            <a:chOff x="5186867" y="2914051"/>
            <a:chExt cx="499980" cy="1029900"/>
          </a:xfrm>
        </p:grpSpPr>
        <p:sp>
          <p:nvSpPr>
            <p:cNvPr id="1273" name="Shape 1273"/>
            <p:cNvSpPr/>
            <p:nvPr/>
          </p:nvSpPr>
          <p:spPr>
            <a:xfrm rot="5400000">
              <a:off x="5359075" y="2773512"/>
              <a:ext cx="93599" cy="4370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4" name="Shape 1274"/>
            <p:cNvSpPr/>
            <p:nvPr/>
          </p:nvSpPr>
          <p:spPr>
            <a:xfrm rot="5400000">
              <a:off x="5265557" y="2992107"/>
              <a:ext cx="93599" cy="2496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5" name="Shape 1275"/>
            <p:cNvSpPr/>
            <p:nvPr/>
          </p:nvSpPr>
          <p:spPr>
            <a:xfrm rot="5400000">
              <a:off x="5327853" y="3054402"/>
              <a:ext cx="93599" cy="3746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6" name="Shape 1276"/>
            <p:cNvSpPr/>
            <p:nvPr/>
          </p:nvSpPr>
          <p:spPr>
            <a:xfrm rot="5400000">
              <a:off x="5218724" y="3288597"/>
              <a:ext cx="93599" cy="156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7" name="Shape 1277"/>
            <p:cNvSpPr/>
            <p:nvPr/>
          </p:nvSpPr>
          <p:spPr>
            <a:xfrm rot="5400000">
              <a:off x="5390298" y="3241692"/>
              <a:ext cx="93599" cy="4995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8" name="Shape 1278"/>
            <p:cNvSpPr/>
            <p:nvPr/>
          </p:nvSpPr>
          <p:spPr>
            <a:xfrm rot="5400000">
              <a:off x="5296780" y="3460287"/>
              <a:ext cx="93599" cy="312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79" name="Shape 1279"/>
            <p:cNvSpPr/>
            <p:nvPr/>
          </p:nvSpPr>
          <p:spPr>
            <a:xfrm rot="5400000">
              <a:off x="5343464" y="3538182"/>
              <a:ext cx="93599" cy="4058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80" name="Shape 1280"/>
            <p:cNvSpPr/>
            <p:nvPr/>
          </p:nvSpPr>
          <p:spPr>
            <a:xfrm rot="5400000">
              <a:off x="5249946" y="3756777"/>
              <a:ext cx="93599" cy="2184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81" name="Shape 1281"/>
            <p:cNvCxnSpPr/>
            <p:nvPr/>
          </p:nvCxnSpPr>
          <p:spPr>
            <a:xfrm rot="5400000">
              <a:off x="4672217" y="3428701"/>
              <a:ext cx="1029900" cy="599"/>
            </a:xfrm>
            <a:prstGeom prst="straightConnector1">
              <a:avLst/>
            </a:prstGeom>
            <a:noFill/>
            <a:ln cap="flat" cmpd="sng" w="12700">
              <a:solidFill>
                <a:srgbClr val="FF9900"/>
              </a:solidFill>
              <a:prstDash val="solid"/>
              <a:round/>
              <a:headEnd len="med" w="med" type="none"/>
              <a:tailEnd len="med" w="med" type="none"/>
            </a:ln>
          </p:spPr>
        </p:cxnSp>
      </p:grpSp>
      <p:sp>
        <p:nvSpPr>
          <p:cNvPr id="1282" name="Shape 1282"/>
          <p:cNvSpPr txBox="1"/>
          <p:nvPr/>
        </p:nvSpPr>
        <p:spPr>
          <a:xfrm>
            <a:off x="6064800" y="2954725"/>
            <a:ext cx="2267099" cy="8574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averaged test set predictions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6" name="Shape 1286"/>
        <p:cNvGrpSpPr/>
        <p:nvPr/>
      </p:nvGrpSpPr>
      <p:grpSpPr>
        <a:xfrm>
          <a:off x="0" y="0"/>
          <a:ext cx="0" cy="0"/>
          <a:chOff x="0" y="0"/>
          <a:chExt cx="0" cy="0"/>
        </a:xfrm>
      </p:grpSpPr>
      <p:sp>
        <p:nvSpPr>
          <p:cNvPr id="1287" name="Shape 1287"/>
          <p:cNvSpPr txBox="1"/>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lang="en-US" sz="4400">
                <a:solidFill>
                  <a:schemeClr val="dk1"/>
                </a:solidFill>
                <a:latin typeface="Calibri"/>
                <a:ea typeface="Calibri"/>
                <a:cs typeface="Calibri"/>
                <a:sym typeface="Calibri"/>
              </a:rPr>
              <a:t>Pseudo-labeling</a:t>
            </a:r>
          </a:p>
        </p:txBody>
      </p:sp>
      <p:pic>
        <p:nvPicPr>
          <p:cNvPr id="1288" name="Shape 1288"/>
          <p:cNvPicPr preferRelativeResize="0"/>
          <p:nvPr/>
        </p:nvPicPr>
        <p:blipFill rotWithShape="1">
          <a:blip r:embed="rId3">
            <a:alphaModFix/>
          </a:blip>
          <a:srcRect b="0" l="0" r="0" t="0"/>
          <a:stretch/>
        </p:blipFill>
        <p:spPr>
          <a:xfrm>
            <a:off x="645006" y="2181384"/>
            <a:ext cx="857400" cy="857400"/>
          </a:xfrm>
          <a:prstGeom prst="rect">
            <a:avLst/>
          </a:prstGeom>
          <a:noFill/>
          <a:ln cap="flat" cmpd="sng" w="25400">
            <a:solidFill>
              <a:schemeClr val="dk1"/>
            </a:solidFill>
            <a:prstDash val="solid"/>
            <a:round/>
            <a:headEnd len="med" w="med" type="none"/>
            <a:tailEnd len="med" w="med" type="none"/>
          </a:ln>
        </p:spPr>
      </p:pic>
      <p:pic>
        <p:nvPicPr>
          <p:cNvPr id="1289" name="Shape 1289"/>
          <p:cNvPicPr preferRelativeResize="0"/>
          <p:nvPr/>
        </p:nvPicPr>
        <p:blipFill rotWithShape="1">
          <a:blip r:embed="rId3">
            <a:alphaModFix/>
          </a:blip>
          <a:srcRect b="0" l="0" r="0" t="0"/>
          <a:stretch/>
        </p:blipFill>
        <p:spPr>
          <a:xfrm>
            <a:off x="646106" y="3914733"/>
            <a:ext cx="857400" cy="857400"/>
          </a:xfrm>
          <a:prstGeom prst="rect">
            <a:avLst/>
          </a:prstGeom>
          <a:noFill/>
          <a:ln cap="flat" cmpd="sng" w="25400">
            <a:solidFill>
              <a:schemeClr val="dk1"/>
            </a:solidFill>
            <a:prstDash val="solid"/>
            <a:round/>
            <a:headEnd len="med" w="med" type="none"/>
            <a:tailEnd len="med" w="med" type="none"/>
          </a:ln>
        </p:spPr>
      </p:pic>
      <p:grpSp>
        <p:nvGrpSpPr>
          <p:cNvPr id="1290" name="Shape 1290"/>
          <p:cNvGrpSpPr/>
          <p:nvPr/>
        </p:nvGrpSpPr>
        <p:grpSpPr>
          <a:xfrm>
            <a:off x="1855367" y="2095126"/>
            <a:ext cx="499980" cy="1029900"/>
            <a:chOff x="5186867" y="2914051"/>
            <a:chExt cx="499980" cy="1029900"/>
          </a:xfrm>
        </p:grpSpPr>
        <p:sp>
          <p:nvSpPr>
            <p:cNvPr id="1291" name="Shape 1291"/>
            <p:cNvSpPr/>
            <p:nvPr/>
          </p:nvSpPr>
          <p:spPr>
            <a:xfrm rot="5400000">
              <a:off x="5359075" y="2773512"/>
              <a:ext cx="93599" cy="4370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2" name="Shape 1292"/>
            <p:cNvSpPr/>
            <p:nvPr/>
          </p:nvSpPr>
          <p:spPr>
            <a:xfrm rot="5400000">
              <a:off x="5265557" y="2992107"/>
              <a:ext cx="93599" cy="2496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3" name="Shape 1293"/>
            <p:cNvSpPr/>
            <p:nvPr/>
          </p:nvSpPr>
          <p:spPr>
            <a:xfrm rot="5400000">
              <a:off x="5327853" y="3054402"/>
              <a:ext cx="93599" cy="3746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4" name="Shape 1294"/>
            <p:cNvSpPr/>
            <p:nvPr/>
          </p:nvSpPr>
          <p:spPr>
            <a:xfrm rot="5400000">
              <a:off x="5218724" y="3288597"/>
              <a:ext cx="93599" cy="156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5" name="Shape 1295"/>
            <p:cNvSpPr/>
            <p:nvPr/>
          </p:nvSpPr>
          <p:spPr>
            <a:xfrm rot="5400000">
              <a:off x="5390298" y="3241692"/>
              <a:ext cx="93599" cy="4995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6" name="Shape 1296"/>
            <p:cNvSpPr/>
            <p:nvPr/>
          </p:nvSpPr>
          <p:spPr>
            <a:xfrm rot="5400000">
              <a:off x="5296780" y="3460287"/>
              <a:ext cx="93599" cy="312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7" name="Shape 1297"/>
            <p:cNvSpPr/>
            <p:nvPr/>
          </p:nvSpPr>
          <p:spPr>
            <a:xfrm rot="5400000">
              <a:off x="5343464" y="3538182"/>
              <a:ext cx="93599" cy="4058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8" name="Shape 1298"/>
            <p:cNvSpPr/>
            <p:nvPr/>
          </p:nvSpPr>
          <p:spPr>
            <a:xfrm rot="5400000">
              <a:off x="5249946" y="3756777"/>
              <a:ext cx="93599" cy="2184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99" name="Shape 1299"/>
            <p:cNvCxnSpPr/>
            <p:nvPr/>
          </p:nvCxnSpPr>
          <p:spPr>
            <a:xfrm rot="5400000">
              <a:off x="4672217" y="3428701"/>
              <a:ext cx="1029900" cy="599"/>
            </a:xfrm>
            <a:prstGeom prst="straightConnector1">
              <a:avLst/>
            </a:prstGeom>
            <a:noFill/>
            <a:ln cap="flat" cmpd="sng" w="12700">
              <a:solidFill>
                <a:srgbClr val="FF9900"/>
              </a:solidFill>
              <a:prstDash val="solid"/>
              <a:round/>
              <a:headEnd len="med" w="med" type="none"/>
              <a:tailEnd len="med" w="med" type="none"/>
            </a:ln>
          </p:spPr>
        </p:cxnSp>
      </p:grpSp>
      <p:sp>
        <p:nvSpPr>
          <p:cNvPr id="1300" name="Shape 1300"/>
          <p:cNvSpPr txBox="1"/>
          <p:nvPr/>
        </p:nvSpPr>
        <p:spPr>
          <a:xfrm>
            <a:off x="2580900" y="1983400"/>
            <a:ext cx="2267099" cy="8574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testing data</a:t>
            </a:r>
          </a:p>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 averaged test set predictions</a:t>
            </a:r>
          </a:p>
        </p:txBody>
      </p:sp>
      <p:sp>
        <p:nvSpPr>
          <p:cNvPr id="1301" name="Shape 1301"/>
          <p:cNvSpPr/>
          <p:nvPr/>
        </p:nvSpPr>
        <p:spPr>
          <a:xfrm rot="5400000">
            <a:off x="2058798" y="4156092"/>
            <a:ext cx="93599" cy="499500"/>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302" name="Shape 1302"/>
          <p:cNvCxnSpPr/>
          <p:nvPr/>
        </p:nvCxnSpPr>
        <p:spPr>
          <a:xfrm rot="5400000">
            <a:off x="1340717" y="4343101"/>
            <a:ext cx="1029900" cy="599"/>
          </a:xfrm>
          <a:prstGeom prst="straightConnector1">
            <a:avLst/>
          </a:prstGeom>
          <a:noFill/>
          <a:ln cap="flat" cmpd="sng" w="12700">
            <a:solidFill>
              <a:srgbClr val="000000"/>
            </a:solidFill>
            <a:prstDash val="solid"/>
            <a:round/>
            <a:headEnd len="med" w="med" type="none"/>
            <a:tailEnd len="med" w="med" type="none"/>
          </a:ln>
        </p:spPr>
      </p:cxnSp>
      <p:sp>
        <p:nvSpPr>
          <p:cNvPr id="1303" name="Shape 1303"/>
          <p:cNvSpPr txBox="1"/>
          <p:nvPr/>
        </p:nvSpPr>
        <p:spPr>
          <a:xfrm>
            <a:off x="2580900" y="3869125"/>
            <a:ext cx="2267099" cy="8574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training data</a:t>
            </a:r>
          </a:p>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 labels</a:t>
            </a:r>
          </a:p>
        </p:txBody>
      </p:sp>
      <p:cxnSp>
        <p:nvCxnSpPr>
          <p:cNvPr id="1304" name="Shape 1304"/>
          <p:cNvCxnSpPr/>
          <p:nvPr/>
        </p:nvCxnSpPr>
        <p:spPr>
          <a:xfrm>
            <a:off x="4924207" y="2564234"/>
            <a:ext cx="1207500" cy="604800"/>
          </a:xfrm>
          <a:prstGeom prst="straightConnector1">
            <a:avLst/>
          </a:prstGeom>
          <a:noFill/>
          <a:ln cap="flat" cmpd="sng" w="12700">
            <a:solidFill>
              <a:srgbClr val="000000"/>
            </a:solidFill>
            <a:prstDash val="solid"/>
            <a:round/>
            <a:headEnd len="med" w="med" type="none"/>
            <a:tailEnd len="lg" w="lg" type="triangle"/>
          </a:ln>
        </p:spPr>
      </p:cxnSp>
      <p:cxnSp>
        <p:nvCxnSpPr>
          <p:cNvPr id="1305" name="Shape 1305"/>
          <p:cNvCxnSpPr/>
          <p:nvPr/>
        </p:nvCxnSpPr>
        <p:spPr>
          <a:xfrm flipH="1" rot="10800000">
            <a:off x="4924207" y="3724258"/>
            <a:ext cx="1239900" cy="634800"/>
          </a:xfrm>
          <a:prstGeom prst="straightConnector1">
            <a:avLst/>
          </a:prstGeom>
          <a:noFill/>
          <a:ln cap="flat" cmpd="sng" w="12700">
            <a:solidFill>
              <a:srgbClr val="000000"/>
            </a:solidFill>
            <a:prstDash val="solid"/>
            <a:round/>
            <a:headEnd len="med" w="med" type="none"/>
            <a:tailEnd len="lg" w="lg" type="triangle"/>
          </a:ln>
        </p:spPr>
      </p:cxnSp>
      <p:sp>
        <p:nvSpPr>
          <p:cNvPr id="1306" name="Shape 1306"/>
          <p:cNvSpPr txBox="1"/>
          <p:nvPr/>
        </p:nvSpPr>
        <p:spPr>
          <a:xfrm>
            <a:off x="5284525" y="2311625"/>
            <a:ext cx="1105200" cy="4836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0.33</a:t>
            </a:r>
          </a:p>
        </p:txBody>
      </p:sp>
      <p:sp>
        <p:nvSpPr>
          <p:cNvPr id="1307" name="Shape 1307"/>
          <p:cNvSpPr txBox="1"/>
          <p:nvPr/>
        </p:nvSpPr>
        <p:spPr>
          <a:xfrm>
            <a:off x="5284525" y="3988025"/>
            <a:ext cx="1105200" cy="4836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0.67</a:t>
            </a:r>
          </a:p>
        </p:txBody>
      </p:sp>
      <p:pic>
        <p:nvPicPr>
          <p:cNvPr id="1308" name="Shape 1308"/>
          <p:cNvPicPr preferRelativeResize="0"/>
          <p:nvPr/>
        </p:nvPicPr>
        <p:blipFill rotWithShape="1">
          <a:blip r:embed="rId3">
            <a:alphaModFix/>
          </a:blip>
          <a:srcRect b="0" l="0" r="0" t="0"/>
          <a:stretch/>
        </p:blipFill>
        <p:spPr>
          <a:xfrm>
            <a:off x="6875382" y="2505734"/>
            <a:ext cx="857400" cy="857400"/>
          </a:xfrm>
          <a:prstGeom prst="rect">
            <a:avLst/>
          </a:prstGeom>
          <a:noFill/>
          <a:ln cap="flat" cmpd="sng" w="25400">
            <a:solidFill>
              <a:schemeClr val="dk1"/>
            </a:solidFill>
            <a:prstDash val="solid"/>
            <a:round/>
            <a:headEnd len="med" w="med" type="none"/>
            <a:tailEnd len="med" w="med" type="none"/>
          </a:ln>
        </p:spPr>
      </p:pic>
      <p:pic>
        <p:nvPicPr>
          <p:cNvPr id="1309" name="Shape 1309"/>
          <p:cNvPicPr preferRelativeResize="0"/>
          <p:nvPr/>
        </p:nvPicPr>
        <p:blipFill rotWithShape="1">
          <a:blip r:embed="rId3">
            <a:alphaModFix/>
          </a:blip>
          <a:srcRect b="0" l="0" r="0" t="0"/>
          <a:stretch/>
        </p:blipFill>
        <p:spPr>
          <a:xfrm>
            <a:off x="7027782" y="2658134"/>
            <a:ext cx="857400" cy="857400"/>
          </a:xfrm>
          <a:prstGeom prst="rect">
            <a:avLst/>
          </a:prstGeom>
          <a:noFill/>
          <a:ln cap="flat" cmpd="sng" w="25400">
            <a:solidFill>
              <a:schemeClr val="dk1"/>
            </a:solidFill>
            <a:prstDash val="solid"/>
            <a:round/>
            <a:headEnd len="med" w="med" type="none"/>
            <a:tailEnd len="med" w="med" type="none"/>
          </a:ln>
        </p:spPr>
      </p:pic>
      <p:pic>
        <p:nvPicPr>
          <p:cNvPr id="1310" name="Shape 1310"/>
          <p:cNvPicPr preferRelativeResize="0"/>
          <p:nvPr/>
        </p:nvPicPr>
        <p:blipFill rotWithShape="1">
          <a:blip r:embed="rId3">
            <a:alphaModFix/>
          </a:blip>
          <a:srcRect b="0" l="0" r="0" t="0"/>
          <a:stretch/>
        </p:blipFill>
        <p:spPr>
          <a:xfrm>
            <a:off x="7180182" y="2810534"/>
            <a:ext cx="857400" cy="857400"/>
          </a:xfrm>
          <a:prstGeom prst="rect">
            <a:avLst/>
          </a:prstGeom>
          <a:noFill/>
          <a:ln cap="flat" cmpd="sng" w="25400">
            <a:solidFill>
              <a:schemeClr val="dk1"/>
            </a:solidFill>
            <a:prstDash val="solid"/>
            <a:round/>
            <a:headEnd len="med" w="med" type="none"/>
            <a:tailEnd len="med" w="med" type="none"/>
          </a:ln>
        </p:spPr>
      </p:pic>
      <p:pic>
        <p:nvPicPr>
          <p:cNvPr id="1311" name="Shape 1311"/>
          <p:cNvPicPr preferRelativeResize="0"/>
          <p:nvPr/>
        </p:nvPicPr>
        <p:blipFill rotWithShape="1">
          <a:blip r:embed="rId3">
            <a:alphaModFix/>
          </a:blip>
          <a:srcRect b="0" l="0" r="0" t="0"/>
          <a:stretch/>
        </p:blipFill>
        <p:spPr>
          <a:xfrm>
            <a:off x="7332582" y="2962934"/>
            <a:ext cx="857400" cy="857400"/>
          </a:xfrm>
          <a:prstGeom prst="rect">
            <a:avLst/>
          </a:prstGeom>
          <a:noFill/>
          <a:ln cap="flat" cmpd="sng" w="25400">
            <a:solidFill>
              <a:schemeClr val="dk1"/>
            </a:solidFill>
            <a:prstDash val="solid"/>
            <a:round/>
            <a:headEnd len="med" w="med" type="none"/>
            <a:tailEnd len="med" w="med" type="none"/>
          </a:ln>
        </p:spPr>
      </p:pic>
      <p:sp>
        <p:nvSpPr>
          <p:cNvPr id="1312" name="Shape 1312"/>
          <p:cNvSpPr txBox="1"/>
          <p:nvPr/>
        </p:nvSpPr>
        <p:spPr>
          <a:xfrm>
            <a:off x="6551525" y="4119025"/>
            <a:ext cx="2267099" cy="8574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mixed</a:t>
            </a:r>
          </a:p>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training batch</a:t>
            </a:r>
          </a:p>
        </p:txBody>
      </p:sp>
      <p:sp>
        <p:nvSpPr>
          <p:cNvPr id="1313" name="Shape 1313"/>
          <p:cNvSpPr/>
          <p:nvPr/>
        </p:nvSpPr>
        <p:spPr>
          <a:xfrm>
            <a:off x="1954732" y="5724285"/>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314" name="Shape 1314"/>
          <p:cNvSpPr txBox="1"/>
          <p:nvPr/>
        </p:nvSpPr>
        <p:spPr>
          <a:xfrm>
            <a:off x="2995775" y="5517725"/>
            <a:ext cx="3518100" cy="857400"/>
          </a:xfrm>
          <a:prstGeom prst="rect">
            <a:avLst/>
          </a:prstGeom>
          <a:noFill/>
          <a:ln>
            <a:noFill/>
          </a:ln>
        </p:spPr>
        <p:txBody>
          <a:bodyPr anchorCtr="0" anchor="ctr" bIns="91425" lIns="91425" rIns="91425" tIns="91425">
            <a:noAutofit/>
          </a:bodyPr>
          <a:lstStyle/>
          <a:p>
            <a:pPr indent="0" lvl="0" marL="0" marR="0" rtl="0">
              <a:spcBef>
                <a:spcPts val="0"/>
              </a:spcBef>
              <a:buClr>
                <a:schemeClr val="dk1"/>
              </a:buClr>
              <a:buSzPct val="25000"/>
              <a:buFont typeface="Calibri"/>
              <a:buNone/>
            </a:pPr>
            <a:r>
              <a:rPr lang="en-US" sz="2400">
                <a:solidFill>
                  <a:schemeClr val="dk1"/>
                </a:solidFill>
                <a:latin typeface="Calibri"/>
                <a:ea typeface="Calibri"/>
                <a:cs typeface="Calibri"/>
                <a:sym typeface="Calibri"/>
              </a:rPr>
              <a:t>larger training set!</a:t>
            </a:r>
          </a:p>
          <a:p>
            <a:pPr indent="0" lvl="0" marL="0" marR="0" rtl="0">
              <a:spcBef>
                <a:spcPts val="0"/>
              </a:spcBef>
              <a:buClr>
                <a:schemeClr val="dk1"/>
              </a:buClr>
              <a:buSzPct val="25000"/>
              <a:buFont typeface="Calibri"/>
              <a:buNone/>
            </a:pPr>
            <a:r>
              <a:rPr lang="en-US" sz="2400">
                <a:solidFill>
                  <a:schemeClr val="dk1"/>
                </a:solidFill>
                <a:latin typeface="Calibri"/>
                <a:ea typeface="Calibri"/>
                <a:cs typeface="Calibri"/>
                <a:sym typeface="Calibri"/>
              </a:rPr>
              <a:t>strong regularizing effect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8" name="Shape 1318"/>
        <p:cNvGrpSpPr/>
        <p:nvPr/>
      </p:nvGrpSpPr>
      <p:grpSpPr>
        <a:xfrm>
          <a:off x="0" y="0"/>
          <a:ext cx="0" cy="0"/>
          <a:chOff x="0" y="0"/>
          <a:chExt cx="0" cy="0"/>
        </a:xfrm>
      </p:grpSpPr>
      <p:sp>
        <p:nvSpPr>
          <p:cNvPr id="1319" name="Shape 1319"/>
          <p:cNvSpPr txBox="1"/>
          <p:nvPr>
            <p:ph type="title"/>
          </p:nvPr>
        </p:nvSpPr>
        <p:spPr>
          <a:xfrm>
            <a:off x="457200" y="274637"/>
            <a:ext cx="8229600" cy="8381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Very leaky ReLUs</a:t>
            </a:r>
          </a:p>
        </p:txBody>
      </p:sp>
      <p:sp>
        <p:nvSpPr>
          <p:cNvPr id="1320" name="Shape 1320"/>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cxnSp>
        <p:nvCxnSpPr>
          <p:cNvPr id="1321" name="Shape 1321"/>
          <p:cNvCxnSpPr/>
          <p:nvPr/>
        </p:nvCxnSpPr>
        <p:spPr>
          <a:xfrm>
            <a:off x="2070725" y="4010082"/>
            <a:ext cx="4779599" cy="0"/>
          </a:xfrm>
          <a:prstGeom prst="straightConnector1">
            <a:avLst/>
          </a:prstGeom>
          <a:noFill/>
          <a:ln cap="flat" cmpd="sng" w="19050">
            <a:solidFill>
              <a:schemeClr val="dk2"/>
            </a:solidFill>
            <a:prstDash val="solid"/>
            <a:round/>
            <a:headEnd len="lg" w="lg" type="none"/>
            <a:tailEnd len="lg" w="lg" type="triangle"/>
          </a:ln>
        </p:spPr>
      </p:cxnSp>
      <p:cxnSp>
        <p:nvCxnSpPr>
          <p:cNvPr id="1322" name="Shape 1322"/>
          <p:cNvCxnSpPr/>
          <p:nvPr/>
        </p:nvCxnSpPr>
        <p:spPr>
          <a:xfrm rot="10800000">
            <a:off x="4344370" y="1425125"/>
            <a:ext cx="0" cy="3126299"/>
          </a:xfrm>
          <a:prstGeom prst="straightConnector1">
            <a:avLst/>
          </a:prstGeom>
          <a:noFill/>
          <a:ln cap="flat" cmpd="sng" w="19050">
            <a:solidFill>
              <a:schemeClr val="dk2"/>
            </a:solidFill>
            <a:prstDash val="solid"/>
            <a:round/>
            <a:headEnd len="lg" w="lg" type="none"/>
            <a:tailEnd len="lg" w="lg" type="triangle"/>
          </a:ln>
        </p:spPr>
      </p:cxnSp>
      <p:cxnSp>
        <p:nvCxnSpPr>
          <p:cNvPr id="1323" name="Shape 1323"/>
          <p:cNvCxnSpPr/>
          <p:nvPr/>
        </p:nvCxnSpPr>
        <p:spPr>
          <a:xfrm>
            <a:off x="2321682" y="4002373"/>
            <a:ext cx="2055000" cy="0"/>
          </a:xfrm>
          <a:prstGeom prst="straightConnector1">
            <a:avLst/>
          </a:prstGeom>
          <a:noFill/>
          <a:ln cap="flat" cmpd="sng" w="76200">
            <a:solidFill>
              <a:srgbClr val="FF0000"/>
            </a:solidFill>
            <a:prstDash val="solid"/>
            <a:round/>
            <a:headEnd len="lg" w="lg" type="none"/>
            <a:tailEnd len="lg" w="lg" type="none"/>
          </a:ln>
        </p:spPr>
      </p:cxnSp>
      <p:cxnSp>
        <p:nvCxnSpPr>
          <p:cNvPr id="1324" name="Shape 1324"/>
          <p:cNvCxnSpPr/>
          <p:nvPr/>
        </p:nvCxnSpPr>
        <p:spPr>
          <a:xfrm flipH="1" rot="10800000">
            <a:off x="4344370" y="2406973"/>
            <a:ext cx="1595399" cy="1595399"/>
          </a:xfrm>
          <a:prstGeom prst="straightConnector1">
            <a:avLst/>
          </a:prstGeom>
          <a:noFill/>
          <a:ln cap="flat" cmpd="sng" w="76200">
            <a:solidFill>
              <a:srgbClr val="FF0000"/>
            </a:solidFill>
            <a:prstDash val="solid"/>
            <a:round/>
            <a:headEnd len="lg" w="lg" type="none"/>
            <a:tailEnd len="lg" w="lg" type="none"/>
          </a:ln>
        </p:spPr>
      </p:cxnSp>
      <p:sp>
        <p:nvSpPr>
          <p:cNvPr id="1325" name="Shape 1325"/>
          <p:cNvSpPr txBox="1"/>
          <p:nvPr/>
        </p:nvSpPr>
        <p:spPr>
          <a:xfrm>
            <a:off x="2614775" y="4908125"/>
            <a:ext cx="3518100" cy="8574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3600">
                <a:solidFill>
                  <a:schemeClr val="dk1"/>
                </a:solidFill>
                <a:latin typeface="Calibri"/>
                <a:ea typeface="Calibri"/>
                <a:cs typeface="Calibri"/>
                <a:sym typeface="Calibri"/>
              </a:rPr>
              <a:t>ReLU</a:t>
            </a:r>
          </a:p>
        </p:txBody>
      </p:sp>
      <p:sp>
        <p:nvSpPr>
          <p:cNvPr id="1326" name="Shape 1326"/>
          <p:cNvSpPr txBox="1"/>
          <p:nvPr/>
        </p:nvSpPr>
        <p:spPr>
          <a:xfrm>
            <a:off x="391250" y="4625175"/>
            <a:ext cx="3518100" cy="630899"/>
          </a:xfrm>
          <a:prstGeom prst="rect">
            <a:avLst/>
          </a:prstGeom>
          <a:noFill/>
          <a:ln>
            <a:noFill/>
          </a:ln>
        </p:spPr>
        <p:txBody>
          <a:bodyPr anchorCtr="0" anchor="ctr" bIns="91425" lIns="91425" rIns="91425" tIns="91425">
            <a:noAutofit/>
          </a:bodyPr>
          <a:lstStyle/>
          <a:p>
            <a:pPr indent="0" lvl="0" marL="0" marR="0" rtl="0">
              <a:spcBef>
                <a:spcPts val="0"/>
              </a:spcBef>
              <a:buClr>
                <a:schemeClr val="dk1"/>
              </a:buClr>
              <a:buSzPct val="25000"/>
              <a:buFont typeface="Calibri"/>
              <a:buNone/>
            </a:pPr>
            <a:r>
              <a:rPr lang="en-US" sz="2400">
                <a:solidFill>
                  <a:schemeClr val="dk1"/>
                </a:solidFill>
                <a:latin typeface="Calibri"/>
                <a:ea typeface="Calibri"/>
                <a:cs typeface="Calibri"/>
                <a:sym typeface="Calibri"/>
              </a:rPr>
              <a:t>gradient is zero for x &lt; 0</a:t>
            </a:r>
          </a:p>
        </p:txBody>
      </p:sp>
      <p:cxnSp>
        <p:nvCxnSpPr>
          <p:cNvPr id="1327" name="Shape 1327"/>
          <p:cNvCxnSpPr>
            <a:stCxn id="1326" idx="0"/>
          </p:cNvCxnSpPr>
          <p:nvPr/>
        </p:nvCxnSpPr>
        <p:spPr>
          <a:xfrm flipH="1" rot="10800000">
            <a:off x="2150300" y="4306575"/>
            <a:ext cx="498600" cy="318600"/>
          </a:xfrm>
          <a:prstGeom prst="straightConnector1">
            <a:avLst/>
          </a:prstGeom>
          <a:noFill/>
          <a:ln cap="flat" cmpd="sng" w="12700">
            <a:solidFill>
              <a:srgbClr val="000000"/>
            </a:solidFill>
            <a:prstDash val="solid"/>
            <a:round/>
            <a:headEnd len="med" w="med" type="none"/>
            <a:tailEnd len="lg" w="lg" type="triangl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2" name="Shape 1332"/>
        <p:cNvGrpSpPr/>
        <p:nvPr/>
      </p:nvGrpSpPr>
      <p:grpSpPr>
        <a:xfrm>
          <a:off x="0" y="0"/>
          <a:ext cx="0" cy="0"/>
          <a:chOff x="0" y="0"/>
          <a:chExt cx="0" cy="0"/>
        </a:xfrm>
      </p:grpSpPr>
      <p:sp>
        <p:nvSpPr>
          <p:cNvPr id="1333" name="Shape 1333"/>
          <p:cNvSpPr txBox="1"/>
          <p:nvPr>
            <p:ph type="title"/>
          </p:nvPr>
        </p:nvSpPr>
        <p:spPr>
          <a:xfrm>
            <a:off x="457200" y="274637"/>
            <a:ext cx="8229600" cy="8381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Very leaky ReLUs</a:t>
            </a:r>
          </a:p>
        </p:txBody>
      </p:sp>
      <p:sp>
        <p:nvSpPr>
          <p:cNvPr id="1334" name="Shape 1334"/>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cxnSp>
        <p:nvCxnSpPr>
          <p:cNvPr id="1335" name="Shape 1335"/>
          <p:cNvCxnSpPr/>
          <p:nvPr/>
        </p:nvCxnSpPr>
        <p:spPr>
          <a:xfrm>
            <a:off x="2070725" y="4010082"/>
            <a:ext cx="4779599" cy="0"/>
          </a:xfrm>
          <a:prstGeom prst="straightConnector1">
            <a:avLst/>
          </a:prstGeom>
          <a:noFill/>
          <a:ln cap="flat" cmpd="sng" w="19050">
            <a:solidFill>
              <a:schemeClr val="dk2"/>
            </a:solidFill>
            <a:prstDash val="solid"/>
            <a:round/>
            <a:headEnd len="lg" w="lg" type="none"/>
            <a:tailEnd len="lg" w="lg" type="triangle"/>
          </a:ln>
        </p:spPr>
      </p:cxnSp>
      <p:cxnSp>
        <p:nvCxnSpPr>
          <p:cNvPr id="1336" name="Shape 1336"/>
          <p:cNvCxnSpPr/>
          <p:nvPr/>
        </p:nvCxnSpPr>
        <p:spPr>
          <a:xfrm rot="10800000">
            <a:off x="4344370" y="1425125"/>
            <a:ext cx="0" cy="3126299"/>
          </a:xfrm>
          <a:prstGeom prst="straightConnector1">
            <a:avLst/>
          </a:prstGeom>
          <a:noFill/>
          <a:ln cap="flat" cmpd="sng" w="19050">
            <a:solidFill>
              <a:schemeClr val="dk2"/>
            </a:solidFill>
            <a:prstDash val="solid"/>
            <a:round/>
            <a:headEnd len="lg" w="lg" type="none"/>
            <a:tailEnd len="lg" w="lg" type="triangle"/>
          </a:ln>
        </p:spPr>
      </p:cxnSp>
      <p:cxnSp>
        <p:nvCxnSpPr>
          <p:cNvPr id="1337" name="Shape 1337"/>
          <p:cNvCxnSpPr/>
          <p:nvPr/>
        </p:nvCxnSpPr>
        <p:spPr>
          <a:xfrm flipH="1" rot="10800000">
            <a:off x="2307675" y="4002400"/>
            <a:ext cx="2069100" cy="125399"/>
          </a:xfrm>
          <a:prstGeom prst="straightConnector1">
            <a:avLst/>
          </a:prstGeom>
          <a:noFill/>
          <a:ln cap="flat" cmpd="sng" w="76200">
            <a:solidFill>
              <a:srgbClr val="FF0000"/>
            </a:solidFill>
            <a:prstDash val="solid"/>
            <a:round/>
            <a:headEnd len="lg" w="lg" type="none"/>
            <a:tailEnd len="lg" w="lg" type="none"/>
          </a:ln>
        </p:spPr>
      </p:cxnSp>
      <p:cxnSp>
        <p:nvCxnSpPr>
          <p:cNvPr id="1338" name="Shape 1338"/>
          <p:cNvCxnSpPr/>
          <p:nvPr/>
        </p:nvCxnSpPr>
        <p:spPr>
          <a:xfrm flipH="1" rot="10800000">
            <a:off x="4344370" y="2406973"/>
            <a:ext cx="1595399" cy="1595399"/>
          </a:xfrm>
          <a:prstGeom prst="straightConnector1">
            <a:avLst/>
          </a:prstGeom>
          <a:noFill/>
          <a:ln cap="flat" cmpd="sng" w="76200">
            <a:solidFill>
              <a:srgbClr val="FF0000"/>
            </a:solidFill>
            <a:prstDash val="solid"/>
            <a:round/>
            <a:headEnd len="lg" w="lg" type="none"/>
            <a:tailEnd len="lg" w="lg" type="none"/>
          </a:ln>
        </p:spPr>
      </p:cxnSp>
      <p:sp>
        <p:nvSpPr>
          <p:cNvPr id="1339" name="Shape 1339"/>
          <p:cNvSpPr txBox="1"/>
          <p:nvPr/>
        </p:nvSpPr>
        <p:spPr>
          <a:xfrm>
            <a:off x="2614775" y="4908125"/>
            <a:ext cx="3518100" cy="8574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3600">
                <a:solidFill>
                  <a:schemeClr val="dk1"/>
                </a:solidFill>
                <a:latin typeface="Calibri"/>
                <a:ea typeface="Calibri"/>
                <a:cs typeface="Calibri"/>
                <a:sym typeface="Calibri"/>
              </a:rPr>
              <a:t>Leaky ReLU</a:t>
            </a:r>
          </a:p>
        </p:txBody>
      </p:sp>
      <p:sp>
        <p:nvSpPr>
          <p:cNvPr id="1340" name="Shape 1340"/>
          <p:cNvSpPr txBox="1"/>
          <p:nvPr/>
        </p:nvSpPr>
        <p:spPr>
          <a:xfrm>
            <a:off x="391250" y="4625175"/>
            <a:ext cx="3518100" cy="838199"/>
          </a:xfrm>
          <a:prstGeom prst="rect">
            <a:avLst/>
          </a:prstGeom>
          <a:noFill/>
          <a:ln>
            <a:noFill/>
          </a:ln>
        </p:spPr>
        <p:txBody>
          <a:bodyPr anchorCtr="0" anchor="ctr" bIns="91425" lIns="91425" rIns="91425" tIns="91425">
            <a:noAutofit/>
          </a:bodyPr>
          <a:lstStyle/>
          <a:p>
            <a:pPr indent="0" lvl="0" marL="0" marR="0" rtl="0">
              <a:spcBef>
                <a:spcPts val="0"/>
              </a:spcBef>
              <a:buClr>
                <a:schemeClr val="dk1"/>
              </a:buClr>
              <a:buSzPct val="25000"/>
              <a:buFont typeface="Calibri"/>
              <a:buNone/>
            </a:pPr>
            <a:r>
              <a:rPr lang="en-US" sz="2400">
                <a:solidFill>
                  <a:schemeClr val="dk1"/>
                </a:solidFill>
                <a:latin typeface="Calibri"/>
                <a:ea typeface="Calibri"/>
                <a:cs typeface="Calibri"/>
                <a:sym typeface="Calibri"/>
              </a:rPr>
              <a:t>gradient is tiny, but no longer zero!</a:t>
            </a:r>
          </a:p>
        </p:txBody>
      </p:sp>
      <p:cxnSp>
        <p:nvCxnSpPr>
          <p:cNvPr id="1341" name="Shape 1341"/>
          <p:cNvCxnSpPr>
            <a:stCxn id="1340" idx="0"/>
          </p:cNvCxnSpPr>
          <p:nvPr/>
        </p:nvCxnSpPr>
        <p:spPr>
          <a:xfrm flipH="1" rot="10800000">
            <a:off x="2150300" y="4306575"/>
            <a:ext cx="498600" cy="318600"/>
          </a:xfrm>
          <a:prstGeom prst="straightConnector1">
            <a:avLst/>
          </a:prstGeom>
          <a:noFill/>
          <a:ln cap="flat" cmpd="sng" w="12700">
            <a:solidFill>
              <a:srgbClr val="000000"/>
            </a:solidFill>
            <a:prstDash val="solid"/>
            <a:round/>
            <a:headEnd len="med" w="med" type="none"/>
            <a:tailEnd len="lg" w="lg" type="triangl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6" name="Shape 1346"/>
        <p:cNvGrpSpPr/>
        <p:nvPr/>
      </p:nvGrpSpPr>
      <p:grpSpPr>
        <a:xfrm>
          <a:off x="0" y="0"/>
          <a:ext cx="0" cy="0"/>
          <a:chOff x="0" y="0"/>
          <a:chExt cx="0" cy="0"/>
        </a:xfrm>
      </p:grpSpPr>
      <p:sp>
        <p:nvSpPr>
          <p:cNvPr id="1347" name="Shape 1347"/>
          <p:cNvSpPr txBox="1"/>
          <p:nvPr>
            <p:ph type="title"/>
          </p:nvPr>
        </p:nvSpPr>
        <p:spPr>
          <a:xfrm>
            <a:off x="457200" y="274637"/>
            <a:ext cx="8229600" cy="8381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Very leaky ReLUs</a:t>
            </a:r>
          </a:p>
        </p:txBody>
      </p:sp>
      <p:sp>
        <p:nvSpPr>
          <p:cNvPr id="1348" name="Shape 1348"/>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cxnSp>
        <p:nvCxnSpPr>
          <p:cNvPr id="1349" name="Shape 1349"/>
          <p:cNvCxnSpPr/>
          <p:nvPr/>
        </p:nvCxnSpPr>
        <p:spPr>
          <a:xfrm>
            <a:off x="2070725" y="4010082"/>
            <a:ext cx="4779599" cy="0"/>
          </a:xfrm>
          <a:prstGeom prst="straightConnector1">
            <a:avLst/>
          </a:prstGeom>
          <a:noFill/>
          <a:ln cap="flat" cmpd="sng" w="19050">
            <a:solidFill>
              <a:schemeClr val="dk2"/>
            </a:solidFill>
            <a:prstDash val="solid"/>
            <a:round/>
            <a:headEnd len="lg" w="lg" type="none"/>
            <a:tailEnd len="lg" w="lg" type="triangle"/>
          </a:ln>
        </p:spPr>
      </p:cxnSp>
      <p:cxnSp>
        <p:nvCxnSpPr>
          <p:cNvPr id="1350" name="Shape 1350"/>
          <p:cNvCxnSpPr/>
          <p:nvPr/>
        </p:nvCxnSpPr>
        <p:spPr>
          <a:xfrm rot="10800000">
            <a:off x="4344370" y="1425125"/>
            <a:ext cx="0" cy="3126299"/>
          </a:xfrm>
          <a:prstGeom prst="straightConnector1">
            <a:avLst/>
          </a:prstGeom>
          <a:noFill/>
          <a:ln cap="flat" cmpd="sng" w="19050">
            <a:solidFill>
              <a:schemeClr val="dk2"/>
            </a:solidFill>
            <a:prstDash val="solid"/>
            <a:round/>
            <a:headEnd len="lg" w="lg" type="none"/>
            <a:tailEnd len="lg" w="lg" type="triangle"/>
          </a:ln>
        </p:spPr>
      </p:cxnSp>
      <p:cxnSp>
        <p:nvCxnSpPr>
          <p:cNvPr id="1351" name="Shape 1351"/>
          <p:cNvCxnSpPr/>
          <p:nvPr/>
        </p:nvCxnSpPr>
        <p:spPr>
          <a:xfrm flipH="1" rot="10800000">
            <a:off x="2210150" y="4002299"/>
            <a:ext cx="2166899" cy="759300"/>
          </a:xfrm>
          <a:prstGeom prst="straightConnector1">
            <a:avLst/>
          </a:prstGeom>
          <a:noFill/>
          <a:ln cap="flat" cmpd="sng" w="76200">
            <a:solidFill>
              <a:srgbClr val="FF0000"/>
            </a:solidFill>
            <a:prstDash val="solid"/>
            <a:round/>
            <a:headEnd len="lg" w="lg" type="none"/>
            <a:tailEnd len="lg" w="lg" type="none"/>
          </a:ln>
        </p:spPr>
      </p:cxnSp>
      <p:cxnSp>
        <p:nvCxnSpPr>
          <p:cNvPr id="1352" name="Shape 1352"/>
          <p:cNvCxnSpPr/>
          <p:nvPr/>
        </p:nvCxnSpPr>
        <p:spPr>
          <a:xfrm flipH="1" rot="10800000">
            <a:off x="4344370" y="2406973"/>
            <a:ext cx="1595399" cy="1595399"/>
          </a:xfrm>
          <a:prstGeom prst="straightConnector1">
            <a:avLst/>
          </a:prstGeom>
          <a:noFill/>
          <a:ln cap="flat" cmpd="sng" w="76200">
            <a:solidFill>
              <a:srgbClr val="FF0000"/>
            </a:solidFill>
            <a:prstDash val="solid"/>
            <a:round/>
            <a:headEnd len="lg" w="lg" type="none"/>
            <a:tailEnd len="lg" w="lg" type="none"/>
          </a:ln>
        </p:spPr>
      </p:cxnSp>
      <p:sp>
        <p:nvSpPr>
          <p:cNvPr id="1353" name="Shape 1353"/>
          <p:cNvSpPr txBox="1"/>
          <p:nvPr/>
        </p:nvSpPr>
        <p:spPr>
          <a:xfrm>
            <a:off x="2614775" y="4908125"/>
            <a:ext cx="3518100" cy="857400"/>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3600">
                <a:solidFill>
                  <a:schemeClr val="dk1"/>
                </a:solidFill>
                <a:latin typeface="Calibri"/>
                <a:ea typeface="Calibri"/>
                <a:cs typeface="Calibri"/>
                <a:sym typeface="Calibri"/>
              </a:rPr>
              <a:t>Very leaky ReLU</a:t>
            </a:r>
          </a:p>
        </p:txBody>
      </p:sp>
      <p:sp>
        <p:nvSpPr>
          <p:cNvPr id="1354" name="Shape 1354"/>
          <p:cNvSpPr txBox="1"/>
          <p:nvPr/>
        </p:nvSpPr>
        <p:spPr>
          <a:xfrm>
            <a:off x="5312075" y="3861675"/>
            <a:ext cx="3518100" cy="1208999"/>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strong regularizing effect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9" name="Shape 1359"/>
        <p:cNvGrpSpPr/>
        <p:nvPr/>
      </p:nvGrpSpPr>
      <p:grpSpPr>
        <a:xfrm>
          <a:off x="0" y="0"/>
          <a:ext cx="0" cy="0"/>
          <a:chOff x="0" y="0"/>
          <a:chExt cx="0" cy="0"/>
        </a:xfrm>
      </p:grpSpPr>
      <p:sp>
        <p:nvSpPr>
          <p:cNvPr id="1360" name="Shape 1360"/>
          <p:cNvSpPr txBox="1"/>
          <p:nvPr>
            <p:ph type="title"/>
          </p:nvPr>
        </p:nvSpPr>
        <p:spPr>
          <a:xfrm>
            <a:off x="457200" y="274637"/>
            <a:ext cx="8229600" cy="8381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Traditional CV features</a:t>
            </a:r>
          </a:p>
        </p:txBody>
      </p:sp>
      <p:sp>
        <p:nvSpPr>
          <p:cNvPr id="1361" name="Shape 1361"/>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362" name="Shape 1362"/>
          <p:cNvSpPr txBox="1"/>
          <p:nvPr/>
        </p:nvSpPr>
        <p:spPr>
          <a:xfrm>
            <a:off x="563274" y="1470800"/>
            <a:ext cx="6180900" cy="1309199"/>
          </a:xfrm>
          <a:prstGeom prst="rect">
            <a:avLst/>
          </a:prstGeom>
          <a:noFill/>
          <a:ln>
            <a:noFill/>
          </a:ln>
        </p:spPr>
        <p:txBody>
          <a:bodyPr anchorCtr="0" anchor="t" bIns="91425" lIns="91425" rIns="91425" tIns="91425">
            <a:noAutofit/>
          </a:bodyPr>
          <a:lstStyle/>
          <a:p>
            <a:pPr indent="-381000" lvl="0" marL="457200" marR="0" rtl="0" algn="l">
              <a:spcBef>
                <a:spcPts val="0"/>
              </a:spcBef>
              <a:buClr>
                <a:srgbClr val="1155CC"/>
              </a:buClr>
              <a:buSzPct val="100000"/>
              <a:buFont typeface="Arial"/>
              <a:buChar char="•"/>
            </a:pPr>
            <a:r>
              <a:rPr lang="en-US" sz="2400">
                <a:solidFill>
                  <a:srgbClr val="1155CC"/>
                </a:solidFill>
                <a:latin typeface="Calibri"/>
                <a:ea typeface="Calibri"/>
                <a:cs typeface="Calibri"/>
                <a:sym typeface="Calibri"/>
              </a:rPr>
              <a:t>I</a:t>
            </a:r>
            <a:r>
              <a:rPr b="0" baseline="0" i="0" lang="en-US" sz="2400" u="none" cap="none" strike="noStrike">
                <a:solidFill>
                  <a:srgbClr val="1155CC"/>
                </a:solidFill>
                <a:latin typeface="Calibri"/>
                <a:ea typeface="Calibri"/>
                <a:cs typeface="Calibri"/>
                <a:sym typeface="Calibri"/>
              </a:rPr>
              <a:t>mage size in pixels</a:t>
            </a:r>
          </a:p>
          <a:p>
            <a:pPr indent="-381000" lvl="0" marL="457200" marR="0" rtl="0" algn="l">
              <a:spcBef>
                <a:spcPts val="0"/>
              </a:spcBef>
              <a:buClr>
                <a:srgbClr val="1155CC"/>
              </a:buClr>
              <a:buSzPct val="100000"/>
              <a:buFont typeface="Arial"/>
              <a:buChar char="•"/>
            </a:pPr>
            <a:r>
              <a:rPr lang="en-US" sz="2400">
                <a:solidFill>
                  <a:srgbClr val="1155CC"/>
                </a:solidFill>
                <a:latin typeface="Calibri"/>
                <a:ea typeface="Calibri"/>
                <a:cs typeface="Calibri"/>
                <a:sym typeface="Calibri"/>
              </a:rPr>
              <a:t>I</a:t>
            </a:r>
            <a:r>
              <a:rPr b="0" baseline="0" i="0" lang="en-US" sz="2400" u="none" cap="none" strike="noStrike">
                <a:solidFill>
                  <a:srgbClr val="1155CC"/>
                </a:solidFill>
                <a:latin typeface="Calibri"/>
                <a:ea typeface="Calibri"/>
                <a:cs typeface="Calibri"/>
                <a:sym typeface="Calibri"/>
              </a:rPr>
              <a:t>mage moments (capt</a:t>
            </a:r>
            <a:r>
              <a:rPr lang="en-US" sz="2400">
                <a:solidFill>
                  <a:srgbClr val="1155CC"/>
                </a:solidFill>
                <a:latin typeface="Calibri"/>
                <a:ea typeface="Calibri"/>
                <a:cs typeface="Calibri"/>
                <a:sym typeface="Calibri"/>
              </a:rPr>
              <a:t>uring size and shape)</a:t>
            </a:r>
          </a:p>
          <a:p>
            <a:pPr indent="-381000" lvl="0" marL="457200" marR="0" rtl="0" algn="l">
              <a:spcBef>
                <a:spcPts val="0"/>
              </a:spcBef>
              <a:buClr>
                <a:srgbClr val="1155CC"/>
              </a:buClr>
              <a:buSzPct val="100000"/>
              <a:buFont typeface="Arial"/>
              <a:buChar char="•"/>
            </a:pPr>
            <a:r>
              <a:rPr b="0" baseline="0" i="0" lang="en-US" sz="2400" u="none" cap="none" strike="noStrike">
                <a:solidFill>
                  <a:srgbClr val="1155CC"/>
                </a:solidFill>
                <a:latin typeface="Calibri"/>
                <a:ea typeface="Calibri"/>
                <a:cs typeface="Calibri"/>
                <a:sym typeface="Calibri"/>
              </a:rPr>
              <a:t>Haralick texture features</a:t>
            </a:r>
          </a:p>
        </p:txBody>
      </p:sp>
      <p:pic>
        <p:nvPicPr>
          <p:cNvPr id="1363" name="Shape 1363"/>
          <p:cNvPicPr preferRelativeResize="0"/>
          <p:nvPr/>
        </p:nvPicPr>
        <p:blipFill rotWithShape="1">
          <a:blip r:embed="rId3">
            <a:alphaModFix/>
          </a:blip>
          <a:srcRect b="0" l="0" r="0" t="0"/>
          <a:stretch/>
        </p:blipFill>
        <p:spPr>
          <a:xfrm>
            <a:off x="1724733" y="4144162"/>
            <a:ext cx="857400" cy="857400"/>
          </a:xfrm>
          <a:prstGeom prst="rect">
            <a:avLst/>
          </a:prstGeom>
          <a:noFill/>
          <a:ln cap="flat" cmpd="sng" w="25400">
            <a:solidFill>
              <a:schemeClr val="accent2"/>
            </a:solidFill>
            <a:prstDash val="solid"/>
            <a:round/>
            <a:headEnd len="med" w="med" type="none"/>
            <a:tailEnd len="med" w="med" type="none"/>
          </a:ln>
        </p:spPr>
      </p:pic>
      <p:sp>
        <p:nvSpPr>
          <p:cNvPr id="1364" name="Shape 1364"/>
          <p:cNvSpPr/>
          <p:nvPr/>
        </p:nvSpPr>
        <p:spPr>
          <a:xfrm>
            <a:off x="2796303" y="4144162"/>
            <a:ext cx="1000200" cy="857400"/>
          </a:xfrm>
          <a:prstGeom prst="rect">
            <a:avLst/>
          </a:prstGeom>
          <a:solidFill>
            <a:srgbClr val="F2F2F2"/>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365" name="Shape 1365"/>
          <p:cNvCxnSpPr>
            <a:stCxn id="1363" idx="3"/>
            <a:endCxn id="1364" idx="1"/>
          </p:cNvCxnSpPr>
          <p:nvPr/>
        </p:nvCxnSpPr>
        <p:spPr>
          <a:xfrm>
            <a:off x="2582133" y="4572862"/>
            <a:ext cx="214200" cy="0"/>
          </a:xfrm>
          <a:prstGeom prst="straightConnector1">
            <a:avLst/>
          </a:prstGeom>
          <a:noFill/>
          <a:ln cap="flat" cmpd="sng" w="12700">
            <a:solidFill>
              <a:schemeClr val="accent2"/>
            </a:solidFill>
            <a:prstDash val="solid"/>
            <a:round/>
            <a:headEnd len="med" w="med" type="none"/>
            <a:tailEnd len="lg" w="lg" type="triangle"/>
          </a:ln>
        </p:spPr>
      </p:cxnSp>
      <p:grpSp>
        <p:nvGrpSpPr>
          <p:cNvPr id="1366" name="Shape 1366"/>
          <p:cNvGrpSpPr/>
          <p:nvPr/>
        </p:nvGrpSpPr>
        <p:grpSpPr>
          <a:xfrm rot="5400000">
            <a:off x="2998877" y="4227288"/>
            <a:ext cx="595229" cy="714288"/>
            <a:chOff x="6786578" y="2285991"/>
            <a:chExt cx="714303" cy="857180"/>
          </a:xfrm>
        </p:grpSpPr>
        <p:sp>
          <p:nvSpPr>
            <p:cNvPr id="1367" name="Shape 1367"/>
            <p:cNvSpPr/>
            <p:nvPr/>
          </p:nvSpPr>
          <p:spPr>
            <a:xfrm>
              <a:off x="6786578" y="3000372"/>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68" name="Shape 1368"/>
            <p:cNvSpPr/>
            <p:nvPr/>
          </p:nvSpPr>
          <p:spPr>
            <a:xfrm>
              <a:off x="7072329" y="3000372"/>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69" name="Shape 1369"/>
            <p:cNvSpPr/>
            <p:nvPr/>
          </p:nvSpPr>
          <p:spPr>
            <a:xfrm>
              <a:off x="7358082" y="3000372"/>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70" name="Shape 1370"/>
            <p:cNvSpPr/>
            <p:nvPr/>
          </p:nvSpPr>
          <p:spPr>
            <a:xfrm>
              <a:off x="6938978" y="2643182"/>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71" name="Shape 1371"/>
            <p:cNvSpPr/>
            <p:nvPr/>
          </p:nvSpPr>
          <p:spPr>
            <a:xfrm>
              <a:off x="7224729" y="2643182"/>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72" name="Shape 1372"/>
            <p:cNvSpPr/>
            <p:nvPr/>
          </p:nvSpPr>
          <p:spPr>
            <a:xfrm>
              <a:off x="6786578" y="2285991"/>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73" name="Shape 1373"/>
            <p:cNvSpPr/>
            <p:nvPr/>
          </p:nvSpPr>
          <p:spPr>
            <a:xfrm>
              <a:off x="7072329" y="2285991"/>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74" name="Shape 1374"/>
            <p:cNvSpPr/>
            <p:nvPr/>
          </p:nvSpPr>
          <p:spPr>
            <a:xfrm>
              <a:off x="7358082" y="2285991"/>
              <a:ext cx="142800" cy="142800"/>
            </a:xfrm>
            <a:prstGeom prst="ellipse">
              <a:avLst/>
            </a:prstGeom>
            <a:solidFill>
              <a:schemeClr val="lt1"/>
            </a:solid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375" name="Shape 1375"/>
            <p:cNvCxnSpPr>
              <a:stCxn id="1372" idx="4"/>
              <a:endCxn id="1370" idx="0"/>
            </p:cNvCxnSpPr>
            <p:nvPr/>
          </p:nvCxnSpPr>
          <p:spPr>
            <a:xfrm flipH="1" rot="-5400000">
              <a:off x="6826928" y="2459841"/>
              <a:ext cx="214500" cy="152400"/>
            </a:xfrm>
            <a:prstGeom prst="straightConnector1">
              <a:avLst/>
            </a:prstGeom>
            <a:noFill/>
            <a:ln cap="flat" cmpd="sng" w="9525">
              <a:solidFill>
                <a:schemeClr val="dk1"/>
              </a:solidFill>
              <a:prstDash val="solid"/>
              <a:round/>
              <a:headEnd len="med" w="med" type="none"/>
              <a:tailEnd len="med" w="med" type="none"/>
            </a:ln>
          </p:spPr>
        </p:cxnSp>
        <p:cxnSp>
          <p:nvCxnSpPr>
            <p:cNvPr id="1376" name="Shape 1376"/>
            <p:cNvCxnSpPr>
              <a:stCxn id="1373" idx="4"/>
              <a:endCxn id="1370" idx="0"/>
            </p:cNvCxnSpPr>
            <p:nvPr/>
          </p:nvCxnSpPr>
          <p:spPr>
            <a:xfrm rot="5400000">
              <a:off x="6969879" y="2469441"/>
              <a:ext cx="214500" cy="133200"/>
            </a:xfrm>
            <a:prstGeom prst="straightConnector1">
              <a:avLst/>
            </a:prstGeom>
            <a:noFill/>
            <a:ln cap="flat" cmpd="sng" w="9525">
              <a:solidFill>
                <a:schemeClr val="dk1"/>
              </a:solidFill>
              <a:prstDash val="solid"/>
              <a:round/>
              <a:headEnd len="med" w="med" type="none"/>
              <a:tailEnd len="med" w="med" type="none"/>
            </a:ln>
          </p:spPr>
        </p:cxnSp>
        <p:cxnSp>
          <p:nvCxnSpPr>
            <p:cNvPr id="1377" name="Shape 1377"/>
            <p:cNvCxnSpPr>
              <a:stCxn id="1374" idx="4"/>
              <a:endCxn id="1370" idx="0"/>
            </p:cNvCxnSpPr>
            <p:nvPr/>
          </p:nvCxnSpPr>
          <p:spPr>
            <a:xfrm rot="5400000">
              <a:off x="7112682" y="2326491"/>
              <a:ext cx="214500" cy="419100"/>
            </a:xfrm>
            <a:prstGeom prst="straightConnector1">
              <a:avLst/>
            </a:prstGeom>
            <a:noFill/>
            <a:ln cap="flat" cmpd="sng" w="9525">
              <a:solidFill>
                <a:schemeClr val="dk1"/>
              </a:solidFill>
              <a:prstDash val="solid"/>
              <a:round/>
              <a:headEnd len="med" w="med" type="none"/>
              <a:tailEnd len="med" w="med" type="none"/>
            </a:ln>
          </p:spPr>
        </p:cxnSp>
        <p:cxnSp>
          <p:nvCxnSpPr>
            <p:cNvPr id="1378" name="Shape 1378"/>
            <p:cNvCxnSpPr>
              <a:stCxn id="1372" idx="4"/>
              <a:endCxn id="1371" idx="0"/>
            </p:cNvCxnSpPr>
            <p:nvPr/>
          </p:nvCxnSpPr>
          <p:spPr>
            <a:xfrm flipH="1" rot="-5400000">
              <a:off x="6969728" y="2317041"/>
              <a:ext cx="214500" cy="438000"/>
            </a:xfrm>
            <a:prstGeom prst="straightConnector1">
              <a:avLst/>
            </a:prstGeom>
            <a:noFill/>
            <a:ln cap="flat" cmpd="sng" w="9525">
              <a:solidFill>
                <a:schemeClr val="dk1"/>
              </a:solidFill>
              <a:prstDash val="solid"/>
              <a:round/>
              <a:headEnd len="med" w="med" type="none"/>
              <a:tailEnd len="med" w="med" type="none"/>
            </a:ln>
          </p:spPr>
        </p:cxnSp>
        <p:cxnSp>
          <p:nvCxnSpPr>
            <p:cNvPr id="1379" name="Shape 1379"/>
            <p:cNvCxnSpPr>
              <a:stCxn id="1373" idx="4"/>
              <a:endCxn id="1371" idx="0"/>
            </p:cNvCxnSpPr>
            <p:nvPr/>
          </p:nvCxnSpPr>
          <p:spPr>
            <a:xfrm flipH="1" rot="-5400000">
              <a:off x="7112679" y="2459841"/>
              <a:ext cx="214500" cy="152400"/>
            </a:xfrm>
            <a:prstGeom prst="straightConnector1">
              <a:avLst/>
            </a:prstGeom>
            <a:noFill/>
            <a:ln cap="flat" cmpd="sng" w="9525">
              <a:solidFill>
                <a:schemeClr val="dk1"/>
              </a:solidFill>
              <a:prstDash val="solid"/>
              <a:round/>
              <a:headEnd len="med" w="med" type="none"/>
              <a:tailEnd len="med" w="med" type="none"/>
            </a:ln>
          </p:spPr>
        </p:cxnSp>
        <p:cxnSp>
          <p:nvCxnSpPr>
            <p:cNvPr id="1380" name="Shape 1380"/>
            <p:cNvCxnSpPr>
              <a:stCxn id="1374" idx="4"/>
              <a:endCxn id="1371" idx="0"/>
            </p:cNvCxnSpPr>
            <p:nvPr/>
          </p:nvCxnSpPr>
          <p:spPr>
            <a:xfrm rot="5400000">
              <a:off x="7255632" y="2469441"/>
              <a:ext cx="214500" cy="133200"/>
            </a:xfrm>
            <a:prstGeom prst="straightConnector1">
              <a:avLst/>
            </a:prstGeom>
            <a:noFill/>
            <a:ln cap="flat" cmpd="sng" w="9525">
              <a:solidFill>
                <a:schemeClr val="dk1"/>
              </a:solidFill>
              <a:prstDash val="solid"/>
              <a:round/>
              <a:headEnd len="med" w="med" type="none"/>
              <a:tailEnd len="med" w="med" type="none"/>
            </a:ln>
          </p:spPr>
        </p:cxnSp>
        <p:cxnSp>
          <p:nvCxnSpPr>
            <p:cNvPr id="1381" name="Shape 1381"/>
            <p:cNvCxnSpPr>
              <a:stCxn id="1369" idx="0"/>
            </p:cNvCxnSpPr>
            <p:nvPr/>
          </p:nvCxnSpPr>
          <p:spPr>
            <a:xfrm flipH="1" rot="5400000">
              <a:off x="7250982"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382" name="Shape 1382"/>
            <p:cNvCxnSpPr/>
            <p:nvPr/>
          </p:nvCxnSpPr>
          <p:spPr>
            <a:xfrm rot="-5400000">
              <a:off x="7108067"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383" name="Shape 1383"/>
            <p:cNvCxnSpPr>
              <a:stCxn id="1367" idx="0"/>
            </p:cNvCxnSpPr>
            <p:nvPr/>
          </p:nvCxnSpPr>
          <p:spPr>
            <a:xfrm rot="-5400000">
              <a:off x="6965228"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384" name="Shape 1384"/>
            <p:cNvCxnSpPr>
              <a:stCxn id="1369" idx="0"/>
            </p:cNvCxnSpPr>
            <p:nvPr/>
          </p:nvCxnSpPr>
          <p:spPr>
            <a:xfrm flipH="1" rot="5400000">
              <a:off x="7108032" y="2678922"/>
              <a:ext cx="214200" cy="428700"/>
            </a:xfrm>
            <a:prstGeom prst="straightConnector1">
              <a:avLst/>
            </a:prstGeom>
            <a:noFill/>
            <a:ln cap="flat" cmpd="sng" w="9525">
              <a:solidFill>
                <a:schemeClr val="dk1"/>
              </a:solidFill>
              <a:prstDash val="solid"/>
              <a:round/>
              <a:headEnd len="med" w="med" type="none"/>
              <a:tailEnd len="med" w="med" type="none"/>
            </a:ln>
          </p:spPr>
        </p:cxnSp>
        <p:cxnSp>
          <p:nvCxnSpPr>
            <p:cNvPr id="1385" name="Shape 1385"/>
            <p:cNvCxnSpPr>
              <a:stCxn id="1368" idx="0"/>
            </p:cNvCxnSpPr>
            <p:nvPr/>
          </p:nvCxnSpPr>
          <p:spPr>
            <a:xfrm flipH="1" rot="5400000">
              <a:off x="6965229" y="2821872"/>
              <a:ext cx="214200" cy="142800"/>
            </a:xfrm>
            <a:prstGeom prst="straightConnector1">
              <a:avLst/>
            </a:prstGeom>
            <a:noFill/>
            <a:ln cap="flat" cmpd="sng" w="9525">
              <a:solidFill>
                <a:schemeClr val="dk1"/>
              </a:solidFill>
              <a:prstDash val="solid"/>
              <a:round/>
              <a:headEnd len="med" w="med" type="none"/>
              <a:tailEnd len="med" w="med" type="none"/>
            </a:ln>
          </p:spPr>
        </p:cxnSp>
        <p:cxnSp>
          <p:nvCxnSpPr>
            <p:cNvPr id="1386" name="Shape 1386"/>
            <p:cNvCxnSpPr>
              <a:stCxn id="1367" idx="0"/>
            </p:cNvCxnSpPr>
            <p:nvPr/>
          </p:nvCxnSpPr>
          <p:spPr>
            <a:xfrm rot="-5400000">
              <a:off x="6822278" y="2821872"/>
              <a:ext cx="214200" cy="142800"/>
            </a:xfrm>
            <a:prstGeom prst="straightConnector1">
              <a:avLst/>
            </a:prstGeom>
            <a:noFill/>
            <a:ln cap="flat" cmpd="sng" w="9525">
              <a:solidFill>
                <a:schemeClr val="dk1"/>
              </a:solidFill>
              <a:prstDash val="solid"/>
              <a:round/>
              <a:headEnd len="med" w="med" type="none"/>
              <a:tailEnd len="med" w="med" type="none"/>
            </a:ln>
          </p:spPr>
        </p:cxnSp>
      </p:grpSp>
      <p:cxnSp>
        <p:nvCxnSpPr>
          <p:cNvPr id="1387" name="Shape 1387"/>
          <p:cNvCxnSpPr>
            <a:stCxn id="1364" idx="3"/>
            <a:endCxn id="1388" idx="1"/>
          </p:cNvCxnSpPr>
          <p:nvPr/>
        </p:nvCxnSpPr>
        <p:spPr>
          <a:xfrm>
            <a:off x="3796503" y="4572862"/>
            <a:ext cx="214200" cy="0"/>
          </a:xfrm>
          <a:prstGeom prst="straightConnector1">
            <a:avLst/>
          </a:prstGeom>
          <a:noFill/>
          <a:ln cap="flat" cmpd="sng" w="12700">
            <a:solidFill>
              <a:schemeClr val="accent2"/>
            </a:solidFill>
            <a:prstDash val="solid"/>
            <a:round/>
            <a:headEnd len="med" w="med" type="none"/>
            <a:tailEnd len="lg" w="lg" type="triangle"/>
          </a:ln>
        </p:spPr>
      </p:cxnSp>
      <p:sp>
        <p:nvSpPr>
          <p:cNvPr id="1388" name="Shape 1388"/>
          <p:cNvSpPr/>
          <p:nvPr/>
        </p:nvSpPr>
        <p:spPr>
          <a:xfrm>
            <a:off x="4010750" y="4144162"/>
            <a:ext cx="357299" cy="857400"/>
          </a:xfrm>
          <a:prstGeom prst="rect">
            <a:avLst/>
          </a:prstGeom>
          <a:solidFill>
            <a:srgbClr val="F2DADA"/>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89" name="Shape 1389"/>
          <p:cNvSpPr/>
          <p:nvPr/>
        </p:nvSpPr>
        <p:spPr>
          <a:xfrm>
            <a:off x="4010750" y="2985562"/>
            <a:ext cx="357299" cy="857400"/>
          </a:xfrm>
          <a:prstGeom prst="rect">
            <a:avLst/>
          </a:prstGeom>
          <a:solidFill>
            <a:srgbClr val="C9DAF8"/>
          </a:solidFill>
          <a:ln cap="flat" cmpd="sng" w="254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390" name="Shape 1390"/>
          <p:cNvCxnSpPr>
            <a:endCxn id="1389" idx="1"/>
          </p:cNvCxnSpPr>
          <p:nvPr/>
        </p:nvCxnSpPr>
        <p:spPr>
          <a:xfrm>
            <a:off x="2781049" y="2969962"/>
            <a:ext cx="1229700" cy="444300"/>
          </a:xfrm>
          <a:prstGeom prst="straightConnector1">
            <a:avLst/>
          </a:prstGeom>
          <a:noFill/>
          <a:ln cap="flat" cmpd="sng" w="12700">
            <a:solidFill>
              <a:srgbClr val="1155CC"/>
            </a:solidFill>
            <a:prstDash val="solid"/>
            <a:round/>
            <a:headEnd len="med" w="med" type="none"/>
            <a:tailEnd len="lg" w="lg" type="triangle"/>
          </a:ln>
        </p:spPr>
      </p:cxnSp>
      <p:sp>
        <p:nvSpPr>
          <p:cNvPr id="1391" name="Shape 1391"/>
          <p:cNvSpPr/>
          <p:nvPr/>
        </p:nvSpPr>
        <p:spPr>
          <a:xfrm>
            <a:off x="4725175" y="3505637"/>
            <a:ext cx="357299" cy="857400"/>
          </a:xfrm>
          <a:prstGeom prst="rect">
            <a:avLst/>
          </a:prstGeom>
          <a:solidFill>
            <a:srgbClr val="EFEFEF"/>
          </a:solidFill>
          <a:ln cap="flat" cmpd="sng" w="25400">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392" name="Shape 1392"/>
          <p:cNvCxnSpPr>
            <a:stCxn id="1388" idx="3"/>
            <a:endCxn id="1391" idx="1"/>
          </p:cNvCxnSpPr>
          <p:nvPr/>
        </p:nvCxnSpPr>
        <p:spPr>
          <a:xfrm flipH="1" rot="10800000">
            <a:off x="4368049" y="3934462"/>
            <a:ext cx="357000" cy="638400"/>
          </a:xfrm>
          <a:prstGeom prst="straightConnector1">
            <a:avLst/>
          </a:prstGeom>
          <a:noFill/>
          <a:ln cap="flat" cmpd="sng" w="12700">
            <a:solidFill>
              <a:srgbClr val="000000"/>
            </a:solidFill>
            <a:prstDash val="solid"/>
            <a:round/>
            <a:headEnd len="med" w="med" type="none"/>
            <a:tailEnd len="lg" w="lg" type="triangle"/>
          </a:ln>
        </p:spPr>
      </p:cxnSp>
      <p:cxnSp>
        <p:nvCxnSpPr>
          <p:cNvPr id="1393" name="Shape 1393"/>
          <p:cNvCxnSpPr>
            <a:stCxn id="1389" idx="3"/>
            <a:endCxn id="1391" idx="1"/>
          </p:cNvCxnSpPr>
          <p:nvPr/>
        </p:nvCxnSpPr>
        <p:spPr>
          <a:xfrm>
            <a:off x="4368049" y="3414262"/>
            <a:ext cx="357000" cy="520200"/>
          </a:xfrm>
          <a:prstGeom prst="straightConnector1">
            <a:avLst/>
          </a:prstGeom>
          <a:noFill/>
          <a:ln cap="flat" cmpd="sng" w="12700">
            <a:solidFill>
              <a:srgbClr val="000000"/>
            </a:solidFill>
            <a:prstDash val="solid"/>
            <a:round/>
            <a:headEnd len="med" w="med" type="none"/>
            <a:tailEnd len="lg" w="lg" type="triangle"/>
          </a:ln>
        </p:spPr>
      </p:cxnSp>
      <p:cxnSp>
        <p:nvCxnSpPr>
          <p:cNvPr id="1394" name="Shape 1394"/>
          <p:cNvCxnSpPr>
            <a:stCxn id="1391" idx="3"/>
          </p:cNvCxnSpPr>
          <p:nvPr/>
        </p:nvCxnSpPr>
        <p:spPr>
          <a:xfrm>
            <a:off x="5082474" y="3934337"/>
            <a:ext cx="396300" cy="0"/>
          </a:xfrm>
          <a:prstGeom prst="straightConnector1">
            <a:avLst/>
          </a:prstGeom>
          <a:noFill/>
          <a:ln cap="flat" cmpd="sng" w="12700">
            <a:solidFill>
              <a:srgbClr val="000000"/>
            </a:solidFill>
            <a:prstDash val="solid"/>
            <a:round/>
            <a:headEnd len="med" w="med" type="none"/>
            <a:tailEnd len="lg" w="lg" type="triangle"/>
          </a:ln>
        </p:spPr>
      </p:cxnSp>
      <p:grpSp>
        <p:nvGrpSpPr>
          <p:cNvPr id="1395" name="Shape 1395"/>
          <p:cNvGrpSpPr/>
          <p:nvPr/>
        </p:nvGrpSpPr>
        <p:grpSpPr>
          <a:xfrm>
            <a:off x="5631467" y="3419376"/>
            <a:ext cx="499980" cy="1029900"/>
            <a:chOff x="3607467" y="1794076"/>
            <a:chExt cx="499980" cy="1029900"/>
          </a:xfrm>
        </p:grpSpPr>
        <p:sp>
          <p:nvSpPr>
            <p:cNvPr id="1396" name="Shape 1396"/>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97" name="Shape 1397"/>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98" name="Shape 1398"/>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99" name="Shape 1399"/>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0" name="Shape 1400"/>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1" name="Shape 1401"/>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2" name="Shape 1402"/>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3" name="Shape 1403"/>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04" name="Shape 1404"/>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sp>
        <p:nvSpPr>
          <p:cNvPr id="1405" name="Shape 1405"/>
          <p:cNvSpPr txBox="1"/>
          <p:nvPr/>
        </p:nvSpPr>
        <p:spPr>
          <a:xfrm>
            <a:off x="1916750" y="5329050"/>
            <a:ext cx="5195399" cy="520199"/>
          </a:xfrm>
          <a:prstGeom prst="rect">
            <a:avLst/>
          </a:prstGeom>
          <a:noFill/>
          <a:ln>
            <a:noFill/>
          </a:ln>
        </p:spPr>
        <p:txBody>
          <a:bodyPr anchorCtr="0" anchor="ctr" bIns="91425" lIns="91425" rIns="91425" tIns="91425">
            <a:noAutofit/>
          </a:bodyPr>
          <a:lstStyle/>
          <a:p>
            <a:pPr indent="0" lvl="0" marL="0" marR="0" rtl="0" algn="ctr">
              <a:spcBef>
                <a:spcPts val="0"/>
              </a:spcBef>
              <a:buClr>
                <a:schemeClr val="dk1"/>
              </a:buClr>
              <a:buSzPct val="25000"/>
              <a:buFont typeface="Calibri"/>
              <a:buNone/>
            </a:pPr>
            <a:r>
              <a:rPr lang="en-US" sz="2400">
                <a:solidFill>
                  <a:schemeClr val="dk1"/>
                </a:solidFill>
                <a:latin typeface="Calibri"/>
                <a:ea typeface="Calibri"/>
                <a:cs typeface="Calibri"/>
                <a:sym typeface="Calibri"/>
              </a:rPr>
              <a:t>‘late fusion’, two-stage training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915807"/>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Reservoir Lab</a:t>
            </a:r>
          </a:p>
        </p:txBody>
      </p:sp>
      <p:sp>
        <p:nvSpPr>
          <p:cNvPr id="107" name="Shape 107"/>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pic>
        <p:nvPicPr>
          <p:cNvPr id="108" name="Shape 108"/>
          <p:cNvPicPr preferRelativeResize="0"/>
          <p:nvPr/>
        </p:nvPicPr>
        <p:blipFill rotWithShape="1">
          <a:blip r:embed="rId3">
            <a:alphaModFix/>
          </a:blip>
          <a:srcRect b="0" l="0" r="0" t="0"/>
          <a:stretch/>
        </p:blipFill>
        <p:spPr>
          <a:xfrm>
            <a:off x="4714876" y="1357298"/>
            <a:ext cx="4075199" cy="2718922"/>
          </a:xfrm>
          <a:prstGeom prst="rect">
            <a:avLst/>
          </a:prstGeom>
          <a:noFill/>
          <a:ln>
            <a:noFill/>
          </a:ln>
        </p:spPr>
      </p:pic>
      <p:pic>
        <p:nvPicPr>
          <p:cNvPr id="109" name="Shape 109"/>
          <p:cNvPicPr preferRelativeResize="0"/>
          <p:nvPr/>
        </p:nvPicPr>
        <p:blipFill rotWithShape="1">
          <a:blip r:embed="rId4">
            <a:alphaModFix/>
          </a:blip>
          <a:srcRect b="0" l="0" r="0" t="0"/>
          <a:stretch/>
        </p:blipFill>
        <p:spPr>
          <a:xfrm>
            <a:off x="357158" y="1357298"/>
            <a:ext cx="4071965" cy="2716764"/>
          </a:xfrm>
          <a:prstGeom prst="rect">
            <a:avLst/>
          </a:prstGeom>
          <a:noFill/>
          <a:ln>
            <a:noFill/>
          </a:ln>
        </p:spPr>
      </p:pic>
      <p:pic>
        <p:nvPicPr>
          <p:cNvPr id="110" name="Shape 110"/>
          <p:cNvPicPr preferRelativeResize="0"/>
          <p:nvPr/>
        </p:nvPicPr>
        <p:blipFill rotWithShape="1">
          <a:blip r:embed="rId5">
            <a:alphaModFix/>
          </a:blip>
          <a:srcRect b="0" l="0" r="0" t="0"/>
          <a:stretch/>
        </p:blipFill>
        <p:spPr>
          <a:xfrm>
            <a:off x="2327792" y="4286257"/>
            <a:ext cx="4622727" cy="2094219"/>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0" name="Shape 1410"/>
        <p:cNvGrpSpPr/>
        <p:nvPr/>
      </p:nvGrpSpPr>
      <p:grpSpPr>
        <a:xfrm>
          <a:off x="0" y="0"/>
          <a:ext cx="0" cy="0"/>
          <a:chOff x="0" y="0"/>
          <a:chExt cx="0" cy="0"/>
        </a:xfrm>
      </p:grpSpPr>
      <p:sp>
        <p:nvSpPr>
          <p:cNvPr id="1411" name="Shape 1411"/>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412" name="Shape 1412"/>
          <p:cNvSpPr txBox="1"/>
          <p:nvPr/>
        </p:nvSpPr>
        <p:spPr>
          <a:xfrm>
            <a:off x="-31950" y="165946"/>
            <a:ext cx="9207899" cy="800213"/>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Model averaging: ensembling</a:t>
            </a:r>
          </a:p>
        </p:txBody>
      </p:sp>
      <p:pic>
        <p:nvPicPr>
          <p:cNvPr id="1413" name="Shape 1413"/>
          <p:cNvPicPr preferRelativeResize="0"/>
          <p:nvPr/>
        </p:nvPicPr>
        <p:blipFill rotWithShape="1">
          <a:blip r:embed="rId3">
            <a:alphaModFix/>
          </a:blip>
          <a:srcRect b="0" l="0" r="0" t="0"/>
          <a:stretch/>
        </p:blipFill>
        <p:spPr>
          <a:xfrm>
            <a:off x="645006" y="1647984"/>
            <a:ext cx="857400" cy="857400"/>
          </a:xfrm>
          <a:prstGeom prst="rect">
            <a:avLst/>
          </a:prstGeom>
          <a:noFill/>
          <a:ln cap="flat" cmpd="sng" w="25400">
            <a:solidFill>
              <a:schemeClr val="dk1"/>
            </a:solidFill>
            <a:prstDash val="solid"/>
            <a:round/>
            <a:headEnd len="med" w="med" type="none"/>
            <a:tailEnd len="med" w="med" type="none"/>
          </a:ln>
        </p:spPr>
      </p:pic>
      <p:grpSp>
        <p:nvGrpSpPr>
          <p:cNvPr id="1414" name="Shape 1414"/>
          <p:cNvGrpSpPr/>
          <p:nvPr/>
        </p:nvGrpSpPr>
        <p:grpSpPr>
          <a:xfrm>
            <a:off x="1729000" y="1647985"/>
            <a:ext cx="1000200" cy="857400"/>
            <a:chOff x="3548237" y="3644285"/>
            <a:chExt cx="1000200" cy="857400"/>
          </a:xfrm>
        </p:grpSpPr>
        <p:sp>
          <p:nvSpPr>
            <p:cNvPr id="1415" name="Shape 1415"/>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416" name="Shape 1416"/>
            <p:cNvGrpSpPr/>
            <p:nvPr/>
          </p:nvGrpSpPr>
          <p:grpSpPr>
            <a:xfrm rot="5400000">
              <a:off x="3750810" y="3727413"/>
              <a:ext cx="595229" cy="714288"/>
              <a:chOff x="6786578" y="2285991"/>
              <a:chExt cx="714303" cy="857180"/>
            </a:xfrm>
          </p:grpSpPr>
          <p:sp>
            <p:nvSpPr>
              <p:cNvPr id="1417" name="Shape 1417"/>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18" name="Shape 1418"/>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19" name="Shape 1419"/>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0" name="Shape 1420"/>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1" name="Shape 1421"/>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2" name="Shape 1422"/>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3" name="Shape 1423"/>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4" name="Shape 1424"/>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25" name="Shape 1425"/>
              <p:cNvCxnSpPr>
                <a:stCxn id="1422" idx="4"/>
                <a:endCxn id="1420"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426" name="Shape 1426"/>
              <p:cNvCxnSpPr>
                <a:stCxn id="1423" idx="4"/>
                <a:endCxn id="1420"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427" name="Shape 1427"/>
              <p:cNvCxnSpPr>
                <a:stCxn id="1424" idx="4"/>
                <a:endCxn id="1420"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428" name="Shape 1428"/>
              <p:cNvCxnSpPr>
                <a:stCxn id="1422" idx="4"/>
                <a:endCxn id="1421"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429" name="Shape 1429"/>
              <p:cNvCxnSpPr>
                <a:stCxn id="1423" idx="4"/>
                <a:endCxn id="1421"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430" name="Shape 1430"/>
              <p:cNvCxnSpPr>
                <a:stCxn id="1424" idx="4"/>
                <a:endCxn id="1421"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431" name="Shape 1431"/>
              <p:cNvCxnSpPr>
                <a:stCxn id="1419"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432" name="Shape 1432"/>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433" name="Shape 1433"/>
              <p:cNvCxnSpPr>
                <a:stCxn id="1417"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434" name="Shape 1434"/>
              <p:cNvCxnSpPr>
                <a:stCxn id="1419"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435" name="Shape 1435"/>
              <p:cNvCxnSpPr>
                <a:stCxn id="1418"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436" name="Shape 1436"/>
              <p:cNvCxnSpPr>
                <a:stCxn id="1417"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437" name="Shape 1437"/>
          <p:cNvCxnSpPr>
            <a:stCxn id="1413" idx="3"/>
            <a:endCxn id="1415" idx="1"/>
          </p:cNvCxnSpPr>
          <p:nvPr/>
        </p:nvCxnSpPr>
        <p:spPr>
          <a:xfrm>
            <a:off x="1502407" y="207668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438" name="Shape 1438"/>
          <p:cNvGrpSpPr/>
          <p:nvPr/>
        </p:nvGrpSpPr>
        <p:grpSpPr>
          <a:xfrm>
            <a:off x="3094092" y="1561701"/>
            <a:ext cx="499980" cy="1029900"/>
            <a:chOff x="3607467" y="1794076"/>
            <a:chExt cx="499980" cy="1029900"/>
          </a:xfrm>
        </p:grpSpPr>
        <p:sp>
          <p:nvSpPr>
            <p:cNvPr id="1439" name="Shape 1439"/>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0" name="Shape 1440"/>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1" name="Shape 1441"/>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2" name="Shape 1442"/>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3" name="Shape 1443"/>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4" name="Shape 1444"/>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5" name="Shape 1445"/>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6" name="Shape 1446"/>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47" name="Shape 1447"/>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448" name="Shape 1448"/>
          <p:cNvCxnSpPr/>
          <p:nvPr/>
        </p:nvCxnSpPr>
        <p:spPr>
          <a:xfrm>
            <a:off x="2727232" y="2076684"/>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449" name="Shape 1449"/>
          <p:cNvPicPr preferRelativeResize="0"/>
          <p:nvPr/>
        </p:nvPicPr>
        <p:blipFill rotWithShape="1">
          <a:blip r:embed="rId3">
            <a:alphaModFix/>
          </a:blip>
          <a:srcRect b="0" l="0" r="0" t="0"/>
          <a:stretch/>
        </p:blipFill>
        <p:spPr>
          <a:xfrm>
            <a:off x="646106" y="2924134"/>
            <a:ext cx="857400" cy="857400"/>
          </a:xfrm>
          <a:prstGeom prst="rect">
            <a:avLst/>
          </a:prstGeom>
          <a:noFill/>
          <a:ln cap="flat" cmpd="sng" w="25400">
            <a:solidFill>
              <a:schemeClr val="dk1"/>
            </a:solidFill>
            <a:prstDash val="solid"/>
            <a:round/>
            <a:headEnd len="med" w="med" type="none"/>
            <a:tailEnd len="med" w="med" type="none"/>
          </a:ln>
        </p:spPr>
      </p:pic>
      <p:grpSp>
        <p:nvGrpSpPr>
          <p:cNvPr id="1450" name="Shape 1450"/>
          <p:cNvGrpSpPr/>
          <p:nvPr/>
        </p:nvGrpSpPr>
        <p:grpSpPr>
          <a:xfrm>
            <a:off x="1730100" y="2924135"/>
            <a:ext cx="1000200" cy="857400"/>
            <a:chOff x="3548237" y="3644285"/>
            <a:chExt cx="1000200" cy="857400"/>
          </a:xfrm>
        </p:grpSpPr>
        <p:sp>
          <p:nvSpPr>
            <p:cNvPr id="1451" name="Shape 1451"/>
            <p:cNvSpPr/>
            <p:nvPr/>
          </p:nvSpPr>
          <p:spPr>
            <a:xfrm>
              <a:off x="3548237" y="3644285"/>
              <a:ext cx="1000200" cy="857400"/>
            </a:xfrm>
            <a:prstGeom prst="rect">
              <a:avLst/>
            </a:prstGeom>
            <a:solidFill>
              <a:srgbClr val="F2F2F2"/>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452" name="Shape 1452"/>
            <p:cNvGrpSpPr/>
            <p:nvPr/>
          </p:nvGrpSpPr>
          <p:grpSpPr>
            <a:xfrm rot="5400000">
              <a:off x="3750810" y="3727413"/>
              <a:ext cx="595229" cy="714288"/>
              <a:chOff x="6786578" y="2285991"/>
              <a:chExt cx="714303" cy="857180"/>
            </a:xfrm>
          </p:grpSpPr>
          <p:sp>
            <p:nvSpPr>
              <p:cNvPr id="1453" name="Shape 1453"/>
              <p:cNvSpPr/>
              <p:nvPr/>
            </p:nvSpPr>
            <p:spPr>
              <a:xfrm>
                <a:off x="6786578"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4" name="Shape 1454"/>
              <p:cNvSpPr/>
              <p:nvPr/>
            </p:nvSpPr>
            <p:spPr>
              <a:xfrm>
                <a:off x="7072329"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5" name="Shape 1455"/>
              <p:cNvSpPr/>
              <p:nvPr/>
            </p:nvSpPr>
            <p:spPr>
              <a:xfrm>
                <a:off x="7358082" y="300037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6" name="Shape 1456"/>
              <p:cNvSpPr/>
              <p:nvPr/>
            </p:nvSpPr>
            <p:spPr>
              <a:xfrm>
                <a:off x="6938978" y="264318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7" name="Shape 1457"/>
              <p:cNvSpPr/>
              <p:nvPr/>
            </p:nvSpPr>
            <p:spPr>
              <a:xfrm>
                <a:off x="7224729" y="2643182"/>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8" name="Shape 1458"/>
              <p:cNvSpPr/>
              <p:nvPr/>
            </p:nvSpPr>
            <p:spPr>
              <a:xfrm>
                <a:off x="6786578"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9" name="Shape 1459"/>
              <p:cNvSpPr/>
              <p:nvPr/>
            </p:nvSpPr>
            <p:spPr>
              <a:xfrm>
                <a:off x="7072329"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60" name="Shape 1460"/>
              <p:cNvSpPr/>
              <p:nvPr/>
            </p:nvSpPr>
            <p:spPr>
              <a:xfrm>
                <a:off x="7358082" y="2285991"/>
                <a:ext cx="142800" cy="142800"/>
              </a:xfrm>
              <a:prstGeom prst="ellipse">
                <a:avLst/>
              </a:prstGeom>
              <a:solidFill>
                <a:schemeClr val="lt1"/>
              </a:solidFill>
              <a:ln cap="flat" cmpd="sng" w="127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61" name="Shape 1461"/>
              <p:cNvCxnSpPr>
                <a:stCxn id="1458" idx="4"/>
                <a:endCxn id="1456" idx="0"/>
              </p:cNvCxnSpPr>
              <p:nvPr/>
            </p:nvCxnSpPr>
            <p:spPr>
              <a:xfrm flipH="1" rot="-5400000">
                <a:off x="6826928" y="2459841"/>
                <a:ext cx="214500" cy="152400"/>
              </a:xfrm>
              <a:prstGeom prst="straightConnector1">
                <a:avLst/>
              </a:prstGeom>
              <a:noFill/>
              <a:ln cap="flat" cmpd="sng" w="9525">
                <a:solidFill>
                  <a:srgbClr val="FF0000"/>
                </a:solidFill>
                <a:prstDash val="solid"/>
                <a:round/>
                <a:headEnd len="med" w="med" type="none"/>
                <a:tailEnd len="med" w="med" type="none"/>
              </a:ln>
            </p:spPr>
          </p:cxnSp>
          <p:cxnSp>
            <p:nvCxnSpPr>
              <p:cNvPr id="1462" name="Shape 1462"/>
              <p:cNvCxnSpPr>
                <a:stCxn id="1459" idx="4"/>
                <a:endCxn id="1456" idx="0"/>
              </p:cNvCxnSpPr>
              <p:nvPr/>
            </p:nvCxnSpPr>
            <p:spPr>
              <a:xfrm rot="5400000">
                <a:off x="6969879" y="2469441"/>
                <a:ext cx="214500" cy="133200"/>
              </a:xfrm>
              <a:prstGeom prst="straightConnector1">
                <a:avLst/>
              </a:prstGeom>
              <a:noFill/>
              <a:ln cap="flat" cmpd="sng" w="9525">
                <a:solidFill>
                  <a:srgbClr val="FF0000"/>
                </a:solidFill>
                <a:prstDash val="solid"/>
                <a:round/>
                <a:headEnd len="med" w="med" type="none"/>
                <a:tailEnd len="med" w="med" type="none"/>
              </a:ln>
            </p:spPr>
          </p:cxnSp>
          <p:cxnSp>
            <p:nvCxnSpPr>
              <p:cNvPr id="1463" name="Shape 1463"/>
              <p:cNvCxnSpPr>
                <a:stCxn id="1460" idx="4"/>
                <a:endCxn id="1456" idx="0"/>
              </p:cNvCxnSpPr>
              <p:nvPr/>
            </p:nvCxnSpPr>
            <p:spPr>
              <a:xfrm rot="5400000">
                <a:off x="7112682" y="2326491"/>
                <a:ext cx="214500" cy="419100"/>
              </a:xfrm>
              <a:prstGeom prst="straightConnector1">
                <a:avLst/>
              </a:prstGeom>
              <a:noFill/>
              <a:ln cap="flat" cmpd="sng" w="9525">
                <a:solidFill>
                  <a:srgbClr val="FF0000"/>
                </a:solidFill>
                <a:prstDash val="solid"/>
                <a:round/>
                <a:headEnd len="med" w="med" type="none"/>
                <a:tailEnd len="med" w="med" type="none"/>
              </a:ln>
            </p:spPr>
          </p:cxnSp>
          <p:cxnSp>
            <p:nvCxnSpPr>
              <p:cNvPr id="1464" name="Shape 1464"/>
              <p:cNvCxnSpPr>
                <a:stCxn id="1458" idx="4"/>
                <a:endCxn id="1457" idx="0"/>
              </p:cNvCxnSpPr>
              <p:nvPr/>
            </p:nvCxnSpPr>
            <p:spPr>
              <a:xfrm flipH="1" rot="-5400000">
                <a:off x="6969728" y="2317041"/>
                <a:ext cx="214500" cy="438000"/>
              </a:xfrm>
              <a:prstGeom prst="straightConnector1">
                <a:avLst/>
              </a:prstGeom>
              <a:noFill/>
              <a:ln cap="flat" cmpd="sng" w="9525">
                <a:solidFill>
                  <a:srgbClr val="FF0000"/>
                </a:solidFill>
                <a:prstDash val="solid"/>
                <a:round/>
                <a:headEnd len="med" w="med" type="none"/>
                <a:tailEnd len="med" w="med" type="none"/>
              </a:ln>
            </p:spPr>
          </p:cxnSp>
          <p:cxnSp>
            <p:nvCxnSpPr>
              <p:cNvPr id="1465" name="Shape 1465"/>
              <p:cNvCxnSpPr>
                <a:stCxn id="1459" idx="4"/>
                <a:endCxn id="1457" idx="0"/>
              </p:cNvCxnSpPr>
              <p:nvPr/>
            </p:nvCxnSpPr>
            <p:spPr>
              <a:xfrm flipH="1" rot="-5400000">
                <a:off x="7112679" y="2459841"/>
                <a:ext cx="214500" cy="152400"/>
              </a:xfrm>
              <a:prstGeom prst="straightConnector1">
                <a:avLst/>
              </a:prstGeom>
              <a:noFill/>
              <a:ln cap="flat" cmpd="sng" w="9525">
                <a:solidFill>
                  <a:srgbClr val="FF0000"/>
                </a:solidFill>
                <a:prstDash val="solid"/>
                <a:round/>
                <a:headEnd len="med" w="med" type="none"/>
                <a:tailEnd len="med" w="med" type="none"/>
              </a:ln>
            </p:spPr>
          </p:cxnSp>
          <p:cxnSp>
            <p:nvCxnSpPr>
              <p:cNvPr id="1466" name="Shape 1466"/>
              <p:cNvCxnSpPr>
                <a:stCxn id="1460" idx="4"/>
                <a:endCxn id="1457" idx="0"/>
              </p:cNvCxnSpPr>
              <p:nvPr/>
            </p:nvCxnSpPr>
            <p:spPr>
              <a:xfrm rot="5400000">
                <a:off x="7255632" y="2469441"/>
                <a:ext cx="214500" cy="133200"/>
              </a:xfrm>
              <a:prstGeom prst="straightConnector1">
                <a:avLst/>
              </a:prstGeom>
              <a:noFill/>
              <a:ln cap="flat" cmpd="sng" w="9525">
                <a:solidFill>
                  <a:srgbClr val="FF0000"/>
                </a:solidFill>
                <a:prstDash val="solid"/>
                <a:round/>
                <a:headEnd len="med" w="med" type="none"/>
                <a:tailEnd len="med" w="med" type="none"/>
              </a:ln>
            </p:spPr>
          </p:cxnSp>
          <p:cxnSp>
            <p:nvCxnSpPr>
              <p:cNvPr id="1467" name="Shape 1467"/>
              <p:cNvCxnSpPr>
                <a:stCxn id="1455" idx="0"/>
              </p:cNvCxnSpPr>
              <p:nvPr/>
            </p:nvCxnSpPr>
            <p:spPr>
              <a:xfrm flipH="1" rot="5400000">
                <a:off x="7250982"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468" name="Shape 1468"/>
              <p:cNvCxnSpPr/>
              <p:nvPr/>
            </p:nvCxnSpPr>
            <p:spPr>
              <a:xfrm rot="-5400000">
                <a:off x="7108067"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469" name="Shape 1469"/>
              <p:cNvCxnSpPr>
                <a:stCxn id="1453" idx="0"/>
              </p:cNvCxnSpPr>
              <p:nvPr/>
            </p:nvCxnSpPr>
            <p:spPr>
              <a:xfrm rot="-5400000">
                <a:off x="6965228" y="2678922"/>
                <a:ext cx="214200" cy="428700"/>
              </a:xfrm>
              <a:prstGeom prst="straightConnector1">
                <a:avLst/>
              </a:prstGeom>
              <a:noFill/>
              <a:ln cap="flat" cmpd="sng" w="9525">
                <a:solidFill>
                  <a:srgbClr val="FF0000"/>
                </a:solidFill>
                <a:prstDash val="solid"/>
                <a:round/>
                <a:headEnd len="med" w="med" type="none"/>
                <a:tailEnd len="med" w="med" type="none"/>
              </a:ln>
            </p:spPr>
          </p:cxnSp>
          <p:cxnSp>
            <p:nvCxnSpPr>
              <p:cNvPr id="1470" name="Shape 1470"/>
              <p:cNvCxnSpPr>
                <a:stCxn id="1455" idx="0"/>
              </p:cNvCxnSpPr>
              <p:nvPr/>
            </p:nvCxnSpPr>
            <p:spPr>
              <a:xfrm flipH="1" rot="5400000">
                <a:off x="7108032" y="2678922"/>
                <a:ext cx="214200" cy="428700"/>
              </a:xfrm>
              <a:prstGeom prst="straightConnector1">
                <a:avLst/>
              </a:prstGeom>
              <a:noFill/>
              <a:ln cap="flat" cmpd="sng" w="9525">
                <a:solidFill>
                  <a:srgbClr val="FF0000"/>
                </a:solidFill>
                <a:prstDash val="solid"/>
                <a:round/>
                <a:headEnd len="med" w="med" type="none"/>
                <a:tailEnd len="med" w="med" type="none"/>
              </a:ln>
            </p:spPr>
          </p:cxnSp>
          <p:cxnSp>
            <p:nvCxnSpPr>
              <p:cNvPr id="1471" name="Shape 1471"/>
              <p:cNvCxnSpPr>
                <a:stCxn id="1454" idx="0"/>
              </p:cNvCxnSpPr>
              <p:nvPr/>
            </p:nvCxnSpPr>
            <p:spPr>
              <a:xfrm flipH="1" rot="5400000">
                <a:off x="6965229" y="2821872"/>
                <a:ext cx="214200" cy="142800"/>
              </a:xfrm>
              <a:prstGeom prst="straightConnector1">
                <a:avLst/>
              </a:prstGeom>
              <a:noFill/>
              <a:ln cap="flat" cmpd="sng" w="9525">
                <a:solidFill>
                  <a:srgbClr val="FF0000"/>
                </a:solidFill>
                <a:prstDash val="solid"/>
                <a:round/>
                <a:headEnd len="med" w="med" type="none"/>
                <a:tailEnd len="med" w="med" type="none"/>
              </a:ln>
            </p:spPr>
          </p:cxnSp>
          <p:cxnSp>
            <p:nvCxnSpPr>
              <p:cNvPr id="1472" name="Shape 1472"/>
              <p:cNvCxnSpPr>
                <a:stCxn id="1453" idx="0"/>
              </p:cNvCxnSpPr>
              <p:nvPr/>
            </p:nvCxnSpPr>
            <p:spPr>
              <a:xfrm rot="-5400000">
                <a:off x="6822278" y="2821872"/>
                <a:ext cx="214200" cy="142800"/>
              </a:xfrm>
              <a:prstGeom prst="straightConnector1">
                <a:avLst/>
              </a:prstGeom>
              <a:noFill/>
              <a:ln cap="flat" cmpd="sng" w="9525">
                <a:solidFill>
                  <a:srgbClr val="FF0000"/>
                </a:solidFill>
                <a:prstDash val="solid"/>
                <a:round/>
                <a:headEnd len="med" w="med" type="none"/>
                <a:tailEnd len="med" w="med" type="none"/>
              </a:ln>
            </p:spPr>
          </p:cxnSp>
        </p:grpSp>
      </p:grpSp>
      <p:cxnSp>
        <p:nvCxnSpPr>
          <p:cNvPr id="1473" name="Shape 1473"/>
          <p:cNvCxnSpPr>
            <a:stCxn id="1449" idx="3"/>
            <a:endCxn id="1451" idx="1"/>
          </p:cNvCxnSpPr>
          <p:nvPr/>
        </p:nvCxnSpPr>
        <p:spPr>
          <a:xfrm>
            <a:off x="1503507" y="335283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474" name="Shape 1474"/>
          <p:cNvGrpSpPr/>
          <p:nvPr/>
        </p:nvGrpSpPr>
        <p:grpSpPr>
          <a:xfrm>
            <a:off x="3095192" y="2837851"/>
            <a:ext cx="499980" cy="1029900"/>
            <a:chOff x="3095192" y="2990251"/>
            <a:chExt cx="499980" cy="1029900"/>
          </a:xfrm>
        </p:grpSpPr>
        <p:sp>
          <p:nvSpPr>
            <p:cNvPr id="1475" name="Shape 1475"/>
            <p:cNvSpPr/>
            <p:nvPr/>
          </p:nvSpPr>
          <p:spPr>
            <a:xfrm rot="5400000">
              <a:off x="3267400" y="2849712"/>
              <a:ext cx="93599" cy="4370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76" name="Shape 1476"/>
            <p:cNvSpPr/>
            <p:nvPr/>
          </p:nvSpPr>
          <p:spPr>
            <a:xfrm rot="5400000">
              <a:off x="3173882" y="3068307"/>
              <a:ext cx="93599" cy="2496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77" name="Shape 1477"/>
            <p:cNvSpPr/>
            <p:nvPr/>
          </p:nvSpPr>
          <p:spPr>
            <a:xfrm rot="5400000">
              <a:off x="3236178" y="3130602"/>
              <a:ext cx="93599" cy="3746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78" name="Shape 1478"/>
            <p:cNvSpPr/>
            <p:nvPr/>
          </p:nvSpPr>
          <p:spPr>
            <a:xfrm rot="5400000">
              <a:off x="3127049" y="3364797"/>
              <a:ext cx="93599" cy="1560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79" name="Shape 1479"/>
            <p:cNvSpPr/>
            <p:nvPr/>
          </p:nvSpPr>
          <p:spPr>
            <a:xfrm rot="5400000">
              <a:off x="3298623" y="3317892"/>
              <a:ext cx="93599" cy="4995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80" name="Shape 1480"/>
            <p:cNvSpPr/>
            <p:nvPr/>
          </p:nvSpPr>
          <p:spPr>
            <a:xfrm rot="5400000">
              <a:off x="3205105" y="3536487"/>
              <a:ext cx="93599" cy="3120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81" name="Shape 1481"/>
            <p:cNvSpPr/>
            <p:nvPr/>
          </p:nvSpPr>
          <p:spPr>
            <a:xfrm rot="5400000">
              <a:off x="3251789" y="3614382"/>
              <a:ext cx="93599" cy="405899"/>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82" name="Shape 1482"/>
            <p:cNvSpPr/>
            <p:nvPr/>
          </p:nvSpPr>
          <p:spPr>
            <a:xfrm rot="5400000">
              <a:off x="3158271" y="3832977"/>
              <a:ext cx="93599" cy="218400"/>
            </a:xfrm>
            <a:prstGeom prst="rect">
              <a:avLst/>
            </a:prstGeom>
            <a:solidFill>
              <a:srgbClr val="FF0000"/>
            </a:solidFill>
            <a:ln cap="flat" cmpd="sng" w="9525">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83" name="Shape 1483"/>
            <p:cNvCxnSpPr/>
            <p:nvPr/>
          </p:nvCxnSpPr>
          <p:spPr>
            <a:xfrm rot="5400000">
              <a:off x="2580542" y="3504901"/>
              <a:ext cx="1029900" cy="599"/>
            </a:xfrm>
            <a:prstGeom prst="straightConnector1">
              <a:avLst/>
            </a:prstGeom>
            <a:noFill/>
            <a:ln cap="flat" cmpd="sng" w="12700">
              <a:solidFill>
                <a:srgbClr val="FF0000"/>
              </a:solidFill>
              <a:prstDash val="solid"/>
              <a:round/>
              <a:headEnd len="med" w="med" type="none"/>
              <a:tailEnd len="med" w="med" type="none"/>
            </a:ln>
          </p:spPr>
        </p:cxnSp>
      </p:grpSp>
      <p:cxnSp>
        <p:nvCxnSpPr>
          <p:cNvPr id="1484" name="Shape 1484"/>
          <p:cNvCxnSpPr/>
          <p:nvPr/>
        </p:nvCxnSpPr>
        <p:spPr>
          <a:xfrm>
            <a:off x="2728332" y="3352833"/>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485" name="Shape 1485"/>
          <p:cNvPicPr preferRelativeResize="0"/>
          <p:nvPr/>
        </p:nvPicPr>
        <p:blipFill rotWithShape="1">
          <a:blip r:embed="rId3">
            <a:alphaModFix/>
          </a:blip>
          <a:srcRect b="0" l="0" r="0" t="0"/>
          <a:stretch/>
        </p:blipFill>
        <p:spPr>
          <a:xfrm>
            <a:off x="646106" y="4667558"/>
            <a:ext cx="857400" cy="857400"/>
          </a:xfrm>
          <a:prstGeom prst="rect">
            <a:avLst/>
          </a:prstGeom>
          <a:noFill/>
          <a:ln cap="flat" cmpd="sng" w="25400">
            <a:solidFill>
              <a:schemeClr val="dk1"/>
            </a:solidFill>
            <a:prstDash val="solid"/>
            <a:round/>
            <a:headEnd len="med" w="med" type="none"/>
            <a:tailEnd len="med" w="med" type="none"/>
          </a:ln>
        </p:spPr>
      </p:pic>
      <p:grpSp>
        <p:nvGrpSpPr>
          <p:cNvPr id="1486" name="Shape 1486"/>
          <p:cNvGrpSpPr/>
          <p:nvPr/>
        </p:nvGrpSpPr>
        <p:grpSpPr>
          <a:xfrm>
            <a:off x="1730100" y="4667560"/>
            <a:ext cx="1000200" cy="857400"/>
            <a:chOff x="3548237" y="3644285"/>
            <a:chExt cx="1000200" cy="857400"/>
          </a:xfrm>
        </p:grpSpPr>
        <p:sp>
          <p:nvSpPr>
            <p:cNvPr id="1487" name="Shape 1487"/>
            <p:cNvSpPr/>
            <p:nvPr/>
          </p:nvSpPr>
          <p:spPr>
            <a:xfrm>
              <a:off x="3548237" y="3644285"/>
              <a:ext cx="1000200" cy="857400"/>
            </a:xfrm>
            <a:prstGeom prst="rect">
              <a:avLst/>
            </a:prstGeom>
            <a:solidFill>
              <a:srgbClr val="F2F2F2"/>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488" name="Shape 1488"/>
            <p:cNvGrpSpPr/>
            <p:nvPr/>
          </p:nvGrpSpPr>
          <p:grpSpPr>
            <a:xfrm rot="5400000">
              <a:off x="3750810" y="3727413"/>
              <a:ext cx="595229" cy="714288"/>
              <a:chOff x="6786578" y="2285991"/>
              <a:chExt cx="714303" cy="857180"/>
            </a:xfrm>
          </p:grpSpPr>
          <p:sp>
            <p:nvSpPr>
              <p:cNvPr id="1489" name="Shape 1489"/>
              <p:cNvSpPr/>
              <p:nvPr/>
            </p:nvSpPr>
            <p:spPr>
              <a:xfrm>
                <a:off x="6786578"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0" name="Shape 1490"/>
              <p:cNvSpPr/>
              <p:nvPr/>
            </p:nvSpPr>
            <p:spPr>
              <a:xfrm>
                <a:off x="7072329"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1" name="Shape 1491"/>
              <p:cNvSpPr/>
              <p:nvPr/>
            </p:nvSpPr>
            <p:spPr>
              <a:xfrm>
                <a:off x="7358082" y="300037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2" name="Shape 1492"/>
              <p:cNvSpPr/>
              <p:nvPr/>
            </p:nvSpPr>
            <p:spPr>
              <a:xfrm>
                <a:off x="6938978" y="264318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3" name="Shape 1493"/>
              <p:cNvSpPr/>
              <p:nvPr/>
            </p:nvSpPr>
            <p:spPr>
              <a:xfrm>
                <a:off x="7224729" y="2643182"/>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4" name="Shape 1494"/>
              <p:cNvSpPr/>
              <p:nvPr/>
            </p:nvSpPr>
            <p:spPr>
              <a:xfrm>
                <a:off x="6786578"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5" name="Shape 1495"/>
              <p:cNvSpPr/>
              <p:nvPr/>
            </p:nvSpPr>
            <p:spPr>
              <a:xfrm>
                <a:off x="7072329"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6" name="Shape 1496"/>
              <p:cNvSpPr/>
              <p:nvPr/>
            </p:nvSpPr>
            <p:spPr>
              <a:xfrm>
                <a:off x="7358082" y="2285991"/>
                <a:ext cx="142800" cy="142800"/>
              </a:xfrm>
              <a:prstGeom prst="ellipse">
                <a:avLst/>
              </a:prstGeom>
              <a:solidFill>
                <a:schemeClr val="lt1"/>
              </a:solidFill>
              <a:ln cap="flat" cmpd="sng" w="12700">
                <a:solidFill>
                  <a:srgbClr val="38761D"/>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497" name="Shape 1497"/>
              <p:cNvCxnSpPr>
                <a:stCxn id="1494" idx="4"/>
                <a:endCxn id="1492" idx="0"/>
              </p:cNvCxnSpPr>
              <p:nvPr/>
            </p:nvCxnSpPr>
            <p:spPr>
              <a:xfrm flipH="1" rot="-5400000">
                <a:off x="6826928" y="2459841"/>
                <a:ext cx="214500" cy="152400"/>
              </a:xfrm>
              <a:prstGeom prst="straightConnector1">
                <a:avLst/>
              </a:prstGeom>
              <a:noFill/>
              <a:ln cap="flat" cmpd="sng" w="9525">
                <a:solidFill>
                  <a:srgbClr val="38761D"/>
                </a:solidFill>
                <a:prstDash val="solid"/>
                <a:round/>
                <a:headEnd len="med" w="med" type="none"/>
                <a:tailEnd len="med" w="med" type="none"/>
              </a:ln>
            </p:spPr>
          </p:cxnSp>
          <p:cxnSp>
            <p:nvCxnSpPr>
              <p:cNvPr id="1498" name="Shape 1498"/>
              <p:cNvCxnSpPr>
                <a:stCxn id="1495" idx="4"/>
                <a:endCxn id="1492" idx="0"/>
              </p:cNvCxnSpPr>
              <p:nvPr/>
            </p:nvCxnSpPr>
            <p:spPr>
              <a:xfrm rot="5400000">
                <a:off x="6969879" y="2469441"/>
                <a:ext cx="214500" cy="133200"/>
              </a:xfrm>
              <a:prstGeom prst="straightConnector1">
                <a:avLst/>
              </a:prstGeom>
              <a:noFill/>
              <a:ln cap="flat" cmpd="sng" w="9525">
                <a:solidFill>
                  <a:srgbClr val="38761D"/>
                </a:solidFill>
                <a:prstDash val="solid"/>
                <a:round/>
                <a:headEnd len="med" w="med" type="none"/>
                <a:tailEnd len="med" w="med" type="none"/>
              </a:ln>
            </p:spPr>
          </p:cxnSp>
          <p:cxnSp>
            <p:nvCxnSpPr>
              <p:cNvPr id="1499" name="Shape 1499"/>
              <p:cNvCxnSpPr>
                <a:stCxn id="1496" idx="4"/>
                <a:endCxn id="1492" idx="0"/>
              </p:cNvCxnSpPr>
              <p:nvPr/>
            </p:nvCxnSpPr>
            <p:spPr>
              <a:xfrm rot="5400000">
                <a:off x="7112682" y="2326491"/>
                <a:ext cx="214500" cy="419100"/>
              </a:xfrm>
              <a:prstGeom prst="straightConnector1">
                <a:avLst/>
              </a:prstGeom>
              <a:noFill/>
              <a:ln cap="flat" cmpd="sng" w="9525">
                <a:solidFill>
                  <a:srgbClr val="38761D"/>
                </a:solidFill>
                <a:prstDash val="solid"/>
                <a:round/>
                <a:headEnd len="med" w="med" type="none"/>
                <a:tailEnd len="med" w="med" type="none"/>
              </a:ln>
            </p:spPr>
          </p:cxnSp>
          <p:cxnSp>
            <p:nvCxnSpPr>
              <p:cNvPr id="1500" name="Shape 1500"/>
              <p:cNvCxnSpPr>
                <a:stCxn id="1494" idx="4"/>
                <a:endCxn id="1493" idx="0"/>
              </p:cNvCxnSpPr>
              <p:nvPr/>
            </p:nvCxnSpPr>
            <p:spPr>
              <a:xfrm flipH="1" rot="-5400000">
                <a:off x="6969728" y="2317041"/>
                <a:ext cx="214500" cy="438000"/>
              </a:xfrm>
              <a:prstGeom prst="straightConnector1">
                <a:avLst/>
              </a:prstGeom>
              <a:noFill/>
              <a:ln cap="flat" cmpd="sng" w="9525">
                <a:solidFill>
                  <a:srgbClr val="38761D"/>
                </a:solidFill>
                <a:prstDash val="solid"/>
                <a:round/>
                <a:headEnd len="med" w="med" type="none"/>
                <a:tailEnd len="med" w="med" type="none"/>
              </a:ln>
            </p:spPr>
          </p:cxnSp>
          <p:cxnSp>
            <p:nvCxnSpPr>
              <p:cNvPr id="1501" name="Shape 1501"/>
              <p:cNvCxnSpPr>
                <a:stCxn id="1495" idx="4"/>
                <a:endCxn id="1493" idx="0"/>
              </p:cNvCxnSpPr>
              <p:nvPr/>
            </p:nvCxnSpPr>
            <p:spPr>
              <a:xfrm flipH="1" rot="-5400000">
                <a:off x="7112679" y="2459841"/>
                <a:ext cx="214500" cy="152400"/>
              </a:xfrm>
              <a:prstGeom prst="straightConnector1">
                <a:avLst/>
              </a:prstGeom>
              <a:noFill/>
              <a:ln cap="flat" cmpd="sng" w="9525">
                <a:solidFill>
                  <a:srgbClr val="38761D"/>
                </a:solidFill>
                <a:prstDash val="solid"/>
                <a:round/>
                <a:headEnd len="med" w="med" type="none"/>
                <a:tailEnd len="med" w="med" type="none"/>
              </a:ln>
            </p:spPr>
          </p:cxnSp>
          <p:cxnSp>
            <p:nvCxnSpPr>
              <p:cNvPr id="1502" name="Shape 1502"/>
              <p:cNvCxnSpPr>
                <a:stCxn id="1496" idx="4"/>
                <a:endCxn id="1493" idx="0"/>
              </p:cNvCxnSpPr>
              <p:nvPr/>
            </p:nvCxnSpPr>
            <p:spPr>
              <a:xfrm rot="5400000">
                <a:off x="7255632" y="2469441"/>
                <a:ext cx="214500" cy="133200"/>
              </a:xfrm>
              <a:prstGeom prst="straightConnector1">
                <a:avLst/>
              </a:prstGeom>
              <a:noFill/>
              <a:ln cap="flat" cmpd="sng" w="9525">
                <a:solidFill>
                  <a:srgbClr val="38761D"/>
                </a:solidFill>
                <a:prstDash val="solid"/>
                <a:round/>
                <a:headEnd len="med" w="med" type="none"/>
                <a:tailEnd len="med" w="med" type="none"/>
              </a:ln>
            </p:spPr>
          </p:cxnSp>
          <p:cxnSp>
            <p:nvCxnSpPr>
              <p:cNvPr id="1503" name="Shape 1503"/>
              <p:cNvCxnSpPr>
                <a:stCxn id="1491" idx="0"/>
              </p:cNvCxnSpPr>
              <p:nvPr/>
            </p:nvCxnSpPr>
            <p:spPr>
              <a:xfrm flipH="1" rot="5400000">
                <a:off x="7250982"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504" name="Shape 1504"/>
              <p:cNvCxnSpPr/>
              <p:nvPr/>
            </p:nvCxnSpPr>
            <p:spPr>
              <a:xfrm rot="-5400000">
                <a:off x="7108067"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505" name="Shape 1505"/>
              <p:cNvCxnSpPr>
                <a:stCxn id="1489" idx="0"/>
              </p:cNvCxnSpPr>
              <p:nvPr/>
            </p:nvCxnSpPr>
            <p:spPr>
              <a:xfrm rot="-5400000">
                <a:off x="6965228" y="2678922"/>
                <a:ext cx="214200" cy="428700"/>
              </a:xfrm>
              <a:prstGeom prst="straightConnector1">
                <a:avLst/>
              </a:prstGeom>
              <a:noFill/>
              <a:ln cap="flat" cmpd="sng" w="9525">
                <a:solidFill>
                  <a:srgbClr val="38761D"/>
                </a:solidFill>
                <a:prstDash val="solid"/>
                <a:round/>
                <a:headEnd len="med" w="med" type="none"/>
                <a:tailEnd len="med" w="med" type="none"/>
              </a:ln>
            </p:spPr>
          </p:cxnSp>
          <p:cxnSp>
            <p:nvCxnSpPr>
              <p:cNvPr id="1506" name="Shape 1506"/>
              <p:cNvCxnSpPr>
                <a:stCxn id="1491" idx="0"/>
              </p:cNvCxnSpPr>
              <p:nvPr/>
            </p:nvCxnSpPr>
            <p:spPr>
              <a:xfrm flipH="1" rot="5400000">
                <a:off x="7108032" y="2678922"/>
                <a:ext cx="214200" cy="428700"/>
              </a:xfrm>
              <a:prstGeom prst="straightConnector1">
                <a:avLst/>
              </a:prstGeom>
              <a:noFill/>
              <a:ln cap="flat" cmpd="sng" w="9525">
                <a:solidFill>
                  <a:srgbClr val="38761D"/>
                </a:solidFill>
                <a:prstDash val="solid"/>
                <a:round/>
                <a:headEnd len="med" w="med" type="none"/>
                <a:tailEnd len="med" w="med" type="none"/>
              </a:ln>
            </p:spPr>
          </p:cxnSp>
          <p:cxnSp>
            <p:nvCxnSpPr>
              <p:cNvPr id="1507" name="Shape 1507"/>
              <p:cNvCxnSpPr>
                <a:stCxn id="1490" idx="0"/>
              </p:cNvCxnSpPr>
              <p:nvPr/>
            </p:nvCxnSpPr>
            <p:spPr>
              <a:xfrm flipH="1" rot="5400000">
                <a:off x="6965229" y="2821872"/>
                <a:ext cx="214200" cy="142800"/>
              </a:xfrm>
              <a:prstGeom prst="straightConnector1">
                <a:avLst/>
              </a:prstGeom>
              <a:noFill/>
              <a:ln cap="flat" cmpd="sng" w="9525">
                <a:solidFill>
                  <a:srgbClr val="38761D"/>
                </a:solidFill>
                <a:prstDash val="solid"/>
                <a:round/>
                <a:headEnd len="med" w="med" type="none"/>
                <a:tailEnd len="med" w="med" type="none"/>
              </a:ln>
            </p:spPr>
          </p:cxnSp>
          <p:cxnSp>
            <p:nvCxnSpPr>
              <p:cNvPr id="1508" name="Shape 1508"/>
              <p:cNvCxnSpPr>
                <a:stCxn id="1489" idx="0"/>
              </p:cNvCxnSpPr>
              <p:nvPr/>
            </p:nvCxnSpPr>
            <p:spPr>
              <a:xfrm rot="-5400000">
                <a:off x="6822278" y="2821872"/>
                <a:ext cx="214200" cy="142800"/>
              </a:xfrm>
              <a:prstGeom prst="straightConnector1">
                <a:avLst/>
              </a:prstGeom>
              <a:noFill/>
              <a:ln cap="flat" cmpd="sng" w="9525">
                <a:solidFill>
                  <a:srgbClr val="38761D"/>
                </a:solidFill>
                <a:prstDash val="solid"/>
                <a:round/>
                <a:headEnd len="med" w="med" type="none"/>
                <a:tailEnd len="med" w="med" type="none"/>
              </a:ln>
            </p:spPr>
          </p:cxnSp>
        </p:grpSp>
      </p:grpSp>
      <p:cxnSp>
        <p:nvCxnSpPr>
          <p:cNvPr id="1509" name="Shape 1509"/>
          <p:cNvCxnSpPr>
            <a:stCxn id="1485" idx="3"/>
            <a:endCxn id="1487" idx="1"/>
          </p:cNvCxnSpPr>
          <p:nvPr/>
        </p:nvCxnSpPr>
        <p:spPr>
          <a:xfrm>
            <a:off x="1503507" y="5096259"/>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510" name="Shape 1510"/>
          <p:cNvGrpSpPr/>
          <p:nvPr/>
        </p:nvGrpSpPr>
        <p:grpSpPr>
          <a:xfrm>
            <a:off x="3095192" y="4581276"/>
            <a:ext cx="499980" cy="1029900"/>
            <a:chOff x="3095192" y="4733676"/>
            <a:chExt cx="499980" cy="1029900"/>
          </a:xfrm>
        </p:grpSpPr>
        <p:sp>
          <p:nvSpPr>
            <p:cNvPr id="1511" name="Shape 1511"/>
            <p:cNvSpPr/>
            <p:nvPr/>
          </p:nvSpPr>
          <p:spPr>
            <a:xfrm rot="5400000">
              <a:off x="3267400" y="4593137"/>
              <a:ext cx="93599" cy="4370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2" name="Shape 1512"/>
            <p:cNvSpPr/>
            <p:nvPr/>
          </p:nvSpPr>
          <p:spPr>
            <a:xfrm rot="5400000">
              <a:off x="3173882" y="4811732"/>
              <a:ext cx="93599" cy="2496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3" name="Shape 1513"/>
            <p:cNvSpPr/>
            <p:nvPr/>
          </p:nvSpPr>
          <p:spPr>
            <a:xfrm rot="5400000">
              <a:off x="3236178" y="4874027"/>
              <a:ext cx="93599" cy="3746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4" name="Shape 1514"/>
            <p:cNvSpPr/>
            <p:nvPr/>
          </p:nvSpPr>
          <p:spPr>
            <a:xfrm rot="5400000">
              <a:off x="3127049" y="5108222"/>
              <a:ext cx="93599" cy="1560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5" name="Shape 1515"/>
            <p:cNvSpPr/>
            <p:nvPr/>
          </p:nvSpPr>
          <p:spPr>
            <a:xfrm rot="5400000">
              <a:off x="3298623" y="5061317"/>
              <a:ext cx="93599" cy="4995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6" name="Shape 1516"/>
            <p:cNvSpPr/>
            <p:nvPr/>
          </p:nvSpPr>
          <p:spPr>
            <a:xfrm rot="5400000">
              <a:off x="3205105" y="5279912"/>
              <a:ext cx="93599" cy="3120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7" name="Shape 1517"/>
            <p:cNvSpPr/>
            <p:nvPr/>
          </p:nvSpPr>
          <p:spPr>
            <a:xfrm rot="5400000">
              <a:off x="3251789" y="5357807"/>
              <a:ext cx="93599" cy="405899"/>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18" name="Shape 1518"/>
            <p:cNvSpPr/>
            <p:nvPr/>
          </p:nvSpPr>
          <p:spPr>
            <a:xfrm rot="5400000">
              <a:off x="3158271" y="5576402"/>
              <a:ext cx="93599" cy="218400"/>
            </a:xfrm>
            <a:prstGeom prst="rect">
              <a:avLst/>
            </a:prstGeom>
            <a:solidFill>
              <a:srgbClr val="38761D"/>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519" name="Shape 1519"/>
            <p:cNvCxnSpPr/>
            <p:nvPr/>
          </p:nvCxnSpPr>
          <p:spPr>
            <a:xfrm rot="5400000">
              <a:off x="2580542" y="5248326"/>
              <a:ext cx="1029900" cy="599"/>
            </a:xfrm>
            <a:prstGeom prst="straightConnector1">
              <a:avLst/>
            </a:prstGeom>
            <a:noFill/>
            <a:ln cap="flat" cmpd="sng" w="12700">
              <a:solidFill>
                <a:srgbClr val="38761D"/>
              </a:solidFill>
              <a:prstDash val="solid"/>
              <a:round/>
              <a:headEnd len="med" w="med" type="none"/>
              <a:tailEnd len="med" w="med" type="none"/>
            </a:ln>
          </p:spPr>
        </p:cxnSp>
      </p:grpSp>
      <p:cxnSp>
        <p:nvCxnSpPr>
          <p:cNvPr id="1520" name="Shape 1520"/>
          <p:cNvCxnSpPr/>
          <p:nvPr/>
        </p:nvCxnSpPr>
        <p:spPr>
          <a:xfrm>
            <a:off x="2728332" y="5096258"/>
            <a:ext cx="263100" cy="0"/>
          </a:xfrm>
          <a:prstGeom prst="straightConnector1">
            <a:avLst/>
          </a:prstGeom>
          <a:noFill/>
          <a:ln cap="flat" cmpd="sng" w="12700">
            <a:solidFill>
              <a:srgbClr val="000000"/>
            </a:solidFill>
            <a:prstDash val="solid"/>
            <a:round/>
            <a:headEnd len="med" w="med" type="none"/>
            <a:tailEnd len="lg" w="lg" type="triangle"/>
          </a:ln>
        </p:spPr>
      </p:cxnSp>
      <p:sp>
        <p:nvSpPr>
          <p:cNvPr id="1521" name="Shape 1521"/>
          <p:cNvSpPr txBox="1"/>
          <p:nvPr/>
        </p:nvSpPr>
        <p:spPr>
          <a:xfrm>
            <a:off x="1402025" y="3641037"/>
            <a:ext cx="1422600" cy="7097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600">
                <a:solidFill>
                  <a:schemeClr val="dk1"/>
                </a:solidFill>
                <a:latin typeface="Calibri"/>
                <a:ea typeface="Calibri"/>
                <a:cs typeface="Calibri"/>
                <a:sym typeface="Calibri"/>
              </a:rPr>
              <a:t>...</a:t>
            </a:r>
          </a:p>
        </p:txBody>
      </p:sp>
      <p:cxnSp>
        <p:nvCxnSpPr>
          <p:cNvPr id="1522" name="Shape 1522"/>
          <p:cNvCxnSpPr/>
          <p:nvPr/>
        </p:nvCxnSpPr>
        <p:spPr>
          <a:xfrm>
            <a:off x="3854707" y="2076684"/>
            <a:ext cx="1134300" cy="1011000"/>
          </a:xfrm>
          <a:prstGeom prst="straightConnector1">
            <a:avLst/>
          </a:prstGeom>
          <a:noFill/>
          <a:ln cap="flat" cmpd="sng" w="12700">
            <a:solidFill>
              <a:srgbClr val="000000"/>
            </a:solidFill>
            <a:prstDash val="solid"/>
            <a:round/>
            <a:headEnd len="med" w="med" type="none"/>
            <a:tailEnd len="lg" w="lg" type="triangle"/>
          </a:ln>
        </p:spPr>
      </p:cxnSp>
      <p:cxnSp>
        <p:nvCxnSpPr>
          <p:cNvPr id="1523" name="Shape 1523"/>
          <p:cNvCxnSpPr/>
          <p:nvPr/>
        </p:nvCxnSpPr>
        <p:spPr>
          <a:xfrm>
            <a:off x="3854707" y="3352833"/>
            <a:ext cx="1085700" cy="108600"/>
          </a:xfrm>
          <a:prstGeom prst="straightConnector1">
            <a:avLst/>
          </a:prstGeom>
          <a:noFill/>
          <a:ln cap="flat" cmpd="sng" w="12700">
            <a:solidFill>
              <a:srgbClr val="000000"/>
            </a:solidFill>
            <a:prstDash val="solid"/>
            <a:round/>
            <a:headEnd len="med" w="med" type="none"/>
            <a:tailEnd len="lg" w="lg" type="triangle"/>
          </a:ln>
        </p:spPr>
      </p:cxnSp>
      <p:cxnSp>
        <p:nvCxnSpPr>
          <p:cNvPr id="1524" name="Shape 1524"/>
          <p:cNvCxnSpPr/>
          <p:nvPr/>
        </p:nvCxnSpPr>
        <p:spPr>
          <a:xfrm flipH="1" rot="10800000">
            <a:off x="3854775" y="3819024"/>
            <a:ext cx="1118100" cy="1277100"/>
          </a:xfrm>
          <a:prstGeom prst="straightConnector1">
            <a:avLst/>
          </a:prstGeom>
          <a:noFill/>
          <a:ln cap="flat" cmpd="sng" w="12700">
            <a:solidFill>
              <a:srgbClr val="000000"/>
            </a:solidFill>
            <a:prstDash val="solid"/>
            <a:round/>
            <a:headEnd len="med" w="med" type="none"/>
            <a:tailEnd len="lg" w="lg" type="triangle"/>
          </a:ln>
        </p:spPr>
      </p:cxnSp>
      <p:grpSp>
        <p:nvGrpSpPr>
          <p:cNvPr id="1525" name="Shape 1525"/>
          <p:cNvGrpSpPr/>
          <p:nvPr/>
        </p:nvGrpSpPr>
        <p:grpSpPr>
          <a:xfrm>
            <a:off x="5186867" y="2914051"/>
            <a:ext cx="499980" cy="1029900"/>
            <a:chOff x="5186867" y="2914051"/>
            <a:chExt cx="499980" cy="1029900"/>
          </a:xfrm>
        </p:grpSpPr>
        <p:sp>
          <p:nvSpPr>
            <p:cNvPr id="1526" name="Shape 1526"/>
            <p:cNvSpPr/>
            <p:nvPr/>
          </p:nvSpPr>
          <p:spPr>
            <a:xfrm rot="5400000">
              <a:off x="5359075" y="2773512"/>
              <a:ext cx="93599" cy="4370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27" name="Shape 1527"/>
            <p:cNvSpPr/>
            <p:nvPr/>
          </p:nvSpPr>
          <p:spPr>
            <a:xfrm rot="5400000">
              <a:off x="5265557" y="2992107"/>
              <a:ext cx="93599" cy="2496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28" name="Shape 1528"/>
            <p:cNvSpPr/>
            <p:nvPr/>
          </p:nvSpPr>
          <p:spPr>
            <a:xfrm rot="5400000">
              <a:off x="5327853" y="3054402"/>
              <a:ext cx="93599" cy="3746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29" name="Shape 1529"/>
            <p:cNvSpPr/>
            <p:nvPr/>
          </p:nvSpPr>
          <p:spPr>
            <a:xfrm rot="5400000">
              <a:off x="5218724" y="3288597"/>
              <a:ext cx="93599" cy="156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30" name="Shape 1530"/>
            <p:cNvSpPr/>
            <p:nvPr/>
          </p:nvSpPr>
          <p:spPr>
            <a:xfrm rot="5400000">
              <a:off x="5390298" y="3241692"/>
              <a:ext cx="93599" cy="4995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31" name="Shape 1531"/>
            <p:cNvSpPr/>
            <p:nvPr/>
          </p:nvSpPr>
          <p:spPr>
            <a:xfrm rot="5400000">
              <a:off x="5296780" y="3460287"/>
              <a:ext cx="93599" cy="312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32" name="Shape 1532"/>
            <p:cNvSpPr/>
            <p:nvPr/>
          </p:nvSpPr>
          <p:spPr>
            <a:xfrm rot="5400000">
              <a:off x="5343464" y="3538182"/>
              <a:ext cx="93599" cy="4058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33" name="Shape 1533"/>
            <p:cNvSpPr/>
            <p:nvPr/>
          </p:nvSpPr>
          <p:spPr>
            <a:xfrm rot="5400000">
              <a:off x="5249946" y="3756777"/>
              <a:ext cx="93599" cy="2184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534" name="Shape 1534"/>
            <p:cNvCxnSpPr/>
            <p:nvPr/>
          </p:nvCxnSpPr>
          <p:spPr>
            <a:xfrm rot="5400000">
              <a:off x="4672217" y="3428701"/>
              <a:ext cx="1029900" cy="599"/>
            </a:xfrm>
            <a:prstGeom prst="straightConnector1">
              <a:avLst/>
            </a:prstGeom>
            <a:noFill/>
            <a:ln cap="flat" cmpd="sng" w="12700">
              <a:solidFill>
                <a:srgbClr val="FF9900"/>
              </a:solidFill>
              <a:prstDash val="solid"/>
              <a:round/>
              <a:headEnd len="med" w="med" type="none"/>
              <a:tailEnd len="med" w="med" type="none"/>
            </a:ln>
          </p:spPr>
        </p:cxnSp>
      </p:grpSp>
      <p:sp>
        <p:nvSpPr>
          <p:cNvPr id="1535" name="Shape 1535"/>
          <p:cNvSpPr txBox="1"/>
          <p:nvPr/>
        </p:nvSpPr>
        <p:spPr>
          <a:xfrm>
            <a:off x="6141000" y="2744000"/>
            <a:ext cx="2515799" cy="12771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b="1" lang="en-US" sz="2400">
                <a:solidFill>
                  <a:schemeClr val="dk1"/>
                </a:solidFill>
                <a:latin typeface="Calibri"/>
                <a:ea typeface="Calibri"/>
                <a:cs typeface="Calibri"/>
                <a:sym typeface="Calibri"/>
              </a:rPr>
              <a:t>model selection</a:t>
            </a:r>
            <a:r>
              <a:rPr lang="en-US" sz="2400">
                <a:solidFill>
                  <a:schemeClr val="dk1"/>
                </a:solidFill>
                <a:latin typeface="Calibri"/>
                <a:ea typeface="Calibri"/>
                <a:cs typeface="Calibri"/>
                <a:sym typeface="Calibri"/>
              </a:rPr>
              <a:t>: 10-fold CV on the validation set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9" name="Shape 1539"/>
        <p:cNvGrpSpPr/>
        <p:nvPr/>
      </p:nvGrpSpPr>
      <p:grpSpPr>
        <a:xfrm>
          <a:off x="0" y="0"/>
          <a:ext cx="0" cy="0"/>
          <a:chOff x="0" y="0"/>
          <a:chExt cx="0" cy="0"/>
        </a:xfrm>
      </p:grpSpPr>
      <p:sp>
        <p:nvSpPr>
          <p:cNvPr id="1540" name="Shape 1540"/>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541" name="Shape 1541"/>
          <p:cNvSpPr txBox="1"/>
          <p:nvPr/>
        </p:nvSpPr>
        <p:spPr>
          <a:xfrm>
            <a:off x="-31950" y="165946"/>
            <a:ext cx="9207899" cy="8000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000">
                <a:solidFill>
                  <a:schemeClr val="dk1"/>
                </a:solidFill>
                <a:latin typeface="Calibri"/>
                <a:ea typeface="Calibri"/>
                <a:cs typeface="Calibri"/>
                <a:sym typeface="Calibri"/>
              </a:rPr>
              <a:t>Model averaging: test-time augmentation</a:t>
            </a:r>
          </a:p>
        </p:txBody>
      </p:sp>
      <p:pic>
        <p:nvPicPr>
          <p:cNvPr id="1542" name="Shape 1542"/>
          <p:cNvPicPr preferRelativeResize="0"/>
          <p:nvPr/>
        </p:nvPicPr>
        <p:blipFill rotWithShape="1">
          <a:blip r:embed="rId3">
            <a:alphaModFix/>
          </a:blip>
          <a:srcRect b="0" l="0" r="0" t="0"/>
          <a:stretch/>
        </p:blipFill>
        <p:spPr>
          <a:xfrm>
            <a:off x="645006" y="1647984"/>
            <a:ext cx="857400" cy="857400"/>
          </a:xfrm>
          <a:prstGeom prst="rect">
            <a:avLst/>
          </a:prstGeom>
          <a:noFill/>
          <a:ln cap="flat" cmpd="sng" w="25400">
            <a:solidFill>
              <a:schemeClr val="dk1"/>
            </a:solidFill>
            <a:prstDash val="solid"/>
            <a:round/>
            <a:headEnd len="med" w="med" type="none"/>
            <a:tailEnd len="med" w="med" type="none"/>
          </a:ln>
        </p:spPr>
      </p:pic>
      <p:grpSp>
        <p:nvGrpSpPr>
          <p:cNvPr id="1543" name="Shape 1543"/>
          <p:cNvGrpSpPr/>
          <p:nvPr/>
        </p:nvGrpSpPr>
        <p:grpSpPr>
          <a:xfrm>
            <a:off x="1729000" y="1647985"/>
            <a:ext cx="1000200" cy="857400"/>
            <a:chOff x="3548237" y="3644285"/>
            <a:chExt cx="1000200" cy="857400"/>
          </a:xfrm>
        </p:grpSpPr>
        <p:sp>
          <p:nvSpPr>
            <p:cNvPr id="1544" name="Shape 1544"/>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545" name="Shape 1545"/>
            <p:cNvGrpSpPr/>
            <p:nvPr/>
          </p:nvGrpSpPr>
          <p:grpSpPr>
            <a:xfrm rot="5400000">
              <a:off x="3750810" y="3727413"/>
              <a:ext cx="595229" cy="714288"/>
              <a:chOff x="6786578" y="2285991"/>
              <a:chExt cx="714303" cy="857180"/>
            </a:xfrm>
          </p:grpSpPr>
          <p:sp>
            <p:nvSpPr>
              <p:cNvPr id="1546" name="Shape 1546"/>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47" name="Shape 1547"/>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48" name="Shape 1548"/>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49" name="Shape 1549"/>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50" name="Shape 1550"/>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51" name="Shape 1551"/>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52" name="Shape 1552"/>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53" name="Shape 1553"/>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554" name="Shape 1554"/>
              <p:cNvCxnSpPr>
                <a:stCxn id="1551" idx="4"/>
                <a:endCxn id="1549"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555" name="Shape 1555"/>
              <p:cNvCxnSpPr>
                <a:stCxn id="1552" idx="4"/>
                <a:endCxn id="1549"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556" name="Shape 1556"/>
              <p:cNvCxnSpPr>
                <a:stCxn id="1553" idx="4"/>
                <a:endCxn id="1549"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557" name="Shape 1557"/>
              <p:cNvCxnSpPr>
                <a:stCxn id="1551" idx="4"/>
                <a:endCxn id="1550"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558" name="Shape 1558"/>
              <p:cNvCxnSpPr>
                <a:stCxn id="1552" idx="4"/>
                <a:endCxn id="1550"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559" name="Shape 1559"/>
              <p:cNvCxnSpPr>
                <a:stCxn id="1553" idx="4"/>
                <a:endCxn id="1550"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560" name="Shape 1560"/>
              <p:cNvCxnSpPr>
                <a:stCxn id="1548"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561" name="Shape 1561"/>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562" name="Shape 1562"/>
              <p:cNvCxnSpPr>
                <a:stCxn id="1546"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563" name="Shape 1563"/>
              <p:cNvCxnSpPr>
                <a:stCxn id="1548"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564" name="Shape 1564"/>
              <p:cNvCxnSpPr>
                <a:stCxn id="1547"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565" name="Shape 1565"/>
              <p:cNvCxnSpPr>
                <a:stCxn id="1546"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566" name="Shape 1566"/>
          <p:cNvCxnSpPr>
            <a:stCxn id="1542" idx="3"/>
            <a:endCxn id="1544" idx="1"/>
          </p:cNvCxnSpPr>
          <p:nvPr/>
        </p:nvCxnSpPr>
        <p:spPr>
          <a:xfrm>
            <a:off x="1502407" y="207668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567" name="Shape 1567"/>
          <p:cNvGrpSpPr/>
          <p:nvPr/>
        </p:nvGrpSpPr>
        <p:grpSpPr>
          <a:xfrm>
            <a:off x="3094092" y="1561701"/>
            <a:ext cx="499980" cy="1029900"/>
            <a:chOff x="3607467" y="1794076"/>
            <a:chExt cx="499980" cy="1029900"/>
          </a:xfrm>
        </p:grpSpPr>
        <p:sp>
          <p:nvSpPr>
            <p:cNvPr id="1568" name="Shape 1568"/>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69" name="Shape 1569"/>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0" name="Shape 1570"/>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1" name="Shape 1571"/>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2" name="Shape 1572"/>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3" name="Shape 1573"/>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4" name="Shape 1574"/>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75" name="Shape 1575"/>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576" name="Shape 1576"/>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577" name="Shape 1577"/>
          <p:cNvCxnSpPr/>
          <p:nvPr/>
        </p:nvCxnSpPr>
        <p:spPr>
          <a:xfrm>
            <a:off x="2727232" y="2076684"/>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578" name="Shape 1578"/>
          <p:cNvPicPr preferRelativeResize="0"/>
          <p:nvPr/>
        </p:nvPicPr>
        <p:blipFill rotWithShape="1">
          <a:blip r:embed="rId3">
            <a:alphaModFix/>
          </a:blip>
          <a:srcRect b="0" l="0" r="0" t="0"/>
          <a:stretch/>
        </p:blipFill>
        <p:spPr>
          <a:xfrm rot="5400000">
            <a:off x="646107" y="2924134"/>
            <a:ext cx="857400" cy="857400"/>
          </a:xfrm>
          <a:prstGeom prst="rect">
            <a:avLst/>
          </a:prstGeom>
          <a:noFill/>
          <a:ln cap="flat" cmpd="sng" w="25400">
            <a:solidFill>
              <a:schemeClr val="dk1"/>
            </a:solidFill>
            <a:prstDash val="solid"/>
            <a:round/>
            <a:headEnd len="med" w="med" type="none"/>
            <a:tailEnd len="med" w="med" type="none"/>
          </a:ln>
        </p:spPr>
      </p:pic>
      <p:pic>
        <p:nvPicPr>
          <p:cNvPr id="1579" name="Shape 1579"/>
          <p:cNvPicPr preferRelativeResize="0"/>
          <p:nvPr/>
        </p:nvPicPr>
        <p:blipFill rotWithShape="1">
          <a:blip r:embed="rId3">
            <a:alphaModFix/>
          </a:blip>
          <a:srcRect b="0" l="0" r="0" t="0"/>
          <a:stretch/>
        </p:blipFill>
        <p:spPr>
          <a:xfrm rot="10800000">
            <a:off x="646107" y="4696033"/>
            <a:ext cx="857400" cy="857400"/>
          </a:xfrm>
          <a:prstGeom prst="rect">
            <a:avLst/>
          </a:prstGeom>
          <a:noFill/>
          <a:ln cap="flat" cmpd="sng" w="25400">
            <a:solidFill>
              <a:schemeClr val="dk1"/>
            </a:solidFill>
            <a:prstDash val="solid"/>
            <a:round/>
            <a:headEnd len="med" w="med" type="none"/>
            <a:tailEnd len="med" w="med" type="none"/>
          </a:ln>
        </p:spPr>
      </p:pic>
      <p:sp>
        <p:nvSpPr>
          <p:cNvPr id="1580" name="Shape 1580"/>
          <p:cNvSpPr txBox="1"/>
          <p:nvPr/>
        </p:nvSpPr>
        <p:spPr>
          <a:xfrm>
            <a:off x="1402025" y="3641037"/>
            <a:ext cx="1422600" cy="7097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600">
                <a:solidFill>
                  <a:schemeClr val="dk1"/>
                </a:solidFill>
                <a:latin typeface="Calibri"/>
                <a:ea typeface="Calibri"/>
                <a:cs typeface="Calibri"/>
                <a:sym typeface="Calibri"/>
              </a:rPr>
              <a:t>...</a:t>
            </a:r>
          </a:p>
        </p:txBody>
      </p:sp>
      <p:cxnSp>
        <p:nvCxnSpPr>
          <p:cNvPr id="1581" name="Shape 1581"/>
          <p:cNvCxnSpPr/>
          <p:nvPr/>
        </p:nvCxnSpPr>
        <p:spPr>
          <a:xfrm>
            <a:off x="3854707" y="2076684"/>
            <a:ext cx="1134300" cy="1011000"/>
          </a:xfrm>
          <a:prstGeom prst="straightConnector1">
            <a:avLst/>
          </a:prstGeom>
          <a:noFill/>
          <a:ln cap="flat" cmpd="sng" w="12700">
            <a:solidFill>
              <a:srgbClr val="000000"/>
            </a:solidFill>
            <a:prstDash val="solid"/>
            <a:round/>
            <a:headEnd len="med" w="med" type="none"/>
            <a:tailEnd len="lg" w="lg" type="triangle"/>
          </a:ln>
        </p:spPr>
      </p:cxnSp>
      <p:cxnSp>
        <p:nvCxnSpPr>
          <p:cNvPr id="1582" name="Shape 1582"/>
          <p:cNvCxnSpPr/>
          <p:nvPr/>
        </p:nvCxnSpPr>
        <p:spPr>
          <a:xfrm>
            <a:off x="3854707" y="3352833"/>
            <a:ext cx="1085700" cy="108600"/>
          </a:xfrm>
          <a:prstGeom prst="straightConnector1">
            <a:avLst/>
          </a:prstGeom>
          <a:noFill/>
          <a:ln cap="flat" cmpd="sng" w="12700">
            <a:solidFill>
              <a:srgbClr val="000000"/>
            </a:solidFill>
            <a:prstDash val="solid"/>
            <a:round/>
            <a:headEnd len="med" w="med" type="none"/>
            <a:tailEnd len="lg" w="lg" type="triangle"/>
          </a:ln>
        </p:spPr>
      </p:cxnSp>
      <p:cxnSp>
        <p:nvCxnSpPr>
          <p:cNvPr id="1583" name="Shape 1583"/>
          <p:cNvCxnSpPr/>
          <p:nvPr/>
        </p:nvCxnSpPr>
        <p:spPr>
          <a:xfrm flipH="1" rot="10800000">
            <a:off x="3854775" y="3819024"/>
            <a:ext cx="1118100" cy="1277100"/>
          </a:xfrm>
          <a:prstGeom prst="straightConnector1">
            <a:avLst/>
          </a:prstGeom>
          <a:noFill/>
          <a:ln cap="flat" cmpd="sng" w="12700">
            <a:solidFill>
              <a:srgbClr val="000000"/>
            </a:solidFill>
            <a:prstDash val="solid"/>
            <a:round/>
            <a:headEnd len="med" w="med" type="none"/>
            <a:tailEnd len="lg" w="lg" type="triangle"/>
          </a:ln>
        </p:spPr>
      </p:cxnSp>
      <p:grpSp>
        <p:nvGrpSpPr>
          <p:cNvPr id="1584" name="Shape 1584"/>
          <p:cNvGrpSpPr/>
          <p:nvPr/>
        </p:nvGrpSpPr>
        <p:grpSpPr>
          <a:xfrm>
            <a:off x="5186867" y="2914051"/>
            <a:ext cx="499980" cy="1029900"/>
            <a:chOff x="5186867" y="2914051"/>
            <a:chExt cx="499980" cy="1029900"/>
          </a:xfrm>
        </p:grpSpPr>
        <p:sp>
          <p:nvSpPr>
            <p:cNvPr id="1585" name="Shape 1585"/>
            <p:cNvSpPr/>
            <p:nvPr/>
          </p:nvSpPr>
          <p:spPr>
            <a:xfrm rot="5400000">
              <a:off x="5359075" y="2773512"/>
              <a:ext cx="93599" cy="4370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86" name="Shape 1586"/>
            <p:cNvSpPr/>
            <p:nvPr/>
          </p:nvSpPr>
          <p:spPr>
            <a:xfrm rot="5400000">
              <a:off x="5265557" y="2992107"/>
              <a:ext cx="93599" cy="2496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87" name="Shape 1587"/>
            <p:cNvSpPr/>
            <p:nvPr/>
          </p:nvSpPr>
          <p:spPr>
            <a:xfrm rot="5400000">
              <a:off x="5327853" y="3054402"/>
              <a:ext cx="93599" cy="3746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88" name="Shape 1588"/>
            <p:cNvSpPr/>
            <p:nvPr/>
          </p:nvSpPr>
          <p:spPr>
            <a:xfrm rot="5400000">
              <a:off x="5218724" y="3288597"/>
              <a:ext cx="93599" cy="156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89" name="Shape 1589"/>
            <p:cNvSpPr/>
            <p:nvPr/>
          </p:nvSpPr>
          <p:spPr>
            <a:xfrm rot="5400000">
              <a:off x="5390298" y="3241692"/>
              <a:ext cx="93599" cy="4995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90" name="Shape 1590"/>
            <p:cNvSpPr/>
            <p:nvPr/>
          </p:nvSpPr>
          <p:spPr>
            <a:xfrm rot="5400000">
              <a:off x="5296780" y="3460287"/>
              <a:ext cx="93599" cy="312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91" name="Shape 1591"/>
            <p:cNvSpPr/>
            <p:nvPr/>
          </p:nvSpPr>
          <p:spPr>
            <a:xfrm rot="5400000">
              <a:off x="5343464" y="3538182"/>
              <a:ext cx="93599" cy="4058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92" name="Shape 1592"/>
            <p:cNvSpPr/>
            <p:nvPr/>
          </p:nvSpPr>
          <p:spPr>
            <a:xfrm rot="5400000">
              <a:off x="5249946" y="3756777"/>
              <a:ext cx="93599" cy="2184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593" name="Shape 1593"/>
            <p:cNvCxnSpPr/>
            <p:nvPr/>
          </p:nvCxnSpPr>
          <p:spPr>
            <a:xfrm rot="5400000">
              <a:off x="4672217" y="3428701"/>
              <a:ext cx="1029900" cy="599"/>
            </a:xfrm>
            <a:prstGeom prst="straightConnector1">
              <a:avLst/>
            </a:prstGeom>
            <a:noFill/>
            <a:ln cap="flat" cmpd="sng" w="12700">
              <a:solidFill>
                <a:srgbClr val="FF9900"/>
              </a:solidFill>
              <a:prstDash val="solid"/>
              <a:round/>
              <a:headEnd len="med" w="med" type="none"/>
              <a:tailEnd len="med" w="med" type="none"/>
            </a:ln>
          </p:spPr>
        </p:cxnSp>
      </p:grpSp>
      <p:sp>
        <p:nvSpPr>
          <p:cNvPr id="1594" name="Shape 1594"/>
          <p:cNvSpPr txBox="1"/>
          <p:nvPr/>
        </p:nvSpPr>
        <p:spPr>
          <a:xfrm>
            <a:off x="6141000" y="2972600"/>
            <a:ext cx="2748300" cy="1029900"/>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b="1" lang="en-US" sz="2400">
                <a:solidFill>
                  <a:schemeClr val="dk1"/>
                </a:solidFill>
                <a:latin typeface="Calibri"/>
                <a:ea typeface="Calibri"/>
                <a:cs typeface="Calibri"/>
                <a:sym typeface="Calibri"/>
              </a:rPr>
              <a:t>quasi-random </a:t>
            </a:r>
            <a:r>
              <a:rPr lang="en-US" sz="2400">
                <a:solidFill>
                  <a:schemeClr val="dk1"/>
                </a:solidFill>
                <a:latin typeface="Calibri"/>
                <a:ea typeface="Calibri"/>
                <a:cs typeface="Calibri"/>
                <a:sym typeface="Calibri"/>
              </a:rPr>
              <a:t>affine transformations</a:t>
            </a:r>
          </a:p>
        </p:txBody>
      </p:sp>
      <p:grpSp>
        <p:nvGrpSpPr>
          <p:cNvPr id="1595" name="Shape 1595"/>
          <p:cNvGrpSpPr/>
          <p:nvPr/>
        </p:nvGrpSpPr>
        <p:grpSpPr>
          <a:xfrm>
            <a:off x="1729000" y="2943385"/>
            <a:ext cx="1000200" cy="857400"/>
            <a:chOff x="3548237" y="3644285"/>
            <a:chExt cx="1000200" cy="857400"/>
          </a:xfrm>
        </p:grpSpPr>
        <p:sp>
          <p:nvSpPr>
            <p:cNvPr id="1596" name="Shape 1596"/>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597" name="Shape 1597"/>
            <p:cNvGrpSpPr/>
            <p:nvPr/>
          </p:nvGrpSpPr>
          <p:grpSpPr>
            <a:xfrm rot="5400000">
              <a:off x="3750810" y="3727413"/>
              <a:ext cx="595229" cy="714288"/>
              <a:chOff x="6786578" y="2285991"/>
              <a:chExt cx="714303" cy="857180"/>
            </a:xfrm>
          </p:grpSpPr>
          <p:sp>
            <p:nvSpPr>
              <p:cNvPr id="1598" name="Shape 1598"/>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99" name="Shape 1599"/>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0" name="Shape 1600"/>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1" name="Shape 1601"/>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2" name="Shape 1602"/>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3" name="Shape 1603"/>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4" name="Shape 1604"/>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05" name="Shape 1605"/>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606" name="Shape 1606"/>
              <p:cNvCxnSpPr>
                <a:stCxn id="1603" idx="4"/>
                <a:endCxn id="1601"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07" name="Shape 1607"/>
              <p:cNvCxnSpPr>
                <a:stCxn id="1604" idx="4"/>
                <a:endCxn id="1601"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08" name="Shape 1608"/>
              <p:cNvCxnSpPr>
                <a:stCxn id="1605" idx="4"/>
                <a:endCxn id="1601"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609" name="Shape 1609"/>
              <p:cNvCxnSpPr>
                <a:stCxn id="1603" idx="4"/>
                <a:endCxn id="1602"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610" name="Shape 1610"/>
              <p:cNvCxnSpPr>
                <a:stCxn id="1604" idx="4"/>
                <a:endCxn id="1602"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11" name="Shape 1611"/>
              <p:cNvCxnSpPr>
                <a:stCxn id="1605" idx="4"/>
                <a:endCxn id="1602"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12" name="Shape 1612"/>
              <p:cNvCxnSpPr>
                <a:stCxn id="1600"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13" name="Shape 1613"/>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14" name="Shape 1614"/>
              <p:cNvCxnSpPr>
                <a:stCxn id="1598"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15" name="Shape 1615"/>
              <p:cNvCxnSpPr>
                <a:stCxn id="1600"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16" name="Shape 1616"/>
              <p:cNvCxnSpPr>
                <a:stCxn id="1599"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17" name="Shape 1617"/>
              <p:cNvCxnSpPr>
                <a:stCxn id="1598"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618" name="Shape 1618"/>
          <p:cNvCxnSpPr>
            <a:stCxn id="1619" idx="3"/>
            <a:endCxn id="1596" idx="1"/>
          </p:cNvCxnSpPr>
          <p:nvPr/>
        </p:nvCxnSpPr>
        <p:spPr>
          <a:xfrm>
            <a:off x="1502500" y="3372085"/>
            <a:ext cx="226500" cy="0"/>
          </a:xfrm>
          <a:prstGeom prst="straightConnector1">
            <a:avLst/>
          </a:prstGeom>
          <a:noFill/>
          <a:ln cap="flat" cmpd="sng" w="12700">
            <a:solidFill>
              <a:srgbClr val="000000"/>
            </a:solidFill>
            <a:prstDash val="solid"/>
            <a:round/>
            <a:headEnd len="med" w="med" type="none"/>
            <a:tailEnd len="lg" w="lg" type="triangle"/>
          </a:ln>
        </p:spPr>
      </p:cxnSp>
      <p:grpSp>
        <p:nvGrpSpPr>
          <p:cNvPr id="1620" name="Shape 1620"/>
          <p:cNvGrpSpPr/>
          <p:nvPr/>
        </p:nvGrpSpPr>
        <p:grpSpPr>
          <a:xfrm>
            <a:off x="3094092" y="2857101"/>
            <a:ext cx="499980" cy="1029900"/>
            <a:chOff x="3607467" y="1794076"/>
            <a:chExt cx="499980" cy="1029900"/>
          </a:xfrm>
        </p:grpSpPr>
        <p:sp>
          <p:nvSpPr>
            <p:cNvPr id="1621" name="Shape 1621"/>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2" name="Shape 1622"/>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3" name="Shape 1623"/>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4" name="Shape 1624"/>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5" name="Shape 1625"/>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6" name="Shape 1626"/>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7" name="Shape 1627"/>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28" name="Shape 1628"/>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629" name="Shape 1629"/>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630" name="Shape 1630"/>
          <p:cNvCxnSpPr/>
          <p:nvPr/>
        </p:nvCxnSpPr>
        <p:spPr>
          <a:xfrm>
            <a:off x="2727232" y="3372083"/>
            <a:ext cx="263100" cy="0"/>
          </a:xfrm>
          <a:prstGeom prst="straightConnector1">
            <a:avLst/>
          </a:prstGeom>
          <a:noFill/>
          <a:ln cap="flat" cmpd="sng" w="12700">
            <a:solidFill>
              <a:srgbClr val="000000"/>
            </a:solidFill>
            <a:prstDash val="solid"/>
            <a:round/>
            <a:headEnd len="med" w="med" type="none"/>
            <a:tailEnd len="lg" w="lg" type="triangle"/>
          </a:ln>
        </p:spPr>
      </p:cxnSp>
      <p:grpSp>
        <p:nvGrpSpPr>
          <p:cNvPr id="1631" name="Shape 1631"/>
          <p:cNvGrpSpPr/>
          <p:nvPr/>
        </p:nvGrpSpPr>
        <p:grpSpPr>
          <a:xfrm>
            <a:off x="1729000" y="4695985"/>
            <a:ext cx="1000200" cy="857400"/>
            <a:chOff x="3548237" y="3644285"/>
            <a:chExt cx="1000200" cy="857400"/>
          </a:xfrm>
        </p:grpSpPr>
        <p:sp>
          <p:nvSpPr>
            <p:cNvPr id="1632" name="Shape 1632"/>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633" name="Shape 1633"/>
            <p:cNvGrpSpPr/>
            <p:nvPr/>
          </p:nvGrpSpPr>
          <p:grpSpPr>
            <a:xfrm rot="5400000">
              <a:off x="3750810" y="3727413"/>
              <a:ext cx="595229" cy="714288"/>
              <a:chOff x="6786578" y="2285991"/>
              <a:chExt cx="714303" cy="857180"/>
            </a:xfrm>
          </p:grpSpPr>
          <p:sp>
            <p:nvSpPr>
              <p:cNvPr id="1634" name="Shape 1634"/>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35" name="Shape 1635"/>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36" name="Shape 1636"/>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37" name="Shape 1637"/>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38" name="Shape 1638"/>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39" name="Shape 1639"/>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40" name="Shape 1640"/>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41" name="Shape 1641"/>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642" name="Shape 1642"/>
              <p:cNvCxnSpPr>
                <a:stCxn id="1639" idx="4"/>
                <a:endCxn id="1637"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43" name="Shape 1643"/>
              <p:cNvCxnSpPr>
                <a:stCxn id="1640" idx="4"/>
                <a:endCxn id="1637"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44" name="Shape 1644"/>
              <p:cNvCxnSpPr>
                <a:stCxn id="1641" idx="4"/>
                <a:endCxn id="1637"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645" name="Shape 1645"/>
              <p:cNvCxnSpPr>
                <a:stCxn id="1639" idx="4"/>
                <a:endCxn id="1638"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646" name="Shape 1646"/>
              <p:cNvCxnSpPr>
                <a:stCxn id="1640" idx="4"/>
                <a:endCxn id="1638"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47" name="Shape 1647"/>
              <p:cNvCxnSpPr>
                <a:stCxn id="1641" idx="4"/>
                <a:endCxn id="1638"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48" name="Shape 1648"/>
              <p:cNvCxnSpPr>
                <a:stCxn id="1636"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49" name="Shape 1649"/>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50" name="Shape 1650"/>
              <p:cNvCxnSpPr>
                <a:stCxn id="1634"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51" name="Shape 1651"/>
              <p:cNvCxnSpPr>
                <a:stCxn id="1636"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52" name="Shape 1652"/>
              <p:cNvCxnSpPr>
                <a:stCxn id="1635"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53" name="Shape 1653"/>
              <p:cNvCxnSpPr>
                <a:stCxn id="1634"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654" name="Shape 1654"/>
          <p:cNvCxnSpPr>
            <a:stCxn id="1655" idx="3"/>
            <a:endCxn id="1632" idx="1"/>
          </p:cNvCxnSpPr>
          <p:nvPr/>
        </p:nvCxnSpPr>
        <p:spPr>
          <a:xfrm>
            <a:off x="1502500" y="5124685"/>
            <a:ext cx="226500" cy="0"/>
          </a:xfrm>
          <a:prstGeom prst="straightConnector1">
            <a:avLst/>
          </a:prstGeom>
          <a:noFill/>
          <a:ln cap="flat" cmpd="sng" w="12700">
            <a:solidFill>
              <a:srgbClr val="000000"/>
            </a:solidFill>
            <a:prstDash val="solid"/>
            <a:round/>
            <a:headEnd len="med" w="med" type="none"/>
            <a:tailEnd len="lg" w="lg" type="triangle"/>
          </a:ln>
        </p:spPr>
      </p:cxnSp>
      <p:grpSp>
        <p:nvGrpSpPr>
          <p:cNvPr id="1656" name="Shape 1656"/>
          <p:cNvGrpSpPr/>
          <p:nvPr/>
        </p:nvGrpSpPr>
        <p:grpSpPr>
          <a:xfrm>
            <a:off x="3094092" y="4609701"/>
            <a:ext cx="499980" cy="1029900"/>
            <a:chOff x="3607467" y="1794076"/>
            <a:chExt cx="499980" cy="1029900"/>
          </a:xfrm>
        </p:grpSpPr>
        <p:sp>
          <p:nvSpPr>
            <p:cNvPr id="1657" name="Shape 1657"/>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58" name="Shape 1658"/>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59" name="Shape 1659"/>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60" name="Shape 1660"/>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61" name="Shape 1661"/>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62" name="Shape 1662"/>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63" name="Shape 1663"/>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64" name="Shape 1664"/>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665" name="Shape 1665"/>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666" name="Shape 1666"/>
          <p:cNvCxnSpPr/>
          <p:nvPr/>
        </p:nvCxnSpPr>
        <p:spPr>
          <a:xfrm>
            <a:off x="2727232" y="5124683"/>
            <a:ext cx="263100" cy="0"/>
          </a:xfrm>
          <a:prstGeom prst="straightConnector1">
            <a:avLst/>
          </a:prstGeom>
          <a:noFill/>
          <a:ln cap="flat" cmpd="sng" w="12700">
            <a:solidFill>
              <a:srgbClr val="000000"/>
            </a:solidFill>
            <a:prstDash val="solid"/>
            <a:round/>
            <a:headEnd len="med" w="med" type="none"/>
            <a:tailEnd len="lg" w="lg" type="triangle"/>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0" name="Shape 1670"/>
        <p:cNvGrpSpPr/>
        <p:nvPr/>
      </p:nvGrpSpPr>
      <p:grpSpPr>
        <a:xfrm>
          <a:off x="0" y="0"/>
          <a:ext cx="0" cy="0"/>
          <a:chOff x="0" y="0"/>
          <a:chExt cx="0" cy="0"/>
        </a:xfrm>
      </p:grpSpPr>
      <p:sp>
        <p:nvSpPr>
          <p:cNvPr id="1671" name="Shape 1671"/>
          <p:cNvSpPr txBox="1"/>
          <p:nvPr>
            <p:ph idx="12" type="sldNum"/>
          </p:nvPr>
        </p:nvSpPr>
        <p:spPr>
          <a:xfrm>
            <a:off x="7786688" y="6356350"/>
            <a:ext cx="9000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672" name="Shape 1672"/>
          <p:cNvSpPr txBox="1"/>
          <p:nvPr/>
        </p:nvSpPr>
        <p:spPr>
          <a:xfrm>
            <a:off x="-31950" y="165946"/>
            <a:ext cx="9207899" cy="8000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Model averaging: bagging</a:t>
            </a:r>
          </a:p>
        </p:txBody>
      </p:sp>
      <p:pic>
        <p:nvPicPr>
          <p:cNvPr id="1673" name="Shape 1673"/>
          <p:cNvPicPr preferRelativeResize="0"/>
          <p:nvPr/>
        </p:nvPicPr>
        <p:blipFill rotWithShape="1">
          <a:blip r:embed="rId3">
            <a:alphaModFix/>
          </a:blip>
          <a:srcRect b="0" l="0" r="0" t="0"/>
          <a:stretch/>
        </p:blipFill>
        <p:spPr>
          <a:xfrm>
            <a:off x="645006" y="1647984"/>
            <a:ext cx="857400" cy="857400"/>
          </a:xfrm>
          <a:prstGeom prst="rect">
            <a:avLst/>
          </a:prstGeom>
          <a:noFill/>
          <a:ln cap="flat" cmpd="sng" w="25400">
            <a:solidFill>
              <a:schemeClr val="dk1"/>
            </a:solidFill>
            <a:prstDash val="solid"/>
            <a:round/>
            <a:headEnd len="med" w="med" type="none"/>
            <a:tailEnd len="med" w="med" type="none"/>
          </a:ln>
        </p:spPr>
      </p:pic>
      <p:grpSp>
        <p:nvGrpSpPr>
          <p:cNvPr id="1674" name="Shape 1674"/>
          <p:cNvGrpSpPr/>
          <p:nvPr/>
        </p:nvGrpSpPr>
        <p:grpSpPr>
          <a:xfrm>
            <a:off x="1729000" y="1647985"/>
            <a:ext cx="1000200" cy="857400"/>
            <a:chOff x="3548237" y="3644285"/>
            <a:chExt cx="1000200" cy="857400"/>
          </a:xfrm>
        </p:grpSpPr>
        <p:sp>
          <p:nvSpPr>
            <p:cNvPr id="1675" name="Shape 1675"/>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676" name="Shape 1676"/>
            <p:cNvGrpSpPr/>
            <p:nvPr/>
          </p:nvGrpSpPr>
          <p:grpSpPr>
            <a:xfrm rot="5400000">
              <a:off x="3750810" y="3727413"/>
              <a:ext cx="595229" cy="714288"/>
              <a:chOff x="6786578" y="2285991"/>
              <a:chExt cx="714303" cy="857180"/>
            </a:xfrm>
          </p:grpSpPr>
          <p:sp>
            <p:nvSpPr>
              <p:cNvPr id="1677" name="Shape 1677"/>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78" name="Shape 1678"/>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79" name="Shape 1679"/>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0" name="Shape 1680"/>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1" name="Shape 1681"/>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2" name="Shape 1682"/>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3" name="Shape 1683"/>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84" name="Shape 1684"/>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685" name="Shape 1685"/>
              <p:cNvCxnSpPr>
                <a:stCxn id="1682" idx="4"/>
                <a:endCxn id="1680"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86" name="Shape 1686"/>
              <p:cNvCxnSpPr>
                <a:stCxn id="1683" idx="4"/>
                <a:endCxn id="1680"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87" name="Shape 1687"/>
              <p:cNvCxnSpPr>
                <a:stCxn id="1684" idx="4"/>
                <a:endCxn id="1680"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688" name="Shape 1688"/>
              <p:cNvCxnSpPr>
                <a:stCxn id="1682" idx="4"/>
                <a:endCxn id="1681"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689" name="Shape 1689"/>
              <p:cNvCxnSpPr>
                <a:stCxn id="1683" idx="4"/>
                <a:endCxn id="1681"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690" name="Shape 1690"/>
              <p:cNvCxnSpPr>
                <a:stCxn id="1684" idx="4"/>
                <a:endCxn id="1681"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691" name="Shape 1691"/>
              <p:cNvCxnSpPr>
                <a:stCxn id="1679"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92" name="Shape 1692"/>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93" name="Shape 1693"/>
              <p:cNvCxnSpPr>
                <a:stCxn id="1677"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94" name="Shape 1694"/>
              <p:cNvCxnSpPr>
                <a:stCxn id="1679"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695" name="Shape 1695"/>
              <p:cNvCxnSpPr>
                <a:stCxn id="1678"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696" name="Shape 1696"/>
              <p:cNvCxnSpPr>
                <a:stCxn id="1677"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697" name="Shape 1697"/>
          <p:cNvCxnSpPr>
            <a:stCxn id="1673" idx="3"/>
            <a:endCxn id="1675" idx="1"/>
          </p:cNvCxnSpPr>
          <p:nvPr/>
        </p:nvCxnSpPr>
        <p:spPr>
          <a:xfrm>
            <a:off x="1502407" y="2076684"/>
            <a:ext cx="226499" cy="0"/>
          </a:xfrm>
          <a:prstGeom prst="straightConnector1">
            <a:avLst/>
          </a:prstGeom>
          <a:noFill/>
          <a:ln cap="flat" cmpd="sng" w="12700">
            <a:solidFill>
              <a:srgbClr val="000000"/>
            </a:solidFill>
            <a:prstDash val="solid"/>
            <a:round/>
            <a:headEnd len="med" w="med" type="none"/>
            <a:tailEnd len="lg" w="lg" type="triangle"/>
          </a:ln>
        </p:spPr>
      </p:cxnSp>
      <p:grpSp>
        <p:nvGrpSpPr>
          <p:cNvPr id="1698" name="Shape 1698"/>
          <p:cNvGrpSpPr/>
          <p:nvPr/>
        </p:nvGrpSpPr>
        <p:grpSpPr>
          <a:xfrm>
            <a:off x="3094092" y="1561701"/>
            <a:ext cx="499980" cy="1029900"/>
            <a:chOff x="3607467" y="1794076"/>
            <a:chExt cx="499980" cy="1029900"/>
          </a:xfrm>
        </p:grpSpPr>
        <p:sp>
          <p:nvSpPr>
            <p:cNvPr id="1699" name="Shape 1699"/>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0" name="Shape 1700"/>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1" name="Shape 1701"/>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2" name="Shape 1702"/>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3" name="Shape 1703"/>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4" name="Shape 1704"/>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5" name="Shape 1705"/>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06" name="Shape 1706"/>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07" name="Shape 1707"/>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708" name="Shape 1708"/>
          <p:cNvCxnSpPr/>
          <p:nvPr/>
        </p:nvCxnSpPr>
        <p:spPr>
          <a:xfrm>
            <a:off x="2727232" y="2076684"/>
            <a:ext cx="263100" cy="0"/>
          </a:xfrm>
          <a:prstGeom prst="straightConnector1">
            <a:avLst/>
          </a:prstGeom>
          <a:noFill/>
          <a:ln cap="flat" cmpd="sng" w="12700">
            <a:solidFill>
              <a:srgbClr val="000000"/>
            </a:solidFill>
            <a:prstDash val="solid"/>
            <a:round/>
            <a:headEnd len="med" w="med" type="none"/>
            <a:tailEnd len="lg" w="lg" type="triangle"/>
          </a:ln>
        </p:spPr>
      </p:cxnSp>
      <p:pic>
        <p:nvPicPr>
          <p:cNvPr id="1709" name="Shape 1709"/>
          <p:cNvPicPr preferRelativeResize="0"/>
          <p:nvPr/>
        </p:nvPicPr>
        <p:blipFill rotWithShape="1">
          <a:blip r:embed="rId3">
            <a:alphaModFix/>
          </a:blip>
          <a:srcRect b="0" l="0" r="0" t="0"/>
          <a:stretch/>
        </p:blipFill>
        <p:spPr>
          <a:xfrm>
            <a:off x="646106" y="2924134"/>
            <a:ext cx="857400" cy="857400"/>
          </a:xfrm>
          <a:prstGeom prst="rect">
            <a:avLst/>
          </a:prstGeom>
          <a:noFill/>
          <a:ln cap="flat" cmpd="sng" w="25400">
            <a:solidFill>
              <a:schemeClr val="dk1"/>
            </a:solidFill>
            <a:prstDash val="solid"/>
            <a:round/>
            <a:headEnd len="med" w="med" type="none"/>
            <a:tailEnd len="med" w="med" type="none"/>
          </a:ln>
        </p:spPr>
      </p:pic>
      <p:pic>
        <p:nvPicPr>
          <p:cNvPr id="1710" name="Shape 1710"/>
          <p:cNvPicPr preferRelativeResize="0"/>
          <p:nvPr/>
        </p:nvPicPr>
        <p:blipFill rotWithShape="1">
          <a:blip r:embed="rId3">
            <a:alphaModFix/>
          </a:blip>
          <a:srcRect b="0" l="0" r="0" t="0"/>
          <a:stretch/>
        </p:blipFill>
        <p:spPr>
          <a:xfrm>
            <a:off x="646106" y="4696033"/>
            <a:ext cx="857400" cy="857400"/>
          </a:xfrm>
          <a:prstGeom prst="rect">
            <a:avLst/>
          </a:prstGeom>
          <a:noFill/>
          <a:ln cap="flat" cmpd="sng" w="25400">
            <a:solidFill>
              <a:schemeClr val="dk1"/>
            </a:solidFill>
            <a:prstDash val="solid"/>
            <a:round/>
            <a:headEnd len="med" w="med" type="none"/>
            <a:tailEnd len="med" w="med" type="none"/>
          </a:ln>
        </p:spPr>
      </p:pic>
      <p:sp>
        <p:nvSpPr>
          <p:cNvPr id="1711" name="Shape 1711"/>
          <p:cNvSpPr txBox="1"/>
          <p:nvPr/>
        </p:nvSpPr>
        <p:spPr>
          <a:xfrm>
            <a:off x="1402025" y="3641037"/>
            <a:ext cx="1422600" cy="7097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lang="en-US" sz="4600">
                <a:solidFill>
                  <a:schemeClr val="dk1"/>
                </a:solidFill>
                <a:latin typeface="Calibri"/>
                <a:ea typeface="Calibri"/>
                <a:cs typeface="Calibri"/>
                <a:sym typeface="Calibri"/>
              </a:rPr>
              <a:t>...</a:t>
            </a:r>
          </a:p>
        </p:txBody>
      </p:sp>
      <p:cxnSp>
        <p:nvCxnSpPr>
          <p:cNvPr id="1712" name="Shape 1712"/>
          <p:cNvCxnSpPr/>
          <p:nvPr/>
        </p:nvCxnSpPr>
        <p:spPr>
          <a:xfrm>
            <a:off x="3854707" y="2076684"/>
            <a:ext cx="1134300" cy="1011000"/>
          </a:xfrm>
          <a:prstGeom prst="straightConnector1">
            <a:avLst/>
          </a:prstGeom>
          <a:noFill/>
          <a:ln cap="flat" cmpd="sng" w="12700">
            <a:solidFill>
              <a:srgbClr val="000000"/>
            </a:solidFill>
            <a:prstDash val="solid"/>
            <a:round/>
            <a:headEnd len="med" w="med" type="none"/>
            <a:tailEnd len="lg" w="lg" type="triangle"/>
          </a:ln>
        </p:spPr>
      </p:cxnSp>
      <p:cxnSp>
        <p:nvCxnSpPr>
          <p:cNvPr id="1713" name="Shape 1713"/>
          <p:cNvCxnSpPr/>
          <p:nvPr/>
        </p:nvCxnSpPr>
        <p:spPr>
          <a:xfrm>
            <a:off x="3854707" y="3352833"/>
            <a:ext cx="1085700" cy="108600"/>
          </a:xfrm>
          <a:prstGeom prst="straightConnector1">
            <a:avLst/>
          </a:prstGeom>
          <a:noFill/>
          <a:ln cap="flat" cmpd="sng" w="12700">
            <a:solidFill>
              <a:srgbClr val="000000"/>
            </a:solidFill>
            <a:prstDash val="solid"/>
            <a:round/>
            <a:headEnd len="med" w="med" type="none"/>
            <a:tailEnd len="lg" w="lg" type="triangle"/>
          </a:ln>
        </p:spPr>
      </p:cxnSp>
      <p:cxnSp>
        <p:nvCxnSpPr>
          <p:cNvPr id="1714" name="Shape 1714"/>
          <p:cNvCxnSpPr/>
          <p:nvPr/>
        </p:nvCxnSpPr>
        <p:spPr>
          <a:xfrm flipH="1" rot="10800000">
            <a:off x="3854775" y="3819024"/>
            <a:ext cx="1118100" cy="1277100"/>
          </a:xfrm>
          <a:prstGeom prst="straightConnector1">
            <a:avLst/>
          </a:prstGeom>
          <a:noFill/>
          <a:ln cap="flat" cmpd="sng" w="12700">
            <a:solidFill>
              <a:srgbClr val="000000"/>
            </a:solidFill>
            <a:prstDash val="solid"/>
            <a:round/>
            <a:headEnd len="med" w="med" type="none"/>
            <a:tailEnd len="lg" w="lg" type="triangle"/>
          </a:ln>
        </p:spPr>
      </p:cxnSp>
      <p:grpSp>
        <p:nvGrpSpPr>
          <p:cNvPr id="1715" name="Shape 1715"/>
          <p:cNvGrpSpPr/>
          <p:nvPr/>
        </p:nvGrpSpPr>
        <p:grpSpPr>
          <a:xfrm>
            <a:off x="5186867" y="2914051"/>
            <a:ext cx="499980" cy="1029900"/>
            <a:chOff x="5186867" y="2914051"/>
            <a:chExt cx="499980" cy="1029900"/>
          </a:xfrm>
        </p:grpSpPr>
        <p:sp>
          <p:nvSpPr>
            <p:cNvPr id="1716" name="Shape 1716"/>
            <p:cNvSpPr/>
            <p:nvPr/>
          </p:nvSpPr>
          <p:spPr>
            <a:xfrm rot="5400000">
              <a:off x="5359075" y="2773512"/>
              <a:ext cx="93599" cy="4370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17" name="Shape 1717"/>
            <p:cNvSpPr/>
            <p:nvPr/>
          </p:nvSpPr>
          <p:spPr>
            <a:xfrm rot="5400000">
              <a:off x="5265557" y="2992107"/>
              <a:ext cx="93599" cy="2496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18" name="Shape 1718"/>
            <p:cNvSpPr/>
            <p:nvPr/>
          </p:nvSpPr>
          <p:spPr>
            <a:xfrm rot="5400000">
              <a:off x="5327853" y="3054402"/>
              <a:ext cx="93599" cy="3746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19" name="Shape 1719"/>
            <p:cNvSpPr/>
            <p:nvPr/>
          </p:nvSpPr>
          <p:spPr>
            <a:xfrm rot="5400000">
              <a:off x="5218724" y="3288597"/>
              <a:ext cx="93599" cy="156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20" name="Shape 1720"/>
            <p:cNvSpPr/>
            <p:nvPr/>
          </p:nvSpPr>
          <p:spPr>
            <a:xfrm rot="5400000">
              <a:off x="5390298" y="3241692"/>
              <a:ext cx="93599" cy="4995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21" name="Shape 1721"/>
            <p:cNvSpPr/>
            <p:nvPr/>
          </p:nvSpPr>
          <p:spPr>
            <a:xfrm rot="5400000">
              <a:off x="5296780" y="3460287"/>
              <a:ext cx="93599" cy="3120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22" name="Shape 1722"/>
            <p:cNvSpPr/>
            <p:nvPr/>
          </p:nvSpPr>
          <p:spPr>
            <a:xfrm rot="5400000">
              <a:off x="5343464" y="3538182"/>
              <a:ext cx="93599" cy="405899"/>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23" name="Shape 1723"/>
            <p:cNvSpPr/>
            <p:nvPr/>
          </p:nvSpPr>
          <p:spPr>
            <a:xfrm rot="5400000">
              <a:off x="5249946" y="3756777"/>
              <a:ext cx="93599" cy="218400"/>
            </a:xfrm>
            <a:prstGeom prst="rect">
              <a:avLst/>
            </a:prstGeom>
            <a:solidFill>
              <a:srgbClr val="FF99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24" name="Shape 1724"/>
            <p:cNvCxnSpPr/>
            <p:nvPr/>
          </p:nvCxnSpPr>
          <p:spPr>
            <a:xfrm rot="5400000">
              <a:off x="4672217" y="3428701"/>
              <a:ext cx="1029900" cy="599"/>
            </a:xfrm>
            <a:prstGeom prst="straightConnector1">
              <a:avLst/>
            </a:prstGeom>
            <a:noFill/>
            <a:ln cap="flat" cmpd="sng" w="12700">
              <a:solidFill>
                <a:srgbClr val="FF9900"/>
              </a:solidFill>
              <a:prstDash val="solid"/>
              <a:round/>
              <a:headEnd len="med" w="med" type="none"/>
              <a:tailEnd len="med" w="med" type="none"/>
            </a:ln>
          </p:spPr>
        </p:cxnSp>
      </p:grpSp>
      <p:sp>
        <p:nvSpPr>
          <p:cNvPr id="1725" name="Shape 1725"/>
          <p:cNvSpPr txBox="1"/>
          <p:nvPr/>
        </p:nvSpPr>
        <p:spPr>
          <a:xfrm>
            <a:off x="6141000" y="2744000"/>
            <a:ext cx="2748300" cy="1378199"/>
          </a:xfrm>
          <a:prstGeom prst="rect">
            <a:avLst/>
          </a:prstGeom>
          <a:noFill/>
          <a:ln>
            <a:noFill/>
          </a:ln>
        </p:spPr>
        <p:txBody>
          <a:bodyPr anchorCtr="0" anchor="t" bIns="91425" lIns="91425" rIns="91425" tIns="91425">
            <a:noAutofit/>
          </a:bodyPr>
          <a:lstStyle/>
          <a:p>
            <a:pPr indent="0" lvl="0" marL="0" marR="0" rtl="0" algn="ctr">
              <a:spcBef>
                <a:spcPts val="0"/>
              </a:spcBef>
              <a:buClr>
                <a:schemeClr val="dk1"/>
              </a:buClr>
              <a:buSzPct val="25000"/>
              <a:buFont typeface="Calibri"/>
              <a:buNone/>
            </a:pPr>
            <a:r>
              <a:rPr b="1" lang="en-US" sz="2400">
                <a:solidFill>
                  <a:schemeClr val="dk1"/>
                </a:solidFill>
                <a:latin typeface="Calibri"/>
                <a:ea typeface="Calibri"/>
                <a:cs typeface="Calibri"/>
                <a:sym typeface="Calibri"/>
              </a:rPr>
              <a:t>same networks</a:t>
            </a:r>
            <a:r>
              <a:rPr lang="en-US" sz="2400">
                <a:solidFill>
                  <a:schemeClr val="dk1"/>
                </a:solidFill>
                <a:latin typeface="Calibri"/>
                <a:ea typeface="Calibri"/>
                <a:cs typeface="Calibri"/>
                <a:sym typeface="Calibri"/>
              </a:rPr>
              <a:t> retrained on different subsets</a:t>
            </a:r>
          </a:p>
        </p:txBody>
      </p:sp>
      <p:grpSp>
        <p:nvGrpSpPr>
          <p:cNvPr id="1726" name="Shape 1726"/>
          <p:cNvGrpSpPr/>
          <p:nvPr/>
        </p:nvGrpSpPr>
        <p:grpSpPr>
          <a:xfrm>
            <a:off x="1729000" y="2943385"/>
            <a:ext cx="1000200" cy="857400"/>
            <a:chOff x="3548237" y="3644285"/>
            <a:chExt cx="1000200" cy="857400"/>
          </a:xfrm>
        </p:grpSpPr>
        <p:sp>
          <p:nvSpPr>
            <p:cNvPr id="1727" name="Shape 1727"/>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728" name="Shape 1728"/>
            <p:cNvGrpSpPr/>
            <p:nvPr/>
          </p:nvGrpSpPr>
          <p:grpSpPr>
            <a:xfrm rot="5400000">
              <a:off x="3750810" y="3727413"/>
              <a:ext cx="595229" cy="714288"/>
              <a:chOff x="6786578" y="2285991"/>
              <a:chExt cx="714303" cy="857180"/>
            </a:xfrm>
          </p:grpSpPr>
          <p:sp>
            <p:nvSpPr>
              <p:cNvPr id="1729" name="Shape 1729"/>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0" name="Shape 1730"/>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1" name="Shape 1731"/>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2" name="Shape 1732"/>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3" name="Shape 1733"/>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4" name="Shape 1734"/>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5" name="Shape 1735"/>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6" name="Shape 1736"/>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37" name="Shape 1737"/>
              <p:cNvCxnSpPr>
                <a:stCxn id="1734" idx="4"/>
                <a:endCxn id="1732"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738" name="Shape 1738"/>
              <p:cNvCxnSpPr>
                <a:stCxn id="1735" idx="4"/>
                <a:endCxn id="1732"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739" name="Shape 1739"/>
              <p:cNvCxnSpPr>
                <a:stCxn id="1736" idx="4"/>
                <a:endCxn id="1732"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740" name="Shape 1740"/>
              <p:cNvCxnSpPr>
                <a:stCxn id="1734" idx="4"/>
                <a:endCxn id="1733"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741" name="Shape 1741"/>
              <p:cNvCxnSpPr>
                <a:stCxn id="1735" idx="4"/>
                <a:endCxn id="1733"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742" name="Shape 1742"/>
              <p:cNvCxnSpPr>
                <a:stCxn id="1736" idx="4"/>
                <a:endCxn id="1733"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743" name="Shape 1743"/>
              <p:cNvCxnSpPr>
                <a:stCxn id="1731"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44" name="Shape 1744"/>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45" name="Shape 1745"/>
              <p:cNvCxnSpPr>
                <a:stCxn id="1729"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746" name="Shape 1746"/>
              <p:cNvCxnSpPr>
                <a:stCxn id="1731"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747" name="Shape 1747"/>
              <p:cNvCxnSpPr>
                <a:stCxn id="1730"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48" name="Shape 1748"/>
              <p:cNvCxnSpPr>
                <a:stCxn id="1729"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749" name="Shape 1749"/>
          <p:cNvCxnSpPr>
            <a:stCxn id="1750" idx="3"/>
            <a:endCxn id="1727" idx="1"/>
          </p:cNvCxnSpPr>
          <p:nvPr/>
        </p:nvCxnSpPr>
        <p:spPr>
          <a:xfrm>
            <a:off x="1502500" y="3372085"/>
            <a:ext cx="226500" cy="0"/>
          </a:xfrm>
          <a:prstGeom prst="straightConnector1">
            <a:avLst/>
          </a:prstGeom>
          <a:noFill/>
          <a:ln cap="flat" cmpd="sng" w="12700">
            <a:solidFill>
              <a:srgbClr val="000000"/>
            </a:solidFill>
            <a:prstDash val="solid"/>
            <a:round/>
            <a:headEnd len="med" w="med" type="none"/>
            <a:tailEnd len="lg" w="lg" type="triangle"/>
          </a:ln>
        </p:spPr>
      </p:cxnSp>
      <p:grpSp>
        <p:nvGrpSpPr>
          <p:cNvPr id="1751" name="Shape 1751"/>
          <p:cNvGrpSpPr/>
          <p:nvPr/>
        </p:nvGrpSpPr>
        <p:grpSpPr>
          <a:xfrm>
            <a:off x="3094092" y="2857101"/>
            <a:ext cx="499980" cy="1029900"/>
            <a:chOff x="3607467" y="1794076"/>
            <a:chExt cx="499980" cy="1029900"/>
          </a:xfrm>
        </p:grpSpPr>
        <p:sp>
          <p:nvSpPr>
            <p:cNvPr id="1752" name="Shape 1752"/>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3" name="Shape 1753"/>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4" name="Shape 1754"/>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5" name="Shape 1755"/>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6" name="Shape 1756"/>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7" name="Shape 1757"/>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8" name="Shape 1758"/>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59" name="Shape 1759"/>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60" name="Shape 1760"/>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761" name="Shape 1761"/>
          <p:cNvCxnSpPr/>
          <p:nvPr/>
        </p:nvCxnSpPr>
        <p:spPr>
          <a:xfrm>
            <a:off x="2727232" y="3372083"/>
            <a:ext cx="263100" cy="0"/>
          </a:xfrm>
          <a:prstGeom prst="straightConnector1">
            <a:avLst/>
          </a:prstGeom>
          <a:noFill/>
          <a:ln cap="flat" cmpd="sng" w="12700">
            <a:solidFill>
              <a:srgbClr val="000000"/>
            </a:solidFill>
            <a:prstDash val="solid"/>
            <a:round/>
            <a:headEnd len="med" w="med" type="none"/>
            <a:tailEnd len="lg" w="lg" type="triangle"/>
          </a:ln>
        </p:spPr>
      </p:cxnSp>
      <p:grpSp>
        <p:nvGrpSpPr>
          <p:cNvPr id="1762" name="Shape 1762"/>
          <p:cNvGrpSpPr/>
          <p:nvPr/>
        </p:nvGrpSpPr>
        <p:grpSpPr>
          <a:xfrm>
            <a:off x="1729000" y="4695985"/>
            <a:ext cx="1000200" cy="857400"/>
            <a:chOff x="3548237" y="3644285"/>
            <a:chExt cx="1000200" cy="857400"/>
          </a:xfrm>
        </p:grpSpPr>
        <p:sp>
          <p:nvSpPr>
            <p:cNvPr id="1763" name="Shape 1763"/>
            <p:cNvSpPr/>
            <p:nvPr/>
          </p:nvSpPr>
          <p:spPr>
            <a:xfrm>
              <a:off x="3548237" y="3644285"/>
              <a:ext cx="1000200" cy="857400"/>
            </a:xfrm>
            <a:prstGeom prst="rect">
              <a:avLst/>
            </a:prstGeom>
            <a:solidFill>
              <a:srgbClr val="F2F2F2"/>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764" name="Shape 1764"/>
            <p:cNvGrpSpPr/>
            <p:nvPr/>
          </p:nvGrpSpPr>
          <p:grpSpPr>
            <a:xfrm rot="5400000">
              <a:off x="3750810" y="3727413"/>
              <a:ext cx="595229" cy="714288"/>
              <a:chOff x="6786578" y="2285991"/>
              <a:chExt cx="714303" cy="857180"/>
            </a:xfrm>
          </p:grpSpPr>
          <p:sp>
            <p:nvSpPr>
              <p:cNvPr id="1765" name="Shape 1765"/>
              <p:cNvSpPr/>
              <p:nvPr/>
            </p:nvSpPr>
            <p:spPr>
              <a:xfrm>
                <a:off x="6786578"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66" name="Shape 1766"/>
              <p:cNvSpPr/>
              <p:nvPr/>
            </p:nvSpPr>
            <p:spPr>
              <a:xfrm>
                <a:off x="7072329"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67" name="Shape 1767"/>
              <p:cNvSpPr/>
              <p:nvPr/>
            </p:nvSpPr>
            <p:spPr>
              <a:xfrm>
                <a:off x="7358082" y="300037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68" name="Shape 1768"/>
              <p:cNvSpPr/>
              <p:nvPr/>
            </p:nvSpPr>
            <p:spPr>
              <a:xfrm>
                <a:off x="6938978"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69" name="Shape 1769"/>
              <p:cNvSpPr/>
              <p:nvPr/>
            </p:nvSpPr>
            <p:spPr>
              <a:xfrm>
                <a:off x="7224729" y="2643182"/>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70" name="Shape 1770"/>
              <p:cNvSpPr/>
              <p:nvPr/>
            </p:nvSpPr>
            <p:spPr>
              <a:xfrm>
                <a:off x="6786578"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71" name="Shape 1771"/>
              <p:cNvSpPr/>
              <p:nvPr/>
            </p:nvSpPr>
            <p:spPr>
              <a:xfrm>
                <a:off x="7072329"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72" name="Shape 1772"/>
              <p:cNvSpPr/>
              <p:nvPr/>
            </p:nvSpPr>
            <p:spPr>
              <a:xfrm>
                <a:off x="7358082" y="2285991"/>
                <a:ext cx="142800" cy="142800"/>
              </a:xfrm>
              <a:prstGeom prst="ellipse">
                <a:avLst/>
              </a:prstGeom>
              <a:solidFill>
                <a:schemeClr val="lt1"/>
              </a:solidFill>
              <a:ln cap="flat" cmpd="sng" w="12700">
                <a:solidFill>
                  <a:srgbClr val="1155CC"/>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73" name="Shape 1773"/>
              <p:cNvCxnSpPr>
                <a:stCxn id="1770" idx="4"/>
                <a:endCxn id="1768" idx="0"/>
              </p:cNvCxnSpPr>
              <p:nvPr/>
            </p:nvCxnSpPr>
            <p:spPr>
              <a:xfrm flipH="1" rot="-5400000">
                <a:off x="6826928"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774" name="Shape 1774"/>
              <p:cNvCxnSpPr>
                <a:stCxn id="1771" idx="4"/>
                <a:endCxn id="1768" idx="0"/>
              </p:cNvCxnSpPr>
              <p:nvPr/>
            </p:nvCxnSpPr>
            <p:spPr>
              <a:xfrm rot="5400000">
                <a:off x="6969879"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775" name="Shape 1775"/>
              <p:cNvCxnSpPr>
                <a:stCxn id="1772" idx="4"/>
                <a:endCxn id="1768" idx="0"/>
              </p:cNvCxnSpPr>
              <p:nvPr/>
            </p:nvCxnSpPr>
            <p:spPr>
              <a:xfrm rot="5400000">
                <a:off x="7112682" y="2326491"/>
                <a:ext cx="214500" cy="419100"/>
              </a:xfrm>
              <a:prstGeom prst="straightConnector1">
                <a:avLst/>
              </a:prstGeom>
              <a:noFill/>
              <a:ln cap="flat" cmpd="sng" w="9525">
                <a:solidFill>
                  <a:srgbClr val="1155CC"/>
                </a:solidFill>
                <a:prstDash val="solid"/>
                <a:round/>
                <a:headEnd len="med" w="med" type="none"/>
                <a:tailEnd len="med" w="med" type="none"/>
              </a:ln>
            </p:spPr>
          </p:cxnSp>
          <p:cxnSp>
            <p:nvCxnSpPr>
              <p:cNvPr id="1776" name="Shape 1776"/>
              <p:cNvCxnSpPr>
                <a:stCxn id="1770" idx="4"/>
                <a:endCxn id="1769" idx="0"/>
              </p:cNvCxnSpPr>
              <p:nvPr/>
            </p:nvCxnSpPr>
            <p:spPr>
              <a:xfrm flipH="1" rot="-5400000">
                <a:off x="6969728" y="2317041"/>
                <a:ext cx="214500" cy="438000"/>
              </a:xfrm>
              <a:prstGeom prst="straightConnector1">
                <a:avLst/>
              </a:prstGeom>
              <a:noFill/>
              <a:ln cap="flat" cmpd="sng" w="9525">
                <a:solidFill>
                  <a:srgbClr val="1155CC"/>
                </a:solidFill>
                <a:prstDash val="solid"/>
                <a:round/>
                <a:headEnd len="med" w="med" type="none"/>
                <a:tailEnd len="med" w="med" type="none"/>
              </a:ln>
            </p:spPr>
          </p:cxnSp>
          <p:cxnSp>
            <p:nvCxnSpPr>
              <p:cNvPr id="1777" name="Shape 1777"/>
              <p:cNvCxnSpPr>
                <a:stCxn id="1771" idx="4"/>
                <a:endCxn id="1769" idx="0"/>
              </p:cNvCxnSpPr>
              <p:nvPr/>
            </p:nvCxnSpPr>
            <p:spPr>
              <a:xfrm flipH="1" rot="-5400000">
                <a:off x="7112679" y="2459841"/>
                <a:ext cx="214500" cy="152400"/>
              </a:xfrm>
              <a:prstGeom prst="straightConnector1">
                <a:avLst/>
              </a:prstGeom>
              <a:noFill/>
              <a:ln cap="flat" cmpd="sng" w="9525">
                <a:solidFill>
                  <a:srgbClr val="1155CC"/>
                </a:solidFill>
                <a:prstDash val="solid"/>
                <a:round/>
                <a:headEnd len="med" w="med" type="none"/>
                <a:tailEnd len="med" w="med" type="none"/>
              </a:ln>
            </p:spPr>
          </p:cxnSp>
          <p:cxnSp>
            <p:nvCxnSpPr>
              <p:cNvPr id="1778" name="Shape 1778"/>
              <p:cNvCxnSpPr>
                <a:stCxn id="1772" idx="4"/>
                <a:endCxn id="1769" idx="0"/>
              </p:cNvCxnSpPr>
              <p:nvPr/>
            </p:nvCxnSpPr>
            <p:spPr>
              <a:xfrm rot="5400000">
                <a:off x="7255632" y="2469441"/>
                <a:ext cx="214500" cy="133200"/>
              </a:xfrm>
              <a:prstGeom prst="straightConnector1">
                <a:avLst/>
              </a:prstGeom>
              <a:noFill/>
              <a:ln cap="flat" cmpd="sng" w="9525">
                <a:solidFill>
                  <a:srgbClr val="1155CC"/>
                </a:solidFill>
                <a:prstDash val="solid"/>
                <a:round/>
                <a:headEnd len="med" w="med" type="none"/>
                <a:tailEnd len="med" w="med" type="none"/>
              </a:ln>
            </p:spPr>
          </p:cxnSp>
          <p:cxnSp>
            <p:nvCxnSpPr>
              <p:cNvPr id="1779" name="Shape 1779"/>
              <p:cNvCxnSpPr>
                <a:stCxn id="1767" idx="0"/>
              </p:cNvCxnSpPr>
              <p:nvPr/>
            </p:nvCxnSpPr>
            <p:spPr>
              <a:xfrm flipH="1" rot="5400000">
                <a:off x="7250982"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80" name="Shape 1780"/>
              <p:cNvCxnSpPr/>
              <p:nvPr/>
            </p:nvCxnSpPr>
            <p:spPr>
              <a:xfrm rot="-5400000">
                <a:off x="7108067"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81" name="Shape 1781"/>
              <p:cNvCxnSpPr>
                <a:stCxn id="1765" idx="0"/>
              </p:cNvCxnSpPr>
              <p:nvPr/>
            </p:nvCxnSpPr>
            <p:spPr>
              <a:xfrm rot="-5400000">
                <a:off x="6965228"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782" name="Shape 1782"/>
              <p:cNvCxnSpPr>
                <a:stCxn id="1767" idx="0"/>
              </p:cNvCxnSpPr>
              <p:nvPr/>
            </p:nvCxnSpPr>
            <p:spPr>
              <a:xfrm flipH="1" rot="5400000">
                <a:off x="7108032" y="2678922"/>
                <a:ext cx="214200" cy="428700"/>
              </a:xfrm>
              <a:prstGeom prst="straightConnector1">
                <a:avLst/>
              </a:prstGeom>
              <a:noFill/>
              <a:ln cap="flat" cmpd="sng" w="9525">
                <a:solidFill>
                  <a:srgbClr val="1155CC"/>
                </a:solidFill>
                <a:prstDash val="solid"/>
                <a:round/>
                <a:headEnd len="med" w="med" type="none"/>
                <a:tailEnd len="med" w="med" type="none"/>
              </a:ln>
            </p:spPr>
          </p:cxnSp>
          <p:cxnSp>
            <p:nvCxnSpPr>
              <p:cNvPr id="1783" name="Shape 1783"/>
              <p:cNvCxnSpPr>
                <a:stCxn id="1766" idx="0"/>
              </p:cNvCxnSpPr>
              <p:nvPr/>
            </p:nvCxnSpPr>
            <p:spPr>
              <a:xfrm flipH="1" rot="5400000">
                <a:off x="6965229" y="2821872"/>
                <a:ext cx="214200" cy="142800"/>
              </a:xfrm>
              <a:prstGeom prst="straightConnector1">
                <a:avLst/>
              </a:prstGeom>
              <a:noFill/>
              <a:ln cap="flat" cmpd="sng" w="9525">
                <a:solidFill>
                  <a:srgbClr val="1155CC"/>
                </a:solidFill>
                <a:prstDash val="solid"/>
                <a:round/>
                <a:headEnd len="med" w="med" type="none"/>
                <a:tailEnd len="med" w="med" type="none"/>
              </a:ln>
            </p:spPr>
          </p:cxnSp>
          <p:cxnSp>
            <p:nvCxnSpPr>
              <p:cNvPr id="1784" name="Shape 1784"/>
              <p:cNvCxnSpPr>
                <a:stCxn id="1765" idx="0"/>
              </p:cNvCxnSpPr>
              <p:nvPr/>
            </p:nvCxnSpPr>
            <p:spPr>
              <a:xfrm rot="-5400000">
                <a:off x="6822278" y="2821872"/>
                <a:ext cx="214200" cy="142800"/>
              </a:xfrm>
              <a:prstGeom prst="straightConnector1">
                <a:avLst/>
              </a:prstGeom>
              <a:noFill/>
              <a:ln cap="flat" cmpd="sng" w="9525">
                <a:solidFill>
                  <a:srgbClr val="1155CC"/>
                </a:solidFill>
                <a:prstDash val="solid"/>
                <a:round/>
                <a:headEnd len="med" w="med" type="none"/>
                <a:tailEnd len="med" w="med" type="none"/>
              </a:ln>
            </p:spPr>
          </p:cxnSp>
        </p:grpSp>
      </p:grpSp>
      <p:cxnSp>
        <p:nvCxnSpPr>
          <p:cNvPr id="1785" name="Shape 1785"/>
          <p:cNvCxnSpPr>
            <a:stCxn id="1786" idx="3"/>
            <a:endCxn id="1763" idx="1"/>
          </p:cNvCxnSpPr>
          <p:nvPr/>
        </p:nvCxnSpPr>
        <p:spPr>
          <a:xfrm>
            <a:off x="1502500" y="5124685"/>
            <a:ext cx="226500" cy="0"/>
          </a:xfrm>
          <a:prstGeom prst="straightConnector1">
            <a:avLst/>
          </a:prstGeom>
          <a:noFill/>
          <a:ln cap="flat" cmpd="sng" w="12700">
            <a:solidFill>
              <a:srgbClr val="000000"/>
            </a:solidFill>
            <a:prstDash val="solid"/>
            <a:round/>
            <a:headEnd len="med" w="med" type="none"/>
            <a:tailEnd len="lg" w="lg" type="triangle"/>
          </a:ln>
        </p:spPr>
      </p:cxnSp>
      <p:grpSp>
        <p:nvGrpSpPr>
          <p:cNvPr id="1787" name="Shape 1787"/>
          <p:cNvGrpSpPr/>
          <p:nvPr/>
        </p:nvGrpSpPr>
        <p:grpSpPr>
          <a:xfrm>
            <a:off x="3094092" y="4609701"/>
            <a:ext cx="499980" cy="1029900"/>
            <a:chOff x="3607467" y="1794076"/>
            <a:chExt cx="499980" cy="1029900"/>
          </a:xfrm>
        </p:grpSpPr>
        <p:sp>
          <p:nvSpPr>
            <p:cNvPr id="1788" name="Shape 1788"/>
            <p:cNvSpPr/>
            <p:nvPr/>
          </p:nvSpPr>
          <p:spPr>
            <a:xfrm rot="5400000">
              <a:off x="3779675" y="1653537"/>
              <a:ext cx="93599" cy="4370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89" name="Shape 1789"/>
            <p:cNvSpPr/>
            <p:nvPr/>
          </p:nvSpPr>
          <p:spPr>
            <a:xfrm rot="5400000">
              <a:off x="3686157" y="1872132"/>
              <a:ext cx="93599" cy="2496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0" name="Shape 1790"/>
            <p:cNvSpPr/>
            <p:nvPr/>
          </p:nvSpPr>
          <p:spPr>
            <a:xfrm rot="5400000">
              <a:off x="3748453" y="1934427"/>
              <a:ext cx="93599" cy="3746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1" name="Shape 1791"/>
            <p:cNvSpPr/>
            <p:nvPr/>
          </p:nvSpPr>
          <p:spPr>
            <a:xfrm rot="5400000">
              <a:off x="3639324" y="2168622"/>
              <a:ext cx="93599" cy="156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2" name="Shape 1792"/>
            <p:cNvSpPr/>
            <p:nvPr/>
          </p:nvSpPr>
          <p:spPr>
            <a:xfrm rot="5400000">
              <a:off x="3810898" y="2121717"/>
              <a:ext cx="93599" cy="4995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3" name="Shape 1793"/>
            <p:cNvSpPr/>
            <p:nvPr/>
          </p:nvSpPr>
          <p:spPr>
            <a:xfrm rot="5400000">
              <a:off x="3717380" y="2340312"/>
              <a:ext cx="93599" cy="3120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4" name="Shape 1794"/>
            <p:cNvSpPr/>
            <p:nvPr/>
          </p:nvSpPr>
          <p:spPr>
            <a:xfrm rot="5400000">
              <a:off x="3764064" y="2418207"/>
              <a:ext cx="93599" cy="405899"/>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5" name="Shape 1795"/>
            <p:cNvSpPr/>
            <p:nvPr/>
          </p:nvSpPr>
          <p:spPr>
            <a:xfrm rot="5400000">
              <a:off x="3670546" y="2636802"/>
              <a:ext cx="93599" cy="218400"/>
            </a:xfrm>
            <a:prstGeom prst="rect">
              <a:avLst/>
            </a:prstGeom>
            <a:solidFill>
              <a:schemeClr val="dk2"/>
            </a:solidFill>
            <a:ln cap="flat" cmpd="sng" w="9525">
              <a:solidFill>
                <a:srgbClr val="1155CC">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796" name="Shape 1796"/>
            <p:cNvCxnSpPr/>
            <p:nvPr/>
          </p:nvCxnSpPr>
          <p:spPr>
            <a:xfrm rot="5400000">
              <a:off x="3092817" y="2308726"/>
              <a:ext cx="1029900" cy="599"/>
            </a:xfrm>
            <a:prstGeom prst="straightConnector1">
              <a:avLst/>
            </a:prstGeom>
            <a:noFill/>
            <a:ln cap="flat" cmpd="sng" w="12700">
              <a:solidFill>
                <a:srgbClr val="1155CC"/>
              </a:solidFill>
              <a:prstDash val="solid"/>
              <a:round/>
              <a:headEnd len="med" w="med" type="none"/>
              <a:tailEnd len="med" w="med" type="none"/>
            </a:ln>
          </p:spPr>
        </p:cxnSp>
      </p:grpSp>
      <p:cxnSp>
        <p:nvCxnSpPr>
          <p:cNvPr id="1797" name="Shape 1797"/>
          <p:cNvCxnSpPr/>
          <p:nvPr/>
        </p:nvCxnSpPr>
        <p:spPr>
          <a:xfrm>
            <a:off x="2727232" y="5124683"/>
            <a:ext cx="263100" cy="0"/>
          </a:xfrm>
          <a:prstGeom prst="straightConnector1">
            <a:avLst/>
          </a:prstGeom>
          <a:noFill/>
          <a:ln cap="flat" cmpd="sng" w="12700">
            <a:solidFill>
              <a:srgbClr val="000000"/>
            </a:solidFill>
            <a:prstDash val="solid"/>
            <a:round/>
            <a:headEnd len="med" w="med" type="none"/>
            <a:tailEnd len="lg" w="lg" type="triangl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1" name="Shape 1801"/>
        <p:cNvGrpSpPr/>
        <p:nvPr/>
      </p:nvGrpSpPr>
      <p:grpSpPr>
        <a:xfrm>
          <a:off x="0" y="0"/>
          <a:ext cx="0" cy="0"/>
          <a:chOff x="0" y="0"/>
          <a:chExt cx="0" cy="0"/>
        </a:xfrm>
      </p:grpSpPr>
      <p:sp>
        <p:nvSpPr>
          <p:cNvPr id="1802" name="Shape 1802"/>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pic>
        <p:nvPicPr>
          <p:cNvPr id="1803" name="Shape 180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04" name="Shape 1804"/>
          <p:cNvSpPr/>
          <p:nvPr/>
        </p:nvSpPr>
        <p:spPr>
          <a:xfrm>
            <a:off x="31" y="0"/>
            <a:ext cx="9144000" cy="6858023"/>
          </a:xfrm>
          <a:prstGeom prst="rect">
            <a:avLst/>
          </a:prstGeom>
          <a:solidFill>
            <a:schemeClr val="dk1">
              <a:alpha val="69803"/>
            </a:schemeClr>
          </a:solidFill>
          <a:ln>
            <a:noFill/>
          </a:ln>
        </p:spPr>
        <p:txBody>
          <a:bodyPr anchorCtr="0" anchor="ctr" bIns="45700" lIns="91425" rIns="91425" tIns="45700">
            <a:noAutofit/>
          </a:bodyPr>
          <a:lstStyle/>
          <a:p>
            <a:pPr indent="0" lvl="0" marL="0" marR="0" rtl="0" algn="ctr">
              <a:spcBef>
                <a:spcPts val="0"/>
              </a:spcBef>
              <a:buSzPct val="25000"/>
              <a:buNone/>
            </a:pPr>
            <a:r>
              <a:rPr b="0" baseline="0" i="0" lang="en-US" sz="2400" u="none" cap="none" strike="noStrike">
                <a:solidFill>
                  <a:schemeClr val="lt1"/>
                </a:solidFill>
                <a:latin typeface="Consolas"/>
                <a:ea typeface="Consolas"/>
                <a:cs typeface="Consolas"/>
                <a:sym typeface="Consolas"/>
              </a:rPr>
              <a:t>http://benanne.github.io/2015/03/17/plankton.html</a:t>
            </a:r>
          </a:p>
          <a:p>
            <a:pPr indent="0" lvl="0" marL="0" marR="0" rtl="0" algn="ctr">
              <a:spcBef>
                <a:spcPts val="0"/>
              </a:spcBef>
              <a:buNone/>
            </a:pPr>
            <a:r>
              <a:t/>
            </a:r>
            <a:endParaRPr b="0" baseline="0" i="0" sz="2400" u="none" cap="none" strike="noStrike">
              <a:solidFill>
                <a:schemeClr val="lt1"/>
              </a:solidFill>
              <a:latin typeface="Consolas"/>
              <a:ea typeface="Consolas"/>
              <a:cs typeface="Consolas"/>
              <a:sym typeface="Consolas"/>
            </a:endParaRPr>
          </a:p>
          <a:p>
            <a:pPr indent="0" lvl="0" marL="0" marR="0" rtl="0" algn="ctr">
              <a:spcBef>
                <a:spcPts val="0"/>
              </a:spcBef>
              <a:buSzPct val="25000"/>
              <a:buNone/>
            </a:pPr>
            <a:r>
              <a:rPr b="0" baseline="0" i="0" lang="en-US" sz="2400" u="none" cap="none" strike="noStrike">
                <a:solidFill>
                  <a:schemeClr val="lt1"/>
                </a:solidFill>
                <a:latin typeface="Consolas"/>
                <a:ea typeface="Consolas"/>
                <a:cs typeface="Consolas"/>
                <a:sym typeface="Consolas"/>
              </a:rPr>
              <a:t>	https://github.com/benanne/kaggle-ndsb</a:t>
            </a:r>
          </a:p>
          <a:p>
            <a:pPr indent="0" lvl="0" marL="0" marR="0" rtl="0" algn="ctr">
              <a:spcBef>
                <a:spcPts val="0"/>
              </a:spcBef>
              <a:buNone/>
            </a:pPr>
            <a:r>
              <a:t/>
            </a:r>
            <a:endParaRPr b="0" baseline="0" i="0" sz="2400" u="none" cap="none" strike="noStrike">
              <a:solidFill>
                <a:schemeClr val="lt1"/>
              </a:solidFill>
              <a:latin typeface="Calibri"/>
              <a:ea typeface="Calibri"/>
              <a:cs typeface="Calibri"/>
              <a:sym typeface="Calibri"/>
            </a:endParaRPr>
          </a:p>
          <a:p>
            <a:pPr indent="0" lvl="0" marL="0" marR="0" rtl="0" algn="ctr">
              <a:spcBef>
                <a:spcPts val="0"/>
              </a:spcBef>
              <a:buNone/>
            </a:pPr>
            <a:r>
              <a:t/>
            </a:r>
            <a:endParaRPr b="0" baseline="0" i="0" sz="2400" u="none" cap="none" strike="noStrike">
              <a:solidFill>
                <a:schemeClr val="lt1"/>
              </a:solidFill>
              <a:latin typeface="Calibri"/>
              <a:ea typeface="Calibri"/>
              <a:cs typeface="Calibri"/>
              <a:sym typeface="Calibri"/>
            </a:endParaRPr>
          </a:p>
          <a:p>
            <a:pPr indent="0" lvl="2" marL="914400" marR="0" rtl="0" algn="l">
              <a:spcBef>
                <a:spcPts val="0"/>
              </a:spcBef>
              <a:buSzPct val="25000"/>
              <a:buNone/>
            </a:pPr>
            <a:r>
              <a:rPr b="1" baseline="0" i="0" lang="en-US" sz="2200" u="none" cap="none" strike="noStrike">
                <a:solidFill>
                  <a:schemeClr val="lt1"/>
                </a:solidFill>
                <a:latin typeface="Calibri"/>
                <a:ea typeface="Calibri"/>
                <a:cs typeface="Calibri"/>
                <a:sym typeface="Calibri"/>
              </a:rPr>
              <a:t>Reservoir Lab</a:t>
            </a:r>
            <a:r>
              <a:rPr b="0" baseline="0" i="0" lang="en-US" sz="2200" u="none" cap="none" strike="noStrike">
                <a:solidFill>
                  <a:schemeClr val="lt1"/>
                </a:solidFill>
                <a:latin typeface="Calibri"/>
                <a:ea typeface="Calibri"/>
                <a:cs typeface="Calibri"/>
                <a:sym typeface="Calibri"/>
              </a:rPr>
              <a:t>			</a:t>
            </a:r>
            <a:r>
              <a:rPr b="0" baseline="0" i="0" lang="en-US" sz="2000" u="none" cap="none" strike="noStrike">
                <a:solidFill>
                  <a:schemeClr val="lt1"/>
                </a:solidFill>
                <a:latin typeface="Consolas"/>
                <a:ea typeface="Consolas"/>
                <a:cs typeface="Consolas"/>
                <a:sym typeface="Consolas"/>
              </a:rPr>
              <a:t>http://reslab.elis.ugent.be</a:t>
            </a:r>
          </a:p>
          <a:p>
            <a:pPr indent="0" lvl="2" marL="914400" marR="0" rtl="0" algn="l">
              <a:spcBef>
                <a:spcPts val="0"/>
              </a:spcBef>
              <a:buNone/>
            </a:pPr>
            <a:r>
              <a:t/>
            </a:r>
            <a:endParaRPr b="0" baseline="0" i="0" sz="2000" u="none" cap="none" strike="noStrike">
              <a:solidFill>
                <a:schemeClr val="lt1"/>
              </a:solidFill>
              <a:latin typeface="Consolas"/>
              <a:ea typeface="Consolas"/>
              <a:cs typeface="Consolas"/>
              <a:sym typeface="Consolas"/>
            </a:endParaRPr>
          </a:p>
          <a:p>
            <a:pPr indent="0" lvl="2" marL="914400" marR="0" rtl="0" algn="l">
              <a:spcBef>
                <a:spcPts val="0"/>
              </a:spcBef>
              <a:buSzPct val="25000"/>
              <a:buNone/>
            </a:pPr>
            <a:r>
              <a:rPr b="1" baseline="0" i="0" lang="en-US" sz="2200" u="none" cap="none" strike="noStrike">
                <a:solidFill>
                  <a:schemeClr val="lt1"/>
                </a:solidFill>
                <a:latin typeface="Calibri"/>
                <a:ea typeface="Calibri"/>
                <a:cs typeface="Calibri"/>
                <a:sym typeface="Calibri"/>
              </a:rPr>
              <a:t>Sander Dieleman</a:t>
            </a:r>
            <a:r>
              <a:rPr b="0" baseline="0" i="0" lang="en-US" sz="2200" u="none" cap="none" strike="noStrike">
                <a:solidFill>
                  <a:schemeClr val="lt1"/>
                </a:solidFill>
                <a:latin typeface="Calibri"/>
                <a:ea typeface="Calibri"/>
                <a:cs typeface="Calibri"/>
                <a:sym typeface="Calibri"/>
              </a:rPr>
              <a:t>		</a:t>
            </a:r>
            <a:r>
              <a:rPr b="0" baseline="0" i="0" lang="en-US" sz="2000" u="none" cap="none" strike="noStrike">
                <a:solidFill>
                  <a:schemeClr val="lt1"/>
                </a:solidFill>
                <a:latin typeface="Consolas"/>
                <a:ea typeface="Consolas"/>
                <a:cs typeface="Consolas"/>
                <a:sym typeface="Consolas"/>
              </a:rPr>
              <a:t>http://benanne.github.io</a:t>
            </a:r>
          </a:p>
          <a:p>
            <a:pPr indent="0" lvl="2" marL="914400" marR="0" rtl="0" algn="l">
              <a:spcBef>
                <a:spcPts val="0"/>
              </a:spcBef>
              <a:buSzPct val="25000"/>
              <a:buNone/>
            </a:pPr>
            <a:r>
              <a:rPr b="0" baseline="0" i="0" lang="en-US" sz="2000" u="none" cap="none" strike="noStrike">
                <a:solidFill>
                  <a:schemeClr val="lt1"/>
                </a:solidFill>
                <a:latin typeface="Consolas"/>
                <a:ea typeface="Consolas"/>
                <a:cs typeface="Consolas"/>
                <a:sym typeface="Consolas"/>
              </a:rPr>
              <a:t>	 						@sedielem</a:t>
            </a:r>
          </a:p>
          <a:p>
            <a:pPr indent="0" lvl="2" marL="914400" marR="0" rtl="0" algn="l">
              <a:spcBef>
                <a:spcPts val="0"/>
              </a:spcBef>
              <a:buNone/>
            </a:pPr>
            <a:r>
              <a:t/>
            </a:r>
            <a:endParaRPr b="0" baseline="0" i="0" sz="2200" u="none" cap="none" strike="noStrike">
              <a:solidFill>
                <a:schemeClr val="lt1"/>
              </a:solidFill>
              <a:latin typeface="Consolas"/>
              <a:ea typeface="Consolas"/>
              <a:cs typeface="Consolas"/>
              <a:sym typeface="Consolas"/>
            </a:endParaRPr>
          </a:p>
          <a:p>
            <a:pPr indent="0" lvl="2" marL="914400" marR="0" rtl="0" algn="l">
              <a:spcBef>
                <a:spcPts val="0"/>
              </a:spcBef>
              <a:buSzPct val="25000"/>
              <a:buNone/>
            </a:pPr>
            <a:r>
              <a:rPr b="1" baseline="0" i="0" lang="en-US" sz="2200" u="none" cap="none" strike="noStrike">
                <a:solidFill>
                  <a:schemeClr val="lt1"/>
                </a:solidFill>
                <a:latin typeface="Calibri"/>
                <a:ea typeface="Calibri"/>
                <a:cs typeface="Calibri"/>
                <a:sym typeface="Calibri"/>
              </a:rPr>
              <a:t>Iryna Korshunova</a:t>
            </a:r>
            <a:r>
              <a:rPr b="0" baseline="0" i="0" lang="en-US" sz="2200" u="none" cap="none" strike="noStrike">
                <a:solidFill>
                  <a:schemeClr val="lt1"/>
                </a:solidFill>
                <a:latin typeface="Calibri"/>
                <a:ea typeface="Calibri"/>
                <a:cs typeface="Calibri"/>
                <a:sym typeface="Calibri"/>
              </a:rPr>
              <a:t>		</a:t>
            </a:r>
            <a:r>
              <a:rPr b="0" baseline="0" i="0" lang="en-US" sz="2000" u="none" cap="none" strike="noStrike">
                <a:solidFill>
                  <a:schemeClr val="lt1"/>
                </a:solidFill>
                <a:latin typeface="Consolas"/>
                <a:ea typeface="Consolas"/>
                <a:cs typeface="Consolas"/>
                <a:sym typeface="Consolas"/>
              </a:rPr>
              <a:t>http://irakorshunova.github.io</a:t>
            </a:r>
          </a:p>
          <a:p>
            <a:pPr indent="0" lvl="2" marL="914400" marR="0" rtl="0" algn="l">
              <a:spcBef>
                <a:spcPts val="0"/>
              </a:spcBef>
              <a:buNone/>
            </a:pPr>
            <a:r>
              <a:t/>
            </a:r>
            <a:endParaRPr b="0" baseline="0" i="0" sz="2000" u="none" cap="none" strike="noStrike">
              <a:solidFill>
                <a:schemeClr val="lt1"/>
              </a:solidFill>
              <a:latin typeface="Consolas"/>
              <a:ea typeface="Consolas"/>
              <a:cs typeface="Consolas"/>
              <a:sym typeface="Consolas"/>
            </a:endParaRPr>
          </a:p>
          <a:p>
            <a:pPr indent="0" lvl="2" marL="914400" marR="0" rtl="0" algn="l">
              <a:spcBef>
                <a:spcPts val="0"/>
              </a:spcBef>
              <a:buSzPct val="25000"/>
              <a:buNone/>
            </a:pPr>
            <a:r>
              <a:rPr b="1" baseline="0" i="0" lang="en-US" sz="2200" u="none" cap="none" strike="noStrike">
                <a:solidFill>
                  <a:schemeClr val="lt1"/>
                </a:solidFill>
                <a:latin typeface="Calibri"/>
                <a:ea typeface="Calibri"/>
                <a:cs typeface="Calibri"/>
                <a:sym typeface="Calibri"/>
              </a:rPr>
              <a:t>Lionel Pigou</a:t>
            </a:r>
            <a:r>
              <a:rPr b="0" baseline="0" i="0" lang="en-US" sz="2200" u="none" cap="none" strike="noStrike">
                <a:solidFill>
                  <a:schemeClr val="lt1"/>
                </a:solidFill>
                <a:latin typeface="Calibri"/>
                <a:ea typeface="Calibri"/>
                <a:cs typeface="Calibri"/>
                <a:sym typeface="Calibri"/>
              </a:rPr>
              <a:t>			</a:t>
            </a:r>
            <a:r>
              <a:rPr b="0" baseline="0" i="0" lang="en-US" sz="2000" u="none" cap="none" strike="noStrike">
                <a:solidFill>
                  <a:schemeClr val="lt1"/>
                </a:solidFill>
                <a:latin typeface="Consolas"/>
                <a:ea typeface="Consolas"/>
                <a:cs typeface="Consolas"/>
                <a:sym typeface="Consolas"/>
              </a:rPr>
              <a:t>http://lpigou.github.io</a:t>
            </a:r>
          </a:p>
          <a:p>
            <a:pPr indent="0" lvl="2" marL="914400" marR="0" rtl="0" algn="l">
              <a:spcBef>
                <a:spcPts val="0"/>
              </a:spcBef>
              <a:buNone/>
            </a:pPr>
            <a:r>
              <a:t/>
            </a:r>
            <a:endParaRPr b="0" baseline="0" i="0" sz="2000" u="none" cap="none" strike="noStrike">
              <a:solidFill>
                <a:schemeClr val="lt1"/>
              </a:solidFill>
              <a:latin typeface="Consolas"/>
              <a:ea typeface="Consolas"/>
              <a:cs typeface="Consolas"/>
              <a:sym typeface="Consolas"/>
            </a:endParaRPr>
          </a:p>
          <a:p>
            <a:pPr indent="0" lvl="2" marL="914400" marR="0" rtl="0" algn="l">
              <a:spcBef>
                <a:spcPts val="0"/>
              </a:spcBef>
              <a:buSzPct val="25000"/>
              <a:buNone/>
            </a:pPr>
            <a:r>
              <a:rPr b="1" baseline="0" i="0" lang="en-US" sz="2200" u="none" cap="none" strike="noStrike">
                <a:solidFill>
                  <a:schemeClr val="lt1"/>
                </a:solidFill>
                <a:latin typeface="Calibri"/>
                <a:ea typeface="Calibri"/>
                <a:cs typeface="Calibri"/>
                <a:sym typeface="Calibri"/>
              </a:rPr>
              <a:t>Pieter Buteneers</a:t>
            </a:r>
            <a:r>
              <a:rPr b="0" baseline="0" i="0" lang="en-US" sz="2200" u="none" cap="none" strike="noStrike">
                <a:solidFill>
                  <a:schemeClr val="lt1"/>
                </a:solidFill>
                <a:latin typeface="Calibri"/>
                <a:ea typeface="Calibri"/>
                <a:cs typeface="Calibri"/>
                <a:sym typeface="Calibri"/>
              </a:rPr>
              <a:t>		</a:t>
            </a:r>
            <a:r>
              <a:rPr b="0" baseline="0" i="0" lang="en-US" sz="2000" u="none" cap="none" strike="noStrike">
                <a:solidFill>
                  <a:schemeClr val="lt1"/>
                </a:solidFill>
                <a:latin typeface="Consolas"/>
                <a:ea typeface="Consolas"/>
                <a:cs typeface="Consolas"/>
                <a:sym typeface="Consolas"/>
              </a:rPr>
              <a:t>http://playn.be</a:t>
            </a:r>
          </a:p>
          <a:p>
            <a:pPr indent="0" lvl="2" marL="914400" marR="0" rtl="0" algn="l">
              <a:spcBef>
                <a:spcPts val="0"/>
              </a:spcBef>
              <a:buSzPct val="25000"/>
              <a:buNone/>
            </a:pPr>
            <a:r>
              <a:rPr b="0" baseline="0" i="0" lang="en-US" sz="2000" u="none" cap="none" strike="noStrike">
                <a:solidFill>
                  <a:schemeClr val="lt1"/>
                </a:solidFill>
                <a:latin typeface="Consolas"/>
                <a:ea typeface="Consolas"/>
                <a:cs typeface="Consolas"/>
                <a:sym typeface="Consolas"/>
              </a:rPr>
              <a:t>							@pieterbuteneers</a:t>
            </a:r>
          </a:p>
          <a:p>
            <a:pPr indent="0" lvl="2" marL="914400" marR="0" rtl="0" algn="l">
              <a:spcBef>
                <a:spcPts val="0"/>
              </a:spcBef>
              <a:buNone/>
            </a:pPr>
            <a:r>
              <a:t/>
            </a:r>
            <a:endParaRPr b="0" baseline="0" i="0" sz="2000" u="none" cap="none" strike="noStrike">
              <a:solidFill>
                <a:schemeClr val="lt1"/>
              </a:solidFill>
              <a:latin typeface="Consolas"/>
              <a:ea typeface="Consolas"/>
              <a:cs typeface="Consolas"/>
              <a:sym typeface="Consolas"/>
            </a:endParaRPr>
          </a:p>
        </p:txBody>
      </p:sp>
      <p:pic>
        <p:nvPicPr>
          <p:cNvPr id="1805" name="Shape 1805"/>
          <p:cNvPicPr preferRelativeResize="0"/>
          <p:nvPr/>
        </p:nvPicPr>
        <p:blipFill rotWithShape="1">
          <a:blip r:embed="rId4">
            <a:alphaModFix/>
          </a:blip>
          <a:srcRect b="0" l="0" r="0" t="0"/>
          <a:stretch/>
        </p:blipFill>
        <p:spPr>
          <a:xfrm>
            <a:off x="3787217" y="5693433"/>
            <a:ext cx="316036" cy="265401"/>
          </a:xfrm>
          <a:prstGeom prst="rect">
            <a:avLst/>
          </a:prstGeom>
          <a:noFill/>
          <a:ln>
            <a:noFill/>
          </a:ln>
        </p:spPr>
      </p:pic>
      <p:pic>
        <p:nvPicPr>
          <p:cNvPr id="1806" name="Shape 1806"/>
          <p:cNvPicPr preferRelativeResize="0"/>
          <p:nvPr/>
        </p:nvPicPr>
        <p:blipFill rotWithShape="1">
          <a:blip r:embed="rId4">
            <a:alphaModFix/>
          </a:blip>
          <a:srcRect b="0" l="0" r="0" t="0"/>
          <a:stretch/>
        </p:blipFill>
        <p:spPr>
          <a:xfrm>
            <a:off x="3787217" y="3443957"/>
            <a:ext cx="316036" cy="265401"/>
          </a:xfrm>
          <a:prstGeom prst="rect">
            <a:avLst/>
          </a:prstGeom>
          <a:noFill/>
          <a:ln>
            <a:noFill/>
          </a:ln>
        </p:spPr>
      </p:pic>
      <p:pic>
        <p:nvPicPr>
          <p:cNvPr id="1807" name="Shape 1807"/>
          <p:cNvPicPr preferRelativeResize="0"/>
          <p:nvPr/>
        </p:nvPicPr>
        <p:blipFill rotWithShape="1">
          <a:blip r:embed="rId5">
            <a:alphaModFix/>
          </a:blip>
          <a:srcRect b="0" l="0" r="0" t="0"/>
          <a:stretch/>
        </p:blipFill>
        <p:spPr>
          <a:xfrm>
            <a:off x="854016" y="1190721"/>
            <a:ext cx="629730" cy="62973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0" y="119504"/>
            <a:ext cx="9144000" cy="6738495"/>
          </a:xfrm>
          <a:prstGeom prst="rect">
            <a:avLst/>
          </a:prstGeom>
          <a:noFill/>
          <a:ln>
            <a:noFill/>
          </a:ln>
        </p:spPr>
      </p:pic>
      <p:sp>
        <p:nvSpPr>
          <p:cNvPr id="116" name="Shape 116"/>
          <p:cNvSpPr/>
          <p:nvPr/>
        </p:nvSpPr>
        <p:spPr>
          <a:xfrm>
            <a:off x="40625" y="2990225"/>
            <a:ext cx="9068100" cy="402899"/>
          </a:xfrm>
          <a:prstGeom prst="rect">
            <a:avLst/>
          </a:prstGeom>
          <a:noFill/>
          <a:ln cap="flat" cmpd="sng" w="57150">
            <a:solidFill>
              <a:srgbClr val="4A7DB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pic>
        <p:nvPicPr>
          <p:cNvPr id="117" name="Shape 117"/>
          <p:cNvPicPr preferRelativeResize="0"/>
          <p:nvPr/>
        </p:nvPicPr>
        <p:blipFill rotWithShape="1">
          <a:blip r:embed="rId4">
            <a:alphaModFix/>
          </a:blip>
          <a:srcRect b="0" l="0" r="0" t="0"/>
          <a:stretch/>
        </p:blipFill>
        <p:spPr>
          <a:xfrm>
            <a:off x="7212356" y="-22125"/>
            <a:ext cx="1931643" cy="87802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3" name="Shape 12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sp>
        <p:nvSpPr>
          <p:cNvPr id="129" name="Shape 129"/>
          <p:cNvSpPr/>
          <p:nvPr/>
        </p:nvSpPr>
        <p:spPr>
          <a:xfrm>
            <a:off x="0" y="0"/>
            <a:ext cx="9144000" cy="68580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pic>
        <p:nvPicPr>
          <p:cNvPr id="130" name="Shape 130"/>
          <p:cNvPicPr preferRelativeResize="0"/>
          <p:nvPr/>
        </p:nvPicPr>
        <p:blipFill rotWithShape="1">
          <a:blip r:embed="rId3">
            <a:alphaModFix/>
          </a:blip>
          <a:srcRect b="0" l="0" r="16772" t="0"/>
          <a:stretch/>
        </p:blipFill>
        <p:spPr>
          <a:xfrm>
            <a:off x="0" y="129396"/>
            <a:ext cx="9144000" cy="6592077"/>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708773"/>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9" u="none" cap="none" strike="noStrike">
                <a:solidFill>
                  <a:schemeClr val="dk1"/>
                </a:solidFill>
                <a:latin typeface="Calibri"/>
                <a:ea typeface="Calibri"/>
                <a:cs typeface="Calibri"/>
                <a:sym typeface="Calibri"/>
              </a:rPr>
              <a:t>Preprocessing and data augmentation</a:t>
            </a:r>
          </a:p>
        </p:txBody>
      </p:sp>
      <p:sp>
        <p:nvSpPr>
          <p:cNvPr id="137" name="Shape 137"/>
          <p:cNvSpPr txBox="1"/>
          <p:nvPr>
            <p:ph idx="12" type="sldNum"/>
          </p:nvPr>
        </p:nvSpPr>
        <p:spPr>
          <a:xfrm>
            <a:off x="7786688" y="6356350"/>
            <a:ext cx="900111"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Arial"/>
                <a:ea typeface="Arial"/>
                <a:cs typeface="Arial"/>
                <a:sym typeface="Arial"/>
              </a:rPr>
              <a:t>‹#›</a:t>
            </a:fld>
          </a:p>
        </p:txBody>
      </p:sp>
      <p:pic>
        <p:nvPicPr>
          <p:cNvPr id="138" name="Shape 138"/>
          <p:cNvPicPr preferRelativeResize="0"/>
          <p:nvPr/>
        </p:nvPicPr>
        <p:blipFill rotWithShape="1">
          <a:blip r:embed="rId3">
            <a:alphaModFix/>
          </a:blip>
          <a:srcRect b="0" l="0" r="0" t="0"/>
          <a:stretch/>
        </p:blipFill>
        <p:spPr>
          <a:xfrm>
            <a:off x="4825055" y="1242700"/>
            <a:ext cx="3809999" cy="3809999"/>
          </a:xfrm>
          <a:prstGeom prst="rect">
            <a:avLst/>
          </a:prstGeom>
          <a:noFill/>
          <a:ln>
            <a:noFill/>
          </a:ln>
        </p:spPr>
      </p:pic>
      <p:pic>
        <p:nvPicPr>
          <p:cNvPr id="139" name="Shape 139"/>
          <p:cNvPicPr preferRelativeResize="0"/>
          <p:nvPr/>
        </p:nvPicPr>
        <p:blipFill rotWithShape="1">
          <a:blip r:embed="rId4">
            <a:alphaModFix/>
          </a:blip>
          <a:srcRect b="0" l="0" r="0" t="0"/>
          <a:stretch/>
        </p:blipFill>
        <p:spPr>
          <a:xfrm>
            <a:off x="539620" y="1242700"/>
            <a:ext cx="3809999" cy="3809999"/>
          </a:xfrm>
          <a:prstGeom prst="rect">
            <a:avLst/>
          </a:prstGeom>
          <a:noFill/>
          <a:ln>
            <a:noFill/>
          </a:ln>
        </p:spPr>
      </p:pic>
      <p:sp>
        <p:nvSpPr>
          <p:cNvPr id="140" name="Shape 140"/>
          <p:cNvSpPr txBox="1"/>
          <p:nvPr/>
        </p:nvSpPr>
        <p:spPr>
          <a:xfrm>
            <a:off x="1909091" y="5229685"/>
            <a:ext cx="1061316"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rescale</a:t>
            </a:r>
          </a:p>
        </p:txBody>
      </p:sp>
      <p:sp>
        <p:nvSpPr>
          <p:cNvPr id="141" name="Shape 141"/>
          <p:cNvSpPr txBox="1"/>
          <p:nvPr/>
        </p:nvSpPr>
        <p:spPr>
          <a:xfrm>
            <a:off x="5177292" y="5244069"/>
            <a:ext cx="3100014"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zoom, rotate, translate,</a:t>
            </a:r>
          </a:p>
          <a:p>
            <a:pPr indent="0" lvl="0" marL="0" marR="0" rtl="0" algn="ctr">
              <a:spcBef>
                <a:spcPts val="0"/>
              </a:spcBef>
              <a:buSzPct val="25000"/>
              <a:buNone/>
            </a:pPr>
            <a:r>
              <a:rPr b="0" baseline="0" i="0" lang="en-US" sz="2400" u="none" cap="none" strike="noStrike">
                <a:solidFill>
                  <a:schemeClr val="dk1"/>
                </a:solidFill>
                <a:latin typeface="Calibri"/>
                <a:ea typeface="Calibri"/>
                <a:cs typeface="Calibri"/>
                <a:sym typeface="Calibri"/>
              </a:rPr>
              <a:t>flip, shear, stretch</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ctr" bIns="91425" lIns="91425" rIns="91425" tIns="91425">
            <a:noAutofit/>
          </a:bodyPr>
          <a:lstStyle/>
          <a:p>
            <a:pPr>
              <a:spcBef>
                <a:spcPts val="0"/>
              </a:spcBef>
              <a:buNone/>
            </a:pPr>
            <a:r>
              <a:rPr lang="en-US"/>
              <a:t>‘Shallow’ learning</a:t>
            </a:r>
          </a:p>
        </p:txBody>
      </p:sp>
      <p:sp>
        <p:nvSpPr>
          <p:cNvPr id="147" name="Shape 147"/>
          <p:cNvSpPr txBox="1"/>
          <p:nvPr>
            <p:ph idx="12" type="sldNum"/>
          </p:nvPr>
        </p:nvSpPr>
        <p:spPr>
          <a:xfrm>
            <a:off x="7786688" y="6356350"/>
            <a:ext cx="9000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48" name="Shape 148"/>
          <p:cNvSpPr txBox="1"/>
          <p:nvPr/>
        </p:nvSpPr>
        <p:spPr>
          <a:xfrm>
            <a:off x="1251325" y="2908950"/>
            <a:ext cx="552600" cy="747600"/>
          </a:xfrm>
          <a:prstGeom prst="rect">
            <a:avLst/>
          </a:prstGeom>
          <a:noFill/>
          <a:ln>
            <a:noFill/>
          </a:ln>
        </p:spPr>
        <p:txBody>
          <a:bodyPr anchorCtr="0" anchor="t" bIns="91425" lIns="91425" rIns="91425" tIns="91425">
            <a:noAutofit/>
          </a:bodyPr>
          <a:lstStyle/>
          <a:p>
            <a:pPr>
              <a:spcBef>
                <a:spcPts val="0"/>
              </a:spcBef>
              <a:buNone/>
            </a:pPr>
            <a:r>
              <a:rPr lang="en-US" sz="2700"/>
              <a:t>x</a:t>
            </a:r>
            <a:r>
              <a:rPr baseline="-25000" lang="en-US" sz="2700"/>
              <a:t>n</a:t>
            </a:r>
          </a:p>
        </p:txBody>
      </p:sp>
      <p:sp>
        <p:nvSpPr>
          <p:cNvPr id="149" name="Shape 149"/>
          <p:cNvSpPr/>
          <p:nvPr/>
        </p:nvSpPr>
        <p:spPr>
          <a:xfrm>
            <a:off x="2190182" y="3068410"/>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50" name="Shape 150"/>
          <p:cNvSpPr txBox="1"/>
          <p:nvPr/>
        </p:nvSpPr>
        <p:spPr>
          <a:xfrm>
            <a:off x="3219325" y="2908950"/>
            <a:ext cx="552600" cy="747600"/>
          </a:xfrm>
          <a:prstGeom prst="rect">
            <a:avLst/>
          </a:prstGeom>
          <a:noFill/>
          <a:ln>
            <a:noFill/>
          </a:ln>
        </p:spPr>
        <p:txBody>
          <a:bodyPr anchorCtr="0" anchor="t" bIns="91425" lIns="91425" rIns="91425" tIns="91425">
            <a:noAutofit/>
          </a:bodyPr>
          <a:lstStyle/>
          <a:p>
            <a:pPr lvl="0" rtl="0">
              <a:spcBef>
                <a:spcPts val="0"/>
              </a:spcBef>
              <a:buNone/>
            </a:pPr>
            <a:r>
              <a:rPr lang="en-US" sz="2700"/>
              <a:t>ɸ</a:t>
            </a:r>
            <a:r>
              <a:rPr baseline="-25000" lang="en-US" sz="2700"/>
              <a:t>n</a:t>
            </a:r>
          </a:p>
        </p:txBody>
      </p:sp>
      <p:sp>
        <p:nvSpPr>
          <p:cNvPr id="151" name="Shape 151"/>
          <p:cNvSpPr/>
          <p:nvPr/>
        </p:nvSpPr>
        <p:spPr>
          <a:xfrm>
            <a:off x="4243982" y="3068410"/>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52" name="Shape 152"/>
          <p:cNvSpPr txBox="1"/>
          <p:nvPr/>
        </p:nvSpPr>
        <p:spPr>
          <a:xfrm>
            <a:off x="5273125" y="2908950"/>
            <a:ext cx="1519800" cy="747600"/>
          </a:xfrm>
          <a:prstGeom prst="rect">
            <a:avLst/>
          </a:prstGeom>
          <a:noFill/>
          <a:ln>
            <a:noFill/>
          </a:ln>
        </p:spPr>
        <p:txBody>
          <a:bodyPr anchorCtr="0" anchor="t" bIns="91425" lIns="91425" rIns="91425" tIns="91425">
            <a:noAutofit/>
          </a:bodyPr>
          <a:lstStyle/>
          <a:p>
            <a:pPr lvl="0" rtl="0">
              <a:spcBef>
                <a:spcPts val="0"/>
              </a:spcBef>
              <a:buNone/>
            </a:pPr>
            <a:r>
              <a:rPr lang="en-US" sz="2700"/>
              <a:t>f</a:t>
            </a:r>
            <a:r>
              <a:rPr baseline="-25000" lang="en-US" sz="2700"/>
              <a:t>θ</a:t>
            </a:r>
            <a:r>
              <a:rPr lang="en-US" sz="2700"/>
              <a:t>(ɸ</a:t>
            </a:r>
            <a:r>
              <a:rPr baseline="-25000" lang="en-US" sz="2700"/>
              <a:t>n</a:t>
            </a:r>
            <a:r>
              <a:rPr lang="en-US" sz="2700">
                <a:solidFill>
                  <a:schemeClr val="dk1"/>
                </a:solidFill>
              </a:rPr>
              <a:t>)</a:t>
            </a:r>
          </a:p>
        </p:txBody>
      </p:sp>
      <p:sp>
        <p:nvSpPr>
          <p:cNvPr id="153" name="Shape 153"/>
          <p:cNvSpPr/>
          <p:nvPr/>
        </p:nvSpPr>
        <p:spPr>
          <a:xfrm>
            <a:off x="6492782" y="3068410"/>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54" name="Shape 154"/>
          <p:cNvSpPr txBox="1"/>
          <p:nvPr/>
        </p:nvSpPr>
        <p:spPr>
          <a:xfrm>
            <a:off x="7562250" y="2908950"/>
            <a:ext cx="552600" cy="747600"/>
          </a:xfrm>
          <a:prstGeom prst="rect">
            <a:avLst/>
          </a:prstGeom>
          <a:noFill/>
          <a:ln>
            <a:noFill/>
          </a:ln>
        </p:spPr>
        <p:txBody>
          <a:bodyPr anchorCtr="0" anchor="t" bIns="91425" lIns="91425" rIns="91425" tIns="91425">
            <a:noAutofit/>
          </a:bodyPr>
          <a:lstStyle/>
          <a:p>
            <a:pPr lvl="0" rtl="0">
              <a:spcBef>
                <a:spcPts val="0"/>
              </a:spcBef>
              <a:buNone/>
            </a:pPr>
            <a:r>
              <a:rPr lang="en-US" sz="2700"/>
              <a:t>y</a:t>
            </a:r>
            <a:r>
              <a:rPr baseline="-25000" lang="en-US" sz="2700"/>
              <a:t>n</a:t>
            </a:r>
          </a:p>
        </p:txBody>
      </p:sp>
      <p:sp>
        <p:nvSpPr>
          <p:cNvPr id="155" name="Shape 155"/>
          <p:cNvSpPr txBox="1"/>
          <p:nvPr/>
        </p:nvSpPr>
        <p:spPr>
          <a:xfrm>
            <a:off x="650075" y="3868125"/>
            <a:ext cx="1754999"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training examples</a:t>
            </a:r>
          </a:p>
        </p:txBody>
      </p:sp>
      <p:sp>
        <p:nvSpPr>
          <p:cNvPr id="156" name="Shape 156"/>
          <p:cNvSpPr txBox="1"/>
          <p:nvPr/>
        </p:nvSpPr>
        <p:spPr>
          <a:xfrm>
            <a:off x="2491400" y="3868125"/>
            <a:ext cx="2008499"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extracted features</a:t>
            </a:r>
          </a:p>
        </p:txBody>
      </p:sp>
      <p:sp>
        <p:nvSpPr>
          <p:cNvPr id="157" name="Shape 157"/>
          <p:cNvSpPr txBox="1"/>
          <p:nvPr/>
        </p:nvSpPr>
        <p:spPr>
          <a:xfrm>
            <a:off x="5152950" y="3868121"/>
            <a:ext cx="1256999"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shallow model</a:t>
            </a:r>
          </a:p>
        </p:txBody>
      </p:sp>
      <p:sp>
        <p:nvSpPr>
          <p:cNvPr id="158" name="Shape 158"/>
          <p:cNvSpPr txBox="1"/>
          <p:nvPr/>
        </p:nvSpPr>
        <p:spPr>
          <a:xfrm>
            <a:off x="6706450" y="3868125"/>
            <a:ext cx="2264100"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predictions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Deep learning</a:t>
            </a:r>
          </a:p>
        </p:txBody>
      </p:sp>
      <p:sp>
        <p:nvSpPr>
          <p:cNvPr id="165" name="Shape 165"/>
          <p:cNvSpPr txBox="1"/>
          <p:nvPr>
            <p:ph idx="12" type="sldNum"/>
          </p:nvPr>
        </p:nvSpPr>
        <p:spPr>
          <a:xfrm>
            <a:off x="7786688" y="6356350"/>
            <a:ext cx="900000"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66" name="Shape 166"/>
          <p:cNvSpPr txBox="1"/>
          <p:nvPr/>
        </p:nvSpPr>
        <p:spPr>
          <a:xfrm>
            <a:off x="1251325" y="2908950"/>
            <a:ext cx="552600" cy="747600"/>
          </a:xfrm>
          <a:prstGeom prst="rect">
            <a:avLst/>
          </a:prstGeom>
          <a:noFill/>
          <a:ln>
            <a:noFill/>
          </a:ln>
        </p:spPr>
        <p:txBody>
          <a:bodyPr anchorCtr="0" anchor="t" bIns="91425" lIns="91425" rIns="91425" tIns="91425">
            <a:noAutofit/>
          </a:bodyPr>
          <a:lstStyle/>
          <a:p>
            <a:pPr lvl="0" rtl="0">
              <a:spcBef>
                <a:spcPts val="0"/>
              </a:spcBef>
              <a:buNone/>
            </a:pPr>
            <a:r>
              <a:rPr lang="en-US" sz="2700"/>
              <a:t>x</a:t>
            </a:r>
            <a:r>
              <a:rPr baseline="-25000" lang="en-US" sz="2700"/>
              <a:t>n</a:t>
            </a:r>
          </a:p>
        </p:txBody>
      </p:sp>
      <p:sp>
        <p:nvSpPr>
          <p:cNvPr id="167" name="Shape 167"/>
          <p:cNvSpPr/>
          <p:nvPr/>
        </p:nvSpPr>
        <p:spPr>
          <a:xfrm>
            <a:off x="2190182" y="3068410"/>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68" name="Shape 168"/>
          <p:cNvSpPr txBox="1"/>
          <p:nvPr/>
        </p:nvSpPr>
        <p:spPr>
          <a:xfrm>
            <a:off x="3139225" y="2908950"/>
            <a:ext cx="3047399" cy="747600"/>
          </a:xfrm>
          <a:prstGeom prst="rect">
            <a:avLst/>
          </a:prstGeom>
          <a:noFill/>
          <a:ln>
            <a:noFill/>
          </a:ln>
        </p:spPr>
        <p:txBody>
          <a:bodyPr anchorCtr="0" anchor="t" bIns="91425" lIns="91425" rIns="91425" tIns="91425">
            <a:noAutofit/>
          </a:bodyPr>
          <a:lstStyle/>
          <a:p>
            <a:pPr lvl="0" rtl="0" algn="ctr">
              <a:spcBef>
                <a:spcPts val="0"/>
              </a:spcBef>
              <a:buNone/>
            </a:pPr>
            <a:r>
              <a:rPr lang="en-US" sz="2700">
                <a:solidFill>
                  <a:schemeClr val="dk1"/>
                </a:solidFill>
              </a:rPr>
              <a:t>f</a:t>
            </a:r>
            <a:r>
              <a:rPr baseline="-25000" lang="en-US" sz="2700">
                <a:solidFill>
                  <a:schemeClr val="dk1"/>
                </a:solidFill>
              </a:rPr>
              <a:t>θk</a:t>
            </a:r>
            <a:r>
              <a:rPr lang="en-US" sz="2700">
                <a:solidFill>
                  <a:schemeClr val="dk1"/>
                </a:solidFill>
              </a:rPr>
              <a:t>(…f</a:t>
            </a:r>
            <a:r>
              <a:rPr baseline="-25000" lang="en-US" sz="2700">
                <a:solidFill>
                  <a:schemeClr val="dk1"/>
                </a:solidFill>
              </a:rPr>
              <a:t>θ2</a:t>
            </a:r>
            <a:r>
              <a:rPr lang="en-US" sz="2700">
                <a:solidFill>
                  <a:schemeClr val="dk1"/>
                </a:solidFill>
              </a:rPr>
              <a:t>(</a:t>
            </a:r>
            <a:r>
              <a:rPr lang="en-US" sz="2700"/>
              <a:t>f</a:t>
            </a:r>
            <a:r>
              <a:rPr baseline="-25000" lang="en-US" sz="2700"/>
              <a:t>θ1</a:t>
            </a:r>
            <a:r>
              <a:rPr lang="en-US" sz="2700"/>
              <a:t>(x</a:t>
            </a:r>
            <a:r>
              <a:rPr baseline="-25000" lang="en-US" sz="2700"/>
              <a:t>n</a:t>
            </a:r>
            <a:r>
              <a:rPr lang="en-US" sz="2700">
                <a:solidFill>
                  <a:schemeClr val="dk1"/>
                </a:solidFill>
              </a:rPr>
              <a:t>)))</a:t>
            </a:r>
          </a:p>
        </p:txBody>
      </p:sp>
      <p:sp>
        <p:nvSpPr>
          <p:cNvPr id="169" name="Shape 169"/>
          <p:cNvSpPr/>
          <p:nvPr/>
        </p:nvSpPr>
        <p:spPr>
          <a:xfrm>
            <a:off x="6492782" y="3068410"/>
            <a:ext cx="642900" cy="428700"/>
          </a:xfrm>
          <a:prstGeom prst="rightArrow">
            <a:avLst>
              <a:gd fmla="val 64382"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170" name="Shape 170"/>
          <p:cNvSpPr txBox="1"/>
          <p:nvPr/>
        </p:nvSpPr>
        <p:spPr>
          <a:xfrm>
            <a:off x="7562250" y="2908950"/>
            <a:ext cx="552600" cy="747600"/>
          </a:xfrm>
          <a:prstGeom prst="rect">
            <a:avLst/>
          </a:prstGeom>
          <a:noFill/>
          <a:ln>
            <a:noFill/>
          </a:ln>
        </p:spPr>
        <p:txBody>
          <a:bodyPr anchorCtr="0" anchor="t" bIns="91425" lIns="91425" rIns="91425" tIns="91425">
            <a:noAutofit/>
          </a:bodyPr>
          <a:lstStyle/>
          <a:p>
            <a:pPr lvl="0" rtl="0">
              <a:spcBef>
                <a:spcPts val="0"/>
              </a:spcBef>
              <a:buNone/>
            </a:pPr>
            <a:r>
              <a:rPr lang="en-US" sz="2700"/>
              <a:t>y</a:t>
            </a:r>
            <a:r>
              <a:rPr baseline="-25000" lang="en-US" sz="2700"/>
              <a:t>n</a:t>
            </a:r>
          </a:p>
        </p:txBody>
      </p:sp>
      <p:sp>
        <p:nvSpPr>
          <p:cNvPr id="171" name="Shape 171"/>
          <p:cNvSpPr txBox="1"/>
          <p:nvPr/>
        </p:nvSpPr>
        <p:spPr>
          <a:xfrm>
            <a:off x="650075" y="3868125"/>
            <a:ext cx="1754999"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training examples</a:t>
            </a:r>
          </a:p>
        </p:txBody>
      </p:sp>
      <p:sp>
        <p:nvSpPr>
          <p:cNvPr id="172" name="Shape 172"/>
          <p:cNvSpPr txBox="1"/>
          <p:nvPr/>
        </p:nvSpPr>
        <p:spPr>
          <a:xfrm>
            <a:off x="3530875" y="3868125"/>
            <a:ext cx="2264100"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deep model</a:t>
            </a:r>
          </a:p>
        </p:txBody>
      </p:sp>
      <p:sp>
        <p:nvSpPr>
          <p:cNvPr id="173" name="Shape 173"/>
          <p:cNvSpPr txBox="1"/>
          <p:nvPr/>
        </p:nvSpPr>
        <p:spPr>
          <a:xfrm>
            <a:off x="6706450" y="3868125"/>
            <a:ext cx="2264100" cy="877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dk1"/>
                </a:solidFill>
                <a:latin typeface="Calibri"/>
                <a:ea typeface="Calibri"/>
                <a:cs typeface="Calibri"/>
                <a:sym typeface="Calibri"/>
              </a:rPr>
              <a:t>predictions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