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D4F773-A6AB-4264-8770-BD2792B6F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BA42C3-B866-45C4-B7BA-E01926B8E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595BCB-8771-4641-A2B9-5192993B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FB2D-7858-467B-A655-FEAE1A9C1BE6}" type="datetimeFigureOut">
              <a:rPr lang="de-DE" smtClean="0"/>
              <a:t>23.05.2021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D8E155-5AFB-48D8-864C-468433C8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A60D72-AABF-4195-B634-A09BF3B9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B9F5-4223-42FC-B2EF-801FEC2DB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85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8A7F16-17FC-4A8F-9B24-B6BF2A4F6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A7F548-7BFC-4EF3-A46C-DB427D53C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1174F1-A7F3-4C1A-8A18-33E6DB96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FB2D-7858-467B-A655-FEAE1A9C1BE6}" type="datetimeFigureOut">
              <a:rPr lang="de-DE" smtClean="0"/>
              <a:t>23.05.2021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F1206F-12FD-456A-953C-D0199EE8F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6B13B8-A463-478B-A687-F21F9B05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B9F5-4223-42FC-B2EF-801FEC2DB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8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3787836-959F-4678-9A65-CAA08519C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DD0903-BFE6-44B2-B1A2-B0935C7BF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AD5A5E-664B-4BBB-B187-359E8E400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FB2D-7858-467B-A655-FEAE1A9C1BE6}" type="datetimeFigureOut">
              <a:rPr lang="de-DE" smtClean="0"/>
              <a:t>23.05.2021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A254C4-797E-4993-BFD4-FA7AA7E31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D8437F-39BA-47F5-8C9C-CB2072E1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B9F5-4223-42FC-B2EF-801FEC2DB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26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7651B-1705-41DA-8F8A-1BD508C73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A9B33E-CB32-4AA5-84EE-011A290BD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B0472A-33AB-47C9-9518-AD25A5D7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FB2D-7858-467B-A655-FEAE1A9C1BE6}" type="datetimeFigureOut">
              <a:rPr lang="de-DE" smtClean="0"/>
              <a:t>23.05.2021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59023D-5CBF-4656-8D9B-172FC083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F24279-363D-4D44-B710-D643C609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B9F5-4223-42FC-B2EF-801FEC2DB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97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C78652-EB5A-4F8C-B610-282A14D82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92932A-8D8C-4055-A82D-F3D599F6D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409B21-7CA3-429B-8600-BBFBE4FD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FB2D-7858-467B-A655-FEAE1A9C1BE6}" type="datetimeFigureOut">
              <a:rPr lang="de-DE" smtClean="0"/>
              <a:t>23.05.2021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AE493E-0AEE-4582-8412-C941A61C5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779332-D0C5-4C78-8939-E74B1097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B9F5-4223-42FC-B2EF-801FEC2DB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078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809C3F-19A5-4525-8769-91CC3E91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B57AAF-4F94-4B00-8551-20AC43430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0DABB22-F7D5-4E48-98E0-F85F1641E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1EC98F-4BE9-47C7-AA73-D396D7C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FB2D-7858-467B-A655-FEAE1A9C1BE6}" type="datetimeFigureOut">
              <a:rPr lang="de-DE" smtClean="0"/>
              <a:t>23.05.2021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BEF9D3-980E-4FAC-B3CC-CE373FB1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6491AF-2392-4CBA-A5F6-1F69052C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B9F5-4223-42FC-B2EF-801FEC2DB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53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F58E8-BF1E-40AC-A974-42013DA8B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51B6FF-2D68-4D71-B185-458691240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975D86-0AFA-4DAF-BDC1-BBC9B2F0D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BF05C54-B094-473F-B5B7-78C54C5B0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B302198-77FD-4431-B699-61D26A147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677E8CF-9DF9-41C7-ABFE-91EE5603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FB2D-7858-467B-A655-FEAE1A9C1BE6}" type="datetimeFigureOut">
              <a:rPr lang="de-DE" smtClean="0"/>
              <a:t>23.05.2021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F3964A-D26D-4CEF-975C-A717B90D7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FCBCE13-EE0C-4C99-8614-65E9C0FAD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B9F5-4223-42FC-B2EF-801FEC2DB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67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0EA541-C853-4617-BE3F-388443F2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51DAE3-87CC-4D3A-A90D-16F677C5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FB2D-7858-467B-A655-FEAE1A9C1BE6}" type="datetimeFigureOut">
              <a:rPr lang="de-DE" smtClean="0"/>
              <a:t>23.05.2021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C272C3-83CE-4E73-8074-198370B6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11D335-B9BA-4E2D-95F6-A5FAADC0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B9F5-4223-42FC-B2EF-801FEC2DB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22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D9168ED-F7E1-419A-9AFC-13E7595A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FB2D-7858-467B-A655-FEAE1A9C1BE6}" type="datetimeFigureOut">
              <a:rPr lang="de-DE" smtClean="0"/>
              <a:t>23.05.2021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D5A06DA-25DD-4B0A-B42C-D0C73F04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9AA5A8-2DBA-4D4C-8D56-BAFC920B9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B9F5-4223-42FC-B2EF-801FEC2DB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72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F77CC-0231-4667-9976-29C4EC00F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BBE35D-AEED-421B-9C1E-DCAD2715C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416577-F973-49D7-A121-E77C478FA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BB114F-9350-4637-B1EA-F07A7686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FB2D-7858-467B-A655-FEAE1A9C1BE6}" type="datetimeFigureOut">
              <a:rPr lang="de-DE" smtClean="0"/>
              <a:t>23.05.2021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D6DA76-4141-4EF3-B673-8D5DD96E1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E259F5-3C60-44D1-8D81-389F429B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B9F5-4223-42FC-B2EF-801FEC2DB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0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34DE4-B8A7-474F-B59C-9F5BED91F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C4F5097-FEEE-4A80-962D-D2468BF0D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552C19-0AC5-4346-9B27-B931ABA8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E9951D-2519-45B2-9DA7-5FA86CD5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FB2D-7858-467B-A655-FEAE1A9C1BE6}" type="datetimeFigureOut">
              <a:rPr lang="de-DE" smtClean="0"/>
              <a:t>23.05.2021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990301-BAC3-493C-BB0F-94D0AA2E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AADDAE-B27F-4A70-8A94-B93BD5CC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B9F5-4223-42FC-B2EF-801FEC2DB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71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E4E700-2D31-4C30-9355-2B26D4D6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CE61AC-FA0F-4907-9736-2E10A6D12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680D32-3469-4276-9A54-5C142075B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4FB2D-7858-467B-A655-FEAE1A9C1BE6}" type="datetimeFigureOut">
              <a:rPr lang="de-DE" smtClean="0"/>
              <a:t>23.05.2021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10308D-B9C3-4992-9C20-D5DA94F3E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FC4AED-63B0-4D3C-B10E-AB850677A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8B9F5-4223-42FC-B2EF-801FEC2DB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12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5175D2D-C866-4907-A971-AEE3AAED8CE7}"/>
              </a:ext>
            </a:extLst>
          </p:cNvPr>
          <p:cNvSpPr txBox="1"/>
          <p:nvPr/>
        </p:nvSpPr>
        <p:spPr>
          <a:xfrm>
            <a:off x="805343" y="637563"/>
            <a:ext cx="7529625" cy="34163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WASM_EXPORT __</a:t>
            </a:r>
            <a:r>
              <a:rPr lang="de-DE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attribute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de-DE" b="1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de-DE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visibility</a:t>
            </a:r>
            <a:r>
              <a:rPr lang="de-DE" b="1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de-DE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1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)))</a:t>
            </a:r>
            <a:endParaRPr lang="de-DE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</a:t>
            </a:r>
            <a:r>
              <a:rPr lang="de-DE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lang="de-DE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\n"</a:t>
            </a:r>
            <a:r>
              <a:rPr lang="de-DE" b="1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de-DE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indirect_func</a:t>
            </a:r>
            <a:r>
              <a:rPr lang="de-DE" b="1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de-DE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1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de-DE" b="1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de-DE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1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de-DE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WASM_EXPORT</a:t>
            </a:r>
          </a:p>
          <a:p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direct_func</a:t>
            </a:r>
            <a:r>
              <a:rPr lang="de-DE" b="1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lang="de-DE" b="1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de-DE" b="1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1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indirect_func</a:t>
            </a:r>
            <a:r>
              <a:rPr lang="de-DE" b="1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de-DE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de-DE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de-DE" b="1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)();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de-DE" b="1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de-DE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93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1E4E645-7908-46CA-8A08-F6BE4DDA6E34}"/>
              </a:ext>
            </a:extLst>
          </p:cNvPr>
          <p:cNvSpPr txBox="1"/>
          <p:nvPr/>
        </p:nvSpPr>
        <p:spPr>
          <a:xfrm>
            <a:off x="3048000" y="1584650"/>
            <a:ext cx="6096000" cy="180972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module</a:t>
            </a:r>
            <a:endParaRPr lang="de-DE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$t0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$t1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$t2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$__</a:t>
            </a:r>
            <a:r>
              <a:rPr lang="de-DE" b="1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wasm_call_ctors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$t1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b="1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indirect_func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$t0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$l0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de-DE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$l1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i32.const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de-DE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set_local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$l0</a:t>
            </a:r>
            <a:endParaRPr lang="de-DE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get_local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$l0</a:t>
            </a:r>
            <a:endParaRPr lang="de-DE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i32.load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1040</a:t>
            </a:r>
            <a:endParaRPr lang="de-DE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set_local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$l1</a:t>
            </a:r>
            <a:endParaRPr lang="de-DE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get_local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$l1</a:t>
            </a:r>
            <a:endParaRPr lang="de-DE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1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b="1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direct_func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direct_func</a:t>
            </a:r>
            <a:r>
              <a:rPr lang="de-DE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de-DE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$t2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$p0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$l0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de-DE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$l1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de-DE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$l2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de-DE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$l3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de-DE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$l4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de-DE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$l5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de-DE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$l6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de-DE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$l7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get_global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$g0</a:t>
            </a:r>
            <a:endParaRPr lang="de-DE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set_local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$l0</a:t>
            </a:r>
            <a:endParaRPr lang="de-DE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i32.const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endParaRPr lang="de-DE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set_local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$l1</a:t>
            </a:r>
            <a:endParaRPr lang="de-DE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get_local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$l0</a:t>
            </a:r>
            <a:endParaRPr lang="de-DE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get_local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$l1</a:t>
            </a:r>
            <a:endParaRPr lang="de-DE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i32.sub</a:t>
            </a:r>
            <a:endParaRPr lang="de-DE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set_local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$l2</a:t>
            </a:r>
            <a:endParaRPr lang="de-DE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get_local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$l2</a:t>
            </a:r>
            <a:endParaRPr lang="de-DE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set_global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$g0</a:t>
            </a:r>
            <a:endParaRPr lang="de-DE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i32.const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de-DE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set_local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$l3</a:t>
            </a:r>
            <a:endParaRPr lang="de-DE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get_local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$l2</a:t>
            </a:r>
            <a:endParaRPr lang="de-DE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get_local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$p0</a:t>
            </a:r>
            <a:endParaRPr lang="de-DE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i32.store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endParaRPr lang="de-DE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get_local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$l2</a:t>
            </a:r>
            <a:endParaRPr lang="de-DE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get_local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$l3</a:t>
            </a:r>
            <a:endParaRPr lang="de-DE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i32.store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endParaRPr lang="de-DE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get_local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$l2</a:t>
            </a:r>
            <a:endParaRPr lang="de-DE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i32.load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endParaRPr lang="de-DE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set_local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$l4</a:t>
            </a:r>
            <a:endParaRPr lang="de-DE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get_local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$l4</a:t>
            </a:r>
            <a:endParaRPr lang="de-DE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1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call_indirect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$t0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set_local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$l5</a:t>
            </a:r>
            <a:endParaRPr lang="de-DE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i32.const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endParaRPr lang="de-DE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set_local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$l6</a:t>
            </a:r>
            <a:endParaRPr lang="de-DE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get_local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$l2</a:t>
            </a:r>
            <a:endParaRPr lang="de-DE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get_local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$l6</a:t>
            </a:r>
            <a:endParaRPr lang="de-DE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i32.add</a:t>
            </a:r>
            <a:endParaRPr lang="de-DE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set_local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$l7</a:t>
            </a:r>
            <a:endParaRPr lang="de-DE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get_local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$l7</a:t>
            </a:r>
            <a:endParaRPr lang="de-DE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set_global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$g0</a:t>
            </a:r>
            <a:endParaRPr lang="de-DE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get_local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$l5</a:t>
            </a:r>
            <a:endParaRPr lang="de-DE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1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$T0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anyfunc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b="1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de-DE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DE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$g0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mut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de-DE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i32.const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66592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$__</a:t>
            </a:r>
            <a:r>
              <a:rPr lang="de-DE" b="1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heap_base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</a:t>
            </a:r>
            <a:r>
              <a:rPr lang="de-DE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heap_base</a:t>
            </a:r>
            <a:r>
              <a:rPr lang="de-DE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i32.const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66592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$__</a:t>
            </a:r>
            <a:r>
              <a:rPr lang="de-DE" b="1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data_end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</a:t>
            </a:r>
            <a:r>
              <a:rPr lang="de-DE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data_end</a:t>
            </a:r>
            <a:r>
              <a:rPr lang="de-DE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i32.const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1044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1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i32.const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DE" b="1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b="1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indirect_func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i32.const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DE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</a:t>
            </a:r>
            <a:r>
              <a:rPr lang="de-DE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lang="de-DE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\0a\00"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i32.const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1040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DE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"\00\04\00\00"</a:t>
            </a:r>
            <a: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de-DE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de-DE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132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</Words>
  <Application>Microsoft Office PowerPoint</Application>
  <PresentationFormat>Breitbild</PresentationFormat>
  <Paragraphs>69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Holger</dc:creator>
  <cp:lastModifiedBy>Holger</cp:lastModifiedBy>
  <cp:revision>4</cp:revision>
  <dcterms:created xsi:type="dcterms:W3CDTF">2021-05-23T12:02:56Z</dcterms:created>
  <dcterms:modified xsi:type="dcterms:W3CDTF">2021-05-23T13:44:34Z</dcterms:modified>
</cp:coreProperties>
</file>