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74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CAAC-994B-064A-93D8-C08922F15BD8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604E-B856-7C4A-8AAE-41B03A5D9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3322406" y="487352"/>
            <a:ext cx="73831" cy="5287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183574" y="492072"/>
            <a:ext cx="73831" cy="5287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22406" y="2983184"/>
            <a:ext cx="934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2873" y="4494262"/>
            <a:ext cx="934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92873" y="4907772"/>
            <a:ext cx="934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92873" y="5291746"/>
            <a:ext cx="934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8962" y="4494262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%RBP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28962" y="5107080"/>
            <a:ext cx="70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%RSP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5296" y="279851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>
            <a:off x="1162459" y="3121684"/>
            <a:ext cx="0" cy="2354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 flipV="1">
            <a:off x="2029281" y="5107080"/>
            <a:ext cx="12635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>
            <a:off x="2048780" y="4678928"/>
            <a:ext cx="12440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2406" y="1959094"/>
            <a:ext cx="997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Old %RBP</a:t>
            </a:r>
          </a:p>
          <a:p>
            <a:pPr algn="ctr"/>
            <a:r>
              <a:rPr lang="en-US" sz="1600" dirty="0" smtClean="0"/>
              <a:t>Return </a:t>
            </a:r>
          </a:p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6237" y="1945078"/>
            <a:ext cx="861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69372" y="1334502"/>
            <a:ext cx="71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%RBP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89190" y="1519168"/>
            <a:ext cx="9036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2401" y="2521519"/>
            <a:ext cx="296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variables and formal parameters referred to as negative offsets from %RBP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2873" y="3121684"/>
            <a:ext cx="1027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Local variables; formal parameters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62459" y="5476412"/>
            <a:ext cx="259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62459" y="3121856"/>
            <a:ext cx="259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60859" y="766956"/>
            <a:ext cx="0" cy="2354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0859" y="3121684"/>
            <a:ext cx="259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60859" y="767128"/>
            <a:ext cx="259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3780376" y="5082124"/>
            <a:ext cx="1686947" cy="880551"/>
          </a:xfrm>
          <a:prstGeom prst="curvedConnector3">
            <a:avLst>
              <a:gd name="adj1" fmla="val -55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82131" y="4549092"/>
            <a:ext cx="99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Old %RBP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396237" y="4863594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Return</a:t>
            </a:r>
          </a:p>
          <a:p>
            <a:pPr algn="ctr"/>
            <a:r>
              <a:rPr lang="en-US" sz="1200" dirty="0" smtClean="0"/>
              <a:t> address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163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Fry</dc:creator>
  <cp:lastModifiedBy>Philip Fry</cp:lastModifiedBy>
  <cp:revision>2</cp:revision>
  <dcterms:created xsi:type="dcterms:W3CDTF">2015-07-08T23:58:45Z</dcterms:created>
  <dcterms:modified xsi:type="dcterms:W3CDTF">2015-07-09T00:12:10Z</dcterms:modified>
</cp:coreProperties>
</file>