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328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328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328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328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</a:t>
            </a:r>
            <a:r>
              <a:rPr b="0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</a:t>
            </a:r>
            <a:r>
              <a:rPr b="0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</a:t>
            </a:r>
            <a:r>
              <a:rPr b="0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</a:t>
            </a:r>
            <a:r>
              <a:rPr b="0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</a:t>
            </a:r>
            <a:r>
              <a:rPr b="0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</a:t>
            </a:r>
            <a:r>
              <a:rPr b="0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</a:t>
            </a:r>
            <a:r>
              <a:rPr b="0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z</a:t>
            </a:r>
            <a:r>
              <a:rPr b="0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b="0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</a:t>
            </a:r>
            <a:r>
              <a:rPr b="0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</a:t>
            </a:r>
            <a:r>
              <a:rPr b="0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b="0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</a:t>
            </a:r>
            <a:r>
              <a:rPr b="0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</a:t>
            </a:r>
            <a:r>
              <a:rPr b="0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y</a:t>
            </a:r>
            <a:r>
              <a:rPr b="0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</a:t>
            </a:r>
            <a:r>
              <a:rPr b="0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</a:t>
            </a:r>
            <a:r>
              <a:rPr b="0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b="0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</a:t>
            </a:r>
            <a:r>
              <a:rPr b="0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</a:t>
            </a:r>
            <a:r>
              <a:rPr b="0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b="0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</a:t>
            </a:r>
            <a:r>
              <a:rPr b="0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</a:t>
            </a:r>
            <a:r>
              <a:rPr b="0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</a:t>
            </a:r>
            <a:r>
              <a:rPr b="0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</a:t>
            </a:r>
            <a:r>
              <a:rPr b="0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fr-CH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15.05.19</a:t>
            </a:r>
            <a:endParaRPr b="0" lang="fr-CH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fr-CH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B3E0472-6433-4EFA-B47E-D42750731580}" type="slidenum">
              <a:rPr b="0" lang="fr-CH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fr-CH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Modifiez le style du titre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LevelCliquez pour modifier les styles du texte du masque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Deuxième niveau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Troisième niveau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Quatrième niveau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Cinquième niveau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fr-CH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15.05.19</a:t>
            </a:r>
            <a:endParaRPr b="0" lang="fr-CH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fr-CH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5A7DC9C-83A3-4A7C-BF23-93E76F3940C2}" type="slidenum">
              <a:rPr b="0" lang="fr-CH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fr-CH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703880" y="1404000"/>
            <a:ext cx="9143640" cy="989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Md BT"/>
              </a:rPr>
              <a:t>UniShare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331200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fr-C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Agility</a:t>
            </a:r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Lt BT"/>
            </a:endParaRPr>
          </a:p>
          <a:p>
            <a:pPr algn="ctr">
              <a:lnSpc>
                <a:spcPct val="100000"/>
              </a:lnSpc>
            </a:pPr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Lt BT"/>
            </a:endParaRPr>
          </a:p>
          <a:p>
            <a:pPr algn="ctr">
              <a:lnSpc>
                <a:spcPct val="100000"/>
              </a:lnSpc>
            </a:pPr>
            <a:r>
              <a:rPr b="0" lang="fr-C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Marvin Fourastié - Corentin Bugnot - Adrien Razurel</a:t>
            </a:r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Lt BT"/>
            </a:endParaRPr>
          </a:p>
          <a:p>
            <a:pPr algn="ctr">
              <a:lnSpc>
                <a:spcPct val="100000"/>
              </a:lnSpc>
            </a:pPr>
            <a:r>
              <a:rPr b="0" lang="fr-C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Raphaël Lutz – Romain Bigot – Heloy Estevanin</a:t>
            </a:r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Lt BT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612000" y="0"/>
            <a:ext cx="792000" cy="685800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7704360" y="2880000"/>
            <a:ext cx="5039640" cy="5039640"/>
          </a:xfrm>
          <a:prstGeom prst="rect">
            <a:avLst/>
          </a:prstGeom>
          <a:ln>
            <a:noFill/>
          </a:ln>
        </p:spPr>
      </p:pic>
      <p:sp>
        <p:nvSpPr>
          <p:cNvPr id="82" name="TextShape 4"/>
          <p:cNvSpPr txBox="1"/>
          <p:nvPr/>
        </p:nvSpPr>
        <p:spPr>
          <a:xfrm>
            <a:off x="843120" y="6264000"/>
            <a:ext cx="308880" cy="36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CH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wis721 Md BT"/>
              </a:rPr>
              <a:t>1</a:t>
            </a:r>
            <a:endParaRPr b="0" lang="fr-CH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990080" y="365040"/>
            <a:ext cx="80179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Md BT"/>
              </a:rPr>
              <a:t>L’application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612000" y="0"/>
            <a:ext cx="792000" cy="685800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7704360" y="2880000"/>
            <a:ext cx="5039640" cy="5039640"/>
          </a:xfrm>
          <a:prstGeom prst="rect">
            <a:avLst/>
          </a:prstGeom>
          <a:ln>
            <a:noFill/>
          </a:ln>
        </p:spPr>
      </p:pic>
      <p:sp>
        <p:nvSpPr>
          <p:cNvPr id="86" name="TextShape 3"/>
          <p:cNvSpPr txBox="1"/>
          <p:nvPr/>
        </p:nvSpPr>
        <p:spPr>
          <a:xfrm>
            <a:off x="2808000" y="1960920"/>
            <a:ext cx="2453040" cy="3079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fr-C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Ad-service</a:t>
            </a:r>
            <a:endParaRPr b="0" lang="fr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fr-C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User-service</a:t>
            </a:r>
            <a:endParaRPr b="0" lang="fr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fr-C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Image-service</a:t>
            </a:r>
            <a:endParaRPr b="0" lang="fr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fr-C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Search-service</a:t>
            </a:r>
            <a:endParaRPr b="0" lang="fr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fr-C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Chat-service</a:t>
            </a:r>
            <a:endParaRPr b="0" lang="fr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TextShape 4"/>
          <p:cNvSpPr txBox="1"/>
          <p:nvPr/>
        </p:nvSpPr>
        <p:spPr>
          <a:xfrm>
            <a:off x="843120" y="6264360"/>
            <a:ext cx="308880" cy="36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CH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wis721 Md BT"/>
              </a:rPr>
              <a:t>2</a:t>
            </a:r>
            <a:endParaRPr b="0" lang="fr-CH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612000" y="0"/>
            <a:ext cx="792000" cy="685800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7704360" y="2880000"/>
            <a:ext cx="5039640" cy="5039640"/>
          </a:xfrm>
          <a:prstGeom prst="rect">
            <a:avLst/>
          </a:prstGeom>
          <a:ln>
            <a:noFill/>
          </a:ln>
        </p:spPr>
      </p:pic>
      <p:sp>
        <p:nvSpPr>
          <p:cNvPr id="90" name="TextShape 2"/>
          <p:cNvSpPr txBox="1"/>
          <p:nvPr/>
        </p:nvSpPr>
        <p:spPr>
          <a:xfrm>
            <a:off x="1990080" y="366480"/>
            <a:ext cx="80179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Md BT"/>
              </a:rPr>
              <a:t>Objectifs restants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2736000" y="1953360"/>
            <a:ext cx="5883480" cy="243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fr-C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Lier les services au frontend</a:t>
            </a:r>
            <a:endParaRPr b="0" lang="fr-C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fr-C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Améliorer le code-coverage des tests</a:t>
            </a:r>
            <a:endParaRPr b="0" lang="fr-C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fr-C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Implémenter la gestion des logins</a:t>
            </a:r>
            <a:endParaRPr b="0" lang="fr-C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fr-C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Déployer sur le server</a:t>
            </a:r>
            <a:endParaRPr b="0" lang="fr-C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TextShape 4"/>
          <p:cNvSpPr txBox="1"/>
          <p:nvPr/>
        </p:nvSpPr>
        <p:spPr>
          <a:xfrm>
            <a:off x="843120" y="6264360"/>
            <a:ext cx="308880" cy="36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CH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wis721 Md BT"/>
              </a:rPr>
              <a:t>3</a:t>
            </a:r>
            <a:endParaRPr b="0" lang="fr-CH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954080" y="365040"/>
            <a:ext cx="55699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Md BT"/>
              </a:rPr>
              <a:t>Dom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612000" y="0"/>
            <a:ext cx="792000" cy="685800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7704360" y="2880000"/>
            <a:ext cx="5039640" cy="503964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2225880" y="1731600"/>
            <a:ext cx="8883360" cy="4424400"/>
          </a:xfrm>
          <a:prstGeom prst="rect">
            <a:avLst/>
          </a:prstGeom>
          <a:ln>
            <a:noFill/>
          </a:ln>
        </p:spPr>
      </p:pic>
      <p:sp>
        <p:nvSpPr>
          <p:cNvPr id="97" name="TextShape 3"/>
          <p:cNvSpPr txBox="1"/>
          <p:nvPr/>
        </p:nvSpPr>
        <p:spPr>
          <a:xfrm>
            <a:off x="843120" y="6264360"/>
            <a:ext cx="308880" cy="36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CH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wis721 Md BT"/>
              </a:rPr>
              <a:t>4</a:t>
            </a:r>
            <a:endParaRPr b="0" lang="fr-CH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7704360" y="2880000"/>
            <a:ext cx="5039640" cy="5039640"/>
          </a:xfrm>
          <a:prstGeom prst="rect">
            <a:avLst/>
          </a:prstGeom>
          <a:ln>
            <a:noFill/>
          </a:ln>
        </p:spPr>
      </p:pic>
      <p:pic>
        <p:nvPicPr>
          <p:cNvPr id="99" name="Image 4" descr=""/>
          <p:cNvPicPr/>
          <p:nvPr/>
        </p:nvPicPr>
        <p:blipFill>
          <a:blip r:embed="rId2"/>
          <a:stretch/>
        </p:blipFill>
        <p:spPr>
          <a:xfrm>
            <a:off x="6480000" y="1080000"/>
            <a:ext cx="1296000" cy="1296000"/>
          </a:xfrm>
          <a:prstGeom prst="rect">
            <a:avLst/>
          </a:prstGeom>
          <a:ln>
            <a:noFill/>
          </a:ln>
        </p:spPr>
      </p:pic>
      <p:pic>
        <p:nvPicPr>
          <p:cNvPr id="100" name="Image 6" descr=""/>
          <p:cNvPicPr/>
          <p:nvPr/>
        </p:nvPicPr>
        <p:blipFill>
          <a:blip r:embed="rId3"/>
          <a:stretch/>
        </p:blipFill>
        <p:spPr>
          <a:xfrm>
            <a:off x="6768000" y="2530440"/>
            <a:ext cx="1648080" cy="1357560"/>
          </a:xfrm>
          <a:prstGeom prst="rect">
            <a:avLst/>
          </a:prstGeom>
          <a:ln>
            <a:noFill/>
          </a:ln>
        </p:spPr>
      </p:pic>
      <p:pic>
        <p:nvPicPr>
          <p:cNvPr id="101" name="Image 12" descr=""/>
          <p:cNvPicPr/>
          <p:nvPr/>
        </p:nvPicPr>
        <p:blipFill>
          <a:blip r:embed="rId4"/>
          <a:srcRect l="7998" t="18684" r="81660" b="23259"/>
          <a:stretch/>
        </p:blipFill>
        <p:spPr>
          <a:xfrm>
            <a:off x="8707320" y="3274920"/>
            <a:ext cx="940680" cy="1477080"/>
          </a:xfrm>
          <a:prstGeom prst="rect">
            <a:avLst/>
          </a:prstGeom>
          <a:ln>
            <a:noFill/>
          </a:ln>
        </p:spPr>
      </p:pic>
      <p:pic>
        <p:nvPicPr>
          <p:cNvPr id="102" name="Image 13" descr=""/>
          <p:cNvPicPr/>
          <p:nvPr/>
        </p:nvPicPr>
        <p:blipFill>
          <a:blip r:embed="rId5"/>
          <a:srcRect l="35245" t="0" r="49568" b="0"/>
          <a:stretch/>
        </p:blipFill>
        <p:spPr>
          <a:xfrm>
            <a:off x="10728000" y="2772000"/>
            <a:ext cx="1440000" cy="2652840"/>
          </a:xfrm>
          <a:prstGeom prst="rect">
            <a:avLst/>
          </a:prstGeom>
          <a:ln>
            <a:noFill/>
          </a:ln>
        </p:spPr>
      </p:pic>
      <p:pic>
        <p:nvPicPr>
          <p:cNvPr id="103" name="Image 14" descr=""/>
          <p:cNvPicPr/>
          <p:nvPr/>
        </p:nvPicPr>
        <p:blipFill>
          <a:blip r:embed="rId6"/>
          <a:srcRect l="76648" t="0" r="7018" b="0"/>
          <a:stretch/>
        </p:blipFill>
        <p:spPr>
          <a:xfrm>
            <a:off x="9469080" y="2771280"/>
            <a:ext cx="1534680" cy="2628720"/>
          </a:xfrm>
          <a:prstGeom prst="rect">
            <a:avLst/>
          </a:prstGeom>
          <a:ln>
            <a:noFill/>
          </a:ln>
        </p:spPr>
      </p:pic>
      <p:pic>
        <p:nvPicPr>
          <p:cNvPr id="104" name="Image 15" descr=""/>
          <p:cNvPicPr/>
          <p:nvPr/>
        </p:nvPicPr>
        <p:blipFill>
          <a:blip r:embed="rId7"/>
          <a:srcRect l="17555" t="0" r="15736" b="0"/>
          <a:stretch/>
        </p:blipFill>
        <p:spPr>
          <a:xfrm>
            <a:off x="6696000" y="4807080"/>
            <a:ext cx="1296000" cy="1456920"/>
          </a:xfrm>
          <a:prstGeom prst="rect">
            <a:avLst/>
          </a:prstGeom>
          <a:ln>
            <a:noFill/>
          </a:ln>
        </p:spPr>
      </p:pic>
      <p:sp>
        <p:nvSpPr>
          <p:cNvPr id="105" name="CustomShape 1"/>
          <p:cNvSpPr/>
          <p:nvPr/>
        </p:nvSpPr>
        <p:spPr>
          <a:xfrm>
            <a:off x="612000" y="0"/>
            <a:ext cx="792000" cy="685800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TextShape 2"/>
          <p:cNvSpPr txBox="1"/>
          <p:nvPr/>
        </p:nvSpPr>
        <p:spPr>
          <a:xfrm>
            <a:off x="1990080" y="365400"/>
            <a:ext cx="80179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Md BT"/>
              </a:rPr>
              <a:t>Technologies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8"/>
          <a:stretch/>
        </p:blipFill>
        <p:spPr>
          <a:xfrm>
            <a:off x="8640000" y="1611360"/>
            <a:ext cx="901080" cy="146304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9"/>
          <a:stretch/>
        </p:blipFill>
        <p:spPr>
          <a:xfrm>
            <a:off x="8064000" y="5040000"/>
            <a:ext cx="1800000" cy="1800000"/>
          </a:xfrm>
          <a:prstGeom prst="rect">
            <a:avLst/>
          </a:prstGeom>
          <a:ln>
            <a:noFill/>
          </a:ln>
        </p:spPr>
      </p:pic>
      <p:sp>
        <p:nvSpPr>
          <p:cNvPr id="109" name="TextShape 3"/>
          <p:cNvSpPr txBox="1"/>
          <p:nvPr/>
        </p:nvSpPr>
        <p:spPr>
          <a:xfrm>
            <a:off x="2728080" y="1685880"/>
            <a:ext cx="5447520" cy="478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200000"/>
              </a:lnSpc>
            </a:pPr>
            <a:r>
              <a:rPr b="0" lang="fr-C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Kong</a:t>
            </a:r>
            <a:endParaRPr b="0" lang="fr-C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Lt BT"/>
            </a:endParaRPr>
          </a:p>
          <a:p>
            <a:pPr>
              <a:lnSpc>
                <a:spcPct val="200000"/>
              </a:lnSpc>
            </a:pPr>
            <a:r>
              <a:rPr b="0" lang="fr-C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Kafka</a:t>
            </a:r>
            <a:endParaRPr b="0" lang="fr-C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Lt BT"/>
            </a:endParaRPr>
          </a:p>
          <a:p>
            <a:pPr>
              <a:lnSpc>
                <a:spcPct val="200000"/>
              </a:lnSpc>
            </a:pPr>
            <a:r>
              <a:rPr b="0" lang="fr-C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Keycloak</a:t>
            </a:r>
            <a:endParaRPr b="0" lang="fr-C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Lt BT"/>
            </a:endParaRPr>
          </a:p>
          <a:p>
            <a:pPr>
              <a:lnSpc>
                <a:spcPct val="200000"/>
              </a:lnSpc>
            </a:pPr>
            <a:r>
              <a:rPr b="0" lang="fr-C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Kibana – Elasticsearch – Logstash</a:t>
            </a:r>
            <a:endParaRPr b="0" lang="fr-C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Lt BT"/>
            </a:endParaRPr>
          </a:p>
          <a:p>
            <a:pPr>
              <a:lnSpc>
                <a:spcPct val="200000"/>
              </a:lnSpc>
            </a:pPr>
            <a:r>
              <a:rPr b="0" lang="fr-C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Travis</a:t>
            </a:r>
            <a:endParaRPr b="0" lang="fr-C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Lt BT"/>
            </a:endParaRPr>
          </a:p>
          <a:p>
            <a:pPr>
              <a:lnSpc>
                <a:spcPct val="200000"/>
              </a:lnSpc>
            </a:pPr>
            <a:r>
              <a:rPr b="0" lang="fr-C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Sonarcloud</a:t>
            </a:r>
            <a:endParaRPr b="0" lang="fr-C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Lt BT"/>
            </a:endParaRPr>
          </a:p>
        </p:txBody>
      </p:sp>
      <p:sp>
        <p:nvSpPr>
          <p:cNvPr id="110" name="TextShape 4"/>
          <p:cNvSpPr txBox="1"/>
          <p:nvPr/>
        </p:nvSpPr>
        <p:spPr>
          <a:xfrm>
            <a:off x="843120" y="6264360"/>
            <a:ext cx="308880" cy="36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CH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wis721 Md BT"/>
              </a:rPr>
              <a:t>5</a:t>
            </a:r>
            <a:endParaRPr b="0" lang="fr-CH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612000" y="0"/>
            <a:ext cx="792000" cy="685800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7704360" y="2880000"/>
            <a:ext cx="5039640" cy="5039640"/>
          </a:xfrm>
          <a:prstGeom prst="rect">
            <a:avLst/>
          </a:prstGeom>
          <a:ln>
            <a:noFill/>
          </a:ln>
        </p:spPr>
      </p:pic>
      <p:sp>
        <p:nvSpPr>
          <p:cNvPr id="113" name="TextShape 2"/>
          <p:cNvSpPr txBox="1"/>
          <p:nvPr/>
        </p:nvSpPr>
        <p:spPr>
          <a:xfrm>
            <a:off x="1990080" y="365760"/>
            <a:ext cx="80179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Md BT"/>
              </a:rPr>
              <a:t>Features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114" name="TextShape 3"/>
          <p:cNvSpPr txBox="1"/>
          <p:nvPr/>
        </p:nvSpPr>
        <p:spPr>
          <a:xfrm>
            <a:off x="2660400" y="1798920"/>
            <a:ext cx="4038120" cy="3079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fr-C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Poster une annonce</a:t>
            </a:r>
            <a:endParaRPr b="0" lang="fr-C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Lt BT"/>
            </a:endParaRPr>
          </a:p>
          <a:p>
            <a:pPr>
              <a:lnSpc>
                <a:spcPct val="150000"/>
              </a:lnSpc>
            </a:pPr>
            <a:r>
              <a:rPr b="0" lang="fr-C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Consulter une annonce</a:t>
            </a:r>
            <a:endParaRPr b="0" lang="fr-C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Lt BT"/>
            </a:endParaRPr>
          </a:p>
          <a:p>
            <a:pPr>
              <a:lnSpc>
                <a:spcPct val="150000"/>
              </a:lnSpc>
            </a:pPr>
            <a:r>
              <a:rPr b="0" lang="fr-C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Supprimer une annonce</a:t>
            </a:r>
            <a:endParaRPr b="0" lang="fr-C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Lt BT"/>
            </a:endParaRPr>
          </a:p>
          <a:p>
            <a:pPr>
              <a:lnSpc>
                <a:spcPct val="150000"/>
              </a:lnSpc>
            </a:pPr>
            <a:r>
              <a:rPr b="0" lang="fr-C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Rechercher une annonce</a:t>
            </a:r>
            <a:endParaRPr b="0" lang="fr-C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Lt BT"/>
            </a:endParaRPr>
          </a:p>
          <a:p>
            <a:pPr>
              <a:lnSpc>
                <a:spcPct val="150000"/>
              </a:lnSpc>
            </a:pPr>
            <a:r>
              <a:rPr b="0" lang="fr-C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Consulter un utilisateur</a:t>
            </a:r>
            <a:endParaRPr b="0" lang="fr-C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Lt BT"/>
            </a:endParaRPr>
          </a:p>
        </p:txBody>
      </p:sp>
      <p:sp>
        <p:nvSpPr>
          <p:cNvPr id="115" name="TextShape 4"/>
          <p:cNvSpPr txBox="1"/>
          <p:nvPr/>
        </p:nvSpPr>
        <p:spPr>
          <a:xfrm>
            <a:off x="843120" y="6264360"/>
            <a:ext cx="308880" cy="36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CH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wis721 Md BT"/>
              </a:rPr>
              <a:t>6</a:t>
            </a:r>
            <a:endParaRPr b="0" lang="fr-CH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612000" y="0"/>
            <a:ext cx="792000" cy="685800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7704360" y="2880000"/>
            <a:ext cx="5039640" cy="5039640"/>
          </a:xfrm>
          <a:prstGeom prst="rect">
            <a:avLst/>
          </a:prstGeom>
          <a:ln>
            <a:noFill/>
          </a:ln>
        </p:spPr>
      </p:pic>
      <p:sp>
        <p:nvSpPr>
          <p:cNvPr id="118" name="TextShape 2"/>
          <p:cNvSpPr txBox="1"/>
          <p:nvPr/>
        </p:nvSpPr>
        <p:spPr>
          <a:xfrm>
            <a:off x="1990080" y="366120"/>
            <a:ext cx="80179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Md BT"/>
              </a:rPr>
              <a:t>Risques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2639160" y="1872000"/>
            <a:ext cx="4795560" cy="243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fr-C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Technologies OK</a:t>
            </a:r>
            <a:endParaRPr b="0" lang="fr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fr-C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Temps OK</a:t>
            </a:r>
            <a:endParaRPr b="0" lang="fr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fr-C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Conflits (pas pour le moment)</a:t>
            </a:r>
            <a:endParaRPr b="0" lang="fr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fr-C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Maladie (pas pour le moment)</a:t>
            </a:r>
            <a:endParaRPr b="0" lang="fr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TextShape 4"/>
          <p:cNvSpPr txBox="1"/>
          <p:nvPr/>
        </p:nvSpPr>
        <p:spPr>
          <a:xfrm>
            <a:off x="843120" y="6264360"/>
            <a:ext cx="308880" cy="36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CH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wis721 Md BT"/>
              </a:rPr>
              <a:t>7</a:t>
            </a:r>
            <a:endParaRPr b="0" lang="fr-CH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612000" y="0"/>
            <a:ext cx="792000" cy="685800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7704360" y="2880000"/>
            <a:ext cx="5039640" cy="5039640"/>
          </a:xfrm>
          <a:prstGeom prst="rect">
            <a:avLst/>
          </a:prstGeom>
          <a:ln>
            <a:noFill/>
          </a:ln>
        </p:spPr>
      </p:pic>
      <p:sp>
        <p:nvSpPr>
          <p:cNvPr id="123" name="TextShape 2"/>
          <p:cNvSpPr txBox="1"/>
          <p:nvPr/>
        </p:nvSpPr>
        <p:spPr>
          <a:xfrm>
            <a:off x="1990080" y="366480"/>
            <a:ext cx="80179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Md BT"/>
              </a:rPr>
              <a:t>Objectifs restants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124" name="TextShape 3"/>
          <p:cNvSpPr txBox="1"/>
          <p:nvPr/>
        </p:nvSpPr>
        <p:spPr>
          <a:xfrm>
            <a:off x="2736000" y="1953360"/>
            <a:ext cx="5883480" cy="243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fr-C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Lier les services au frontend</a:t>
            </a:r>
            <a:endParaRPr b="0" lang="fr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fr-C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Améliorer le code-coverage des tests</a:t>
            </a:r>
            <a:endParaRPr b="0" lang="fr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fr-C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Implémenter la gestion des logins</a:t>
            </a:r>
            <a:endParaRPr b="0" lang="fr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fr-C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Déployer sur le server</a:t>
            </a:r>
            <a:endParaRPr b="0" lang="fr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TextShape 4"/>
          <p:cNvSpPr txBox="1"/>
          <p:nvPr/>
        </p:nvSpPr>
        <p:spPr>
          <a:xfrm>
            <a:off x="843120" y="6264360"/>
            <a:ext cx="308880" cy="36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CH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wis721 Md BT"/>
              </a:rPr>
              <a:t>8</a:t>
            </a:r>
            <a:endParaRPr b="0" lang="fr-CH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Application>LibreOffice/5.1.6.2$Linux_X86_64 LibreOffice_project/10m0$Build-2</Application>
  <Words>86</Words>
  <Paragraphs>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2019-05-14T11:44:17Z</dcterms:created>
  <dc:creator>Marvin FOURASTIE</dc:creator>
  <dc:description/>
  <dc:language>en-GB</dc:language>
  <cp:lastModifiedBy/>
  <dcterms:modified xsi:type="dcterms:W3CDTF">2019-05-15T10:10:50Z</dcterms:modified>
  <cp:revision>11</cp:revision>
  <dc:subject/>
  <dc:title>Uni share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