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933" autoAdjust="0"/>
  </p:normalViewPr>
  <p:slideViewPr>
    <p:cSldViewPr snapToGrid="0">
      <p:cViewPr varScale="1">
        <p:scale>
          <a:sx n="76" d="100"/>
          <a:sy n="76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D0121-AD04-4CEE-B068-23A25781959C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62EE-B787-4BCB-A918-211457510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1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Maven -&gt; build tool</a:t>
            </a:r>
          </a:p>
          <a:p>
            <a:r>
              <a:rPr lang="en-GB" dirty="0"/>
              <a:t>Kafka -&gt; message broker </a:t>
            </a:r>
          </a:p>
          <a:p>
            <a:r>
              <a:rPr lang="en-GB" dirty="0"/>
              <a:t>Kong -&gt; </a:t>
            </a:r>
            <a:r>
              <a:rPr lang="en-GB" dirty="0" err="1"/>
              <a:t>Api</a:t>
            </a:r>
            <a:r>
              <a:rPr lang="en-GB" dirty="0"/>
              <a:t> gateway services</a:t>
            </a:r>
          </a:p>
          <a:p>
            <a:r>
              <a:rPr lang="en-GB" dirty="0"/>
              <a:t>Docker -&gt; Container</a:t>
            </a:r>
          </a:p>
          <a:p>
            <a:r>
              <a:rPr lang="en-GB" dirty="0"/>
              <a:t>Angular -&gt; Frontend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1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CONFLITS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Tension ca se </a:t>
            </a:r>
            <a:r>
              <a:rPr lang="en-GB" dirty="0" err="1"/>
              <a:t>voit</a:t>
            </a:r>
            <a:endParaRPr lang="en-GB" dirty="0"/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</a:t>
            </a:r>
            <a:r>
              <a:rPr lang="en-GB" dirty="0" err="1"/>
              <a:t>Communiquer</a:t>
            </a:r>
            <a:r>
              <a:rPr lang="en-GB" dirty="0"/>
              <a:t> entre </a:t>
            </a:r>
            <a:r>
              <a:rPr lang="en-GB" dirty="0" err="1"/>
              <a:t>collegues</a:t>
            </a:r>
            <a:r>
              <a:rPr lang="en-GB" dirty="0"/>
              <a:t> pour </a:t>
            </a:r>
            <a:r>
              <a:rPr lang="en-GB" dirty="0" err="1"/>
              <a:t>resoudre</a:t>
            </a:r>
            <a:r>
              <a:rPr lang="en-GB" dirty="0"/>
              <a:t> ca</a:t>
            </a:r>
          </a:p>
          <a:p>
            <a:r>
              <a:rPr lang="en-GB" dirty="0"/>
              <a:t>-&gt; Si jamais ca arrive plan B : faire des efforts,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etre</a:t>
            </a:r>
            <a:r>
              <a:rPr lang="en-GB" dirty="0"/>
              <a:t> </a:t>
            </a:r>
            <a:r>
              <a:rPr lang="en-GB" dirty="0" err="1"/>
              <a:t>repartir</a:t>
            </a:r>
            <a:r>
              <a:rPr lang="en-GB" dirty="0"/>
              <a:t> les taches pour </a:t>
            </a:r>
            <a:r>
              <a:rPr lang="en-GB" dirty="0" err="1"/>
              <a:t>moins</a:t>
            </a:r>
            <a:r>
              <a:rPr lang="en-GB" dirty="0"/>
              <a:t> se </a:t>
            </a:r>
            <a:r>
              <a:rPr lang="en-GB" dirty="0" err="1"/>
              <a:t>voir</a:t>
            </a:r>
            <a:r>
              <a:rPr lang="en-GB" dirty="0"/>
              <a:t> =&gt; </a:t>
            </a:r>
            <a:r>
              <a:rPr lang="en-GB" dirty="0" err="1"/>
              <a:t>Favoriser</a:t>
            </a:r>
            <a:r>
              <a:rPr lang="en-GB" dirty="0"/>
              <a:t> la cohesion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MALADIE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Bah </a:t>
            </a:r>
            <a:r>
              <a:rPr lang="en-GB" dirty="0" err="1"/>
              <a:t>y’en</a:t>
            </a:r>
            <a:r>
              <a:rPr lang="en-GB" dirty="0"/>
              <a:t> a un qui </a:t>
            </a:r>
            <a:r>
              <a:rPr lang="en-GB" dirty="0" err="1"/>
              <a:t>est</a:t>
            </a:r>
            <a:r>
              <a:rPr lang="en-GB" dirty="0"/>
              <a:t> pas la et qui a </a:t>
            </a:r>
            <a:r>
              <a:rPr lang="en-GB" dirty="0" err="1"/>
              <a:t>prevenu</a:t>
            </a:r>
            <a:endParaRPr lang="en-GB" dirty="0"/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On </a:t>
            </a:r>
            <a:r>
              <a:rPr lang="en-GB" dirty="0" err="1"/>
              <a:t>peut</a:t>
            </a:r>
            <a:r>
              <a:rPr lang="en-GB" dirty="0"/>
              <a:t> pas et </a:t>
            </a:r>
            <a:r>
              <a:rPr lang="en-GB" dirty="0" err="1"/>
              <a:t>si</a:t>
            </a:r>
            <a:r>
              <a:rPr lang="en-GB" dirty="0"/>
              <a:t> on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malade</a:t>
            </a:r>
            <a:r>
              <a:rPr lang="en-GB" dirty="0"/>
              <a:t> on </a:t>
            </a:r>
            <a:r>
              <a:rPr lang="en-GB" dirty="0" err="1"/>
              <a:t>reste</a:t>
            </a:r>
            <a:r>
              <a:rPr lang="en-GB" dirty="0"/>
              <a:t> chez </a:t>
            </a:r>
            <a:r>
              <a:rPr lang="en-GB" dirty="0" err="1"/>
              <a:t>soi</a:t>
            </a:r>
            <a:endParaRPr lang="en-GB" dirty="0"/>
          </a:p>
          <a:p>
            <a:r>
              <a:rPr lang="en-GB" dirty="0"/>
              <a:t>-&gt; Si jamais ca arrive plan B : On se </a:t>
            </a:r>
            <a:r>
              <a:rPr lang="en-GB" dirty="0" err="1"/>
              <a:t>reparti</a:t>
            </a:r>
            <a:r>
              <a:rPr lang="en-GB" dirty="0"/>
              <a:t> le travail </a:t>
            </a:r>
            <a:r>
              <a:rPr lang="en-GB" dirty="0" err="1"/>
              <a:t>qu’il</a:t>
            </a:r>
            <a:r>
              <a:rPr lang="en-GB" dirty="0"/>
              <a:t> y </a:t>
            </a:r>
            <a:r>
              <a:rPr lang="en-GB" dirty="0" err="1"/>
              <a:t>avait</a:t>
            </a:r>
            <a:r>
              <a:rPr lang="en-GB" dirty="0"/>
              <a:t> a faire,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c’etati</a:t>
            </a:r>
            <a:r>
              <a:rPr lang="en-GB" dirty="0"/>
              <a:t> backend bah on </a:t>
            </a:r>
            <a:r>
              <a:rPr lang="en-GB" dirty="0" err="1"/>
              <a:t>aidera</a:t>
            </a:r>
            <a:r>
              <a:rPr lang="en-GB" dirty="0"/>
              <a:t> le backend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TECHNOLOGIES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</a:t>
            </a:r>
            <a:r>
              <a:rPr lang="en-GB" dirty="0" err="1"/>
              <a:t>Quelqu’un</a:t>
            </a:r>
            <a:r>
              <a:rPr lang="en-GB" dirty="0"/>
              <a:t>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galere</a:t>
            </a:r>
            <a:r>
              <a:rPr lang="en-GB" dirty="0"/>
              <a:t> </a:t>
            </a:r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Dire a la team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y’a</a:t>
            </a:r>
            <a:r>
              <a:rPr lang="en-GB" dirty="0"/>
              <a:t> des pb de comprehension =&gt; </a:t>
            </a:r>
            <a:r>
              <a:rPr lang="en-GB" dirty="0" err="1"/>
              <a:t>vraiment</a:t>
            </a:r>
            <a:r>
              <a:rPr lang="en-GB" dirty="0"/>
              <a:t> </a:t>
            </a:r>
            <a:r>
              <a:rPr lang="en-GB" dirty="0" err="1"/>
              <a:t>communiquer</a:t>
            </a:r>
            <a:endParaRPr lang="en-GB" dirty="0"/>
          </a:p>
          <a:p>
            <a:r>
              <a:rPr lang="en-GB" dirty="0"/>
              <a:t>-&gt; Si jamais ca arrive plan B :Si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reste</a:t>
            </a:r>
            <a:r>
              <a:rPr lang="en-GB" dirty="0"/>
              <a:t> du temps : </a:t>
            </a:r>
            <a:r>
              <a:rPr lang="en-GB" dirty="0" err="1"/>
              <a:t>chagner</a:t>
            </a:r>
            <a:r>
              <a:rPr lang="en-GB" dirty="0"/>
              <a:t> de </a:t>
            </a:r>
            <a:r>
              <a:rPr lang="en-GB" dirty="0" err="1"/>
              <a:t>technologie</a:t>
            </a:r>
            <a:r>
              <a:rPr lang="en-GB" dirty="0"/>
              <a:t>, </a:t>
            </a:r>
            <a:r>
              <a:rPr lang="en-GB" dirty="0" err="1"/>
              <a:t>sino</a:t>
            </a:r>
            <a:r>
              <a:rPr lang="en-GB" dirty="0"/>
              <a:t> </a:t>
            </a:r>
            <a:r>
              <a:rPr lang="en-GB" dirty="0" err="1"/>
              <a:t>ntryhard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team la </a:t>
            </a:r>
            <a:r>
              <a:rPr lang="en-GB" dirty="0" err="1"/>
              <a:t>comphrension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TEMPS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Il </a:t>
            </a:r>
            <a:r>
              <a:rPr lang="en-GB" dirty="0" err="1"/>
              <a:t>reste</a:t>
            </a:r>
            <a:r>
              <a:rPr lang="en-GB" dirty="0"/>
              <a:t> 2 </a:t>
            </a:r>
            <a:r>
              <a:rPr lang="en-GB" dirty="0" err="1"/>
              <a:t>semaines</a:t>
            </a:r>
            <a:r>
              <a:rPr lang="en-GB" dirty="0"/>
              <a:t> et 3 microservices a implementer</a:t>
            </a:r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</a:t>
            </a:r>
            <a:r>
              <a:rPr lang="en-GB" dirty="0" err="1"/>
              <a:t>Voir</a:t>
            </a:r>
            <a:r>
              <a:rPr lang="en-GB" dirty="0"/>
              <a:t> </a:t>
            </a:r>
            <a:r>
              <a:rPr lang="en-GB" dirty="0" err="1"/>
              <a:t>l’avancee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 tout au long, avec velocity burndown chart par </a:t>
            </a:r>
            <a:r>
              <a:rPr lang="en-GB" dirty="0" err="1"/>
              <a:t>exemple</a:t>
            </a:r>
            <a:r>
              <a:rPr lang="en-GB" dirty="0"/>
              <a:t>..</a:t>
            </a:r>
          </a:p>
          <a:p>
            <a:r>
              <a:rPr lang="en-GB" dirty="0"/>
              <a:t>-&gt; Si jamais ca arrive plan B : On set up des priorities a implementer, faire le maximum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498702-ED62-466F-973F-6AF7CFD9E4D1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640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7B1-3242-4C47-BD9E-CF6B7814BC05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6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7521-40EB-4043-B595-2258B76D6983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68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3F2-0608-43B8-86C7-1EF326ABA0D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154137-7BF6-449A-86D4-2492E0EC126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766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16B1-7782-40D2-BCAF-5FCF59F3764F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9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96A-7AED-42AB-A8A3-C2CBD12E08C5}" type="datetime1">
              <a:rPr lang="fr-FR" smtClean="0"/>
              <a:t>11/04/2019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1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445E-C097-4449-A346-E7A2AC64279E}" type="datetime1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378F-1B7C-4765-B556-414BBA697852}" type="datetime1">
              <a:rPr lang="fr-FR" smtClean="0"/>
              <a:t>11/04/2019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4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3C0D5E-83B9-4537-9F43-7CA77285A67A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4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56B7E1-824B-4044-9A84-DB76C0FD0AF1}" type="datetime1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78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394F4A-7D58-4D82-88B2-54CB712C27FA}" type="datetime1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5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C2922-FB1E-461A-BEA8-6210964A3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UniShare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8529A-2BE3-4F41-A92B-AEF9916AE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DF4526-7D1D-4DE3-884D-E2ED4A1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7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19855-40FC-49DA-96E2-24B3583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2</a:t>
            </a:fld>
            <a:endParaRPr lang="fr-FR"/>
          </a:p>
        </p:txBody>
      </p:sp>
      <p:pic>
        <p:nvPicPr>
          <p:cNvPr id="8" name="Graphique 7" descr="Toque d'étudiant">
            <a:extLst>
              <a:ext uri="{FF2B5EF4-FFF2-40B4-BE49-F238E27FC236}">
                <a16:creationId xmlns:a16="http://schemas.microsoft.com/office/drawing/2014/main" id="{0CC8A527-5F41-4F2F-96A2-A504CE5D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6796" y="2759476"/>
            <a:ext cx="1339047" cy="1339047"/>
          </a:xfrm>
          <a:prstGeom prst="rect">
            <a:avLst/>
          </a:prstGeom>
        </p:spPr>
      </p:pic>
      <p:pic>
        <p:nvPicPr>
          <p:cNvPr id="14" name="Graphique 13" descr="Cycle avec des personnes ">
            <a:extLst>
              <a:ext uri="{FF2B5EF4-FFF2-40B4-BE49-F238E27FC236}">
                <a16:creationId xmlns:a16="http://schemas.microsoft.com/office/drawing/2014/main" id="{7D88526D-5A35-4AEB-9D14-CC526D74F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6734" y="2759475"/>
            <a:ext cx="1339048" cy="13390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3B17C5-82A2-48E1-99A4-7FCED6DF5D28}"/>
              </a:ext>
            </a:extLst>
          </p:cNvPr>
          <p:cNvSpPr txBox="1"/>
          <p:nvPr/>
        </p:nvSpPr>
        <p:spPr>
          <a:xfrm>
            <a:off x="1944211" y="4012707"/>
            <a:ext cx="19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Pour les étudiants</a:t>
            </a:r>
          </a:p>
        </p:txBody>
      </p:sp>
      <p:pic>
        <p:nvPicPr>
          <p:cNvPr id="16" name="Graphique 15" descr="Étiquette de prix">
            <a:extLst>
              <a:ext uri="{FF2B5EF4-FFF2-40B4-BE49-F238E27FC236}">
                <a16:creationId xmlns:a16="http://schemas.microsoft.com/office/drawing/2014/main" id="{8E9526FC-EA82-4CB9-BAA4-3DDCF94A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9892" y="2759475"/>
            <a:ext cx="1339048" cy="133904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D1C959-4B25-4D86-83B2-7059823FECC8}"/>
              </a:ext>
            </a:extLst>
          </p:cNvPr>
          <p:cNvSpPr txBox="1"/>
          <p:nvPr/>
        </p:nvSpPr>
        <p:spPr>
          <a:xfrm>
            <a:off x="5788539" y="4014888"/>
            <a:ext cx="15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Achat/vente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D54532-A69B-4851-9E9D-DF53376BE390}"/>
              </a:ext>
            </a:extLst>
          </p:cNvPr>
          <p:cNvSpPr txBox="1"/>
          <p:nvPr/>
        </p:nvSpPr>
        <p:spPr>
          <a:xfrm>
            <a:off x="8888168" y="4012707"/>
            <a:ext cx="15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Messagerie</a:t>
            </a:r>
          </a:p>
        </p:txBody>
      </p:sp>
    </p:spTree>
    <p:extLst>
      <p:ext uri="{BB962C8B-B14F-4D97-AF65-F5344CB8AC3E}">
        <p14:creationId xmlns:p14="http://schemas.microsoft.com/office/powerpoint/2010/main" val="27154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625A-87E6-4968-852B-41453972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562FE4-ACF8-4386-BDFF-DE55B7DC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71" y="1249987"/>
            <a:ext cx="1579180" cy="16778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3957CB-ABFD-450D-B529-1E43B1B33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68" y="2177110"/>
            <a:ext cx="2503780" cy="25037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2FAFCC-EE49-41BF-9C31-37FE597CF4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05" r="26958"/>
          <a:stretch/>
        </p:blipFill>
        <p:spPr>
          <a:xfrm>
            <a:off x="9128405" y="1506060"/>
            <a:ext cx="1492294" cy="19229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1786F6-32A6-4B2B-987C-02D40C5EA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28" y="4110460"/>
            <a:ext cx="1922941" cy="192294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4BAA22-35E6-407C-AD6E-14535DF46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47" y="4245801"/>
            <a:ext cx="1791635" cy="17916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0936E20-4C7F-4038-A52C-2CB542C9ED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5" y="679944"/>
            <a:ext cx="3454699" cy="8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8E6C80-02FB-4532-9B0E-FFE1C5E1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4</a:t>
            </a:fld>
            <a:endParaRPr lang="fr-FR"/>
          </a:p>
        </p:txBody>
      </p:sp>
      <p:pic>
        <p:nvPicPr>
          <p:cNvPr id="6" name="Graphique 5" descr="Dollar">
            <a:extLst>
              <a:ext uri="{FF2B5EF4-FFF2-40B4-BE49-F238E27FC236}">
                <a16:creationId xmlns:a16="http://schemas.microsoft.com/office/drawing/2014/main" id="{592824EF-226E-4529-9352-4F90C78B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684" y="2183084"/>
            <a:ext cx="1916097" cy="1916097"/>
          </a:xfrm>
          <a:prstGeom prst="rect">
            <a:avLst/>
          </a:prstGeom>
        </p:spPr>
      </p:pic>
      <p:pic>
        <p:nvPicPr>
          <p:cNvPr id="8" name="Graphique 7" descr="Cocarde">
            <a:extLst>
              <a:ext uri="{FF2B5EF4-FFF2-40B4-BE49-F238E27FC236}">
                <a16:creationId xmlns:a16="http://schemas.microsoft.com/office/drawing/2014/main" id="{BEE42909-3780-4A1F-9BE2-109464611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510" y="2625067"/>
            <a:ext cx="952633" cy="952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1ED711F-0AB3-4FA0-8132-25C34703F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8" y="2625068"/>
            <a:ext cx="952633" cy="9526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AC9A29F-D46F-4173-AA96-9110C3DA14A4}"/>
              </a:ext>
            </a:extLst>
          </p:cNvPr>
          <p:cNvSpPr txBox="1"/>
          <p:nvPr/>
        </p:nvSpPr>
        <p:spPr>
          <a:xfrm>
            <a:off x="2427772" y="3645434"/>
            <a:ext cx="113918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publicité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9B561-392E-4665-9AF6-6CE3F0F67D99}"/>
              </a:ext>
            </a:extLst>
          </p:cNvPr>
          <p:cNvSpPr txBox="1"/>
          <p:nvPr/>
        </p:nvSpPr>
        <p:spPr>
          <a:xfrm>
            <a:off x="9210181" y="3577700"/>
            <a:ext cx="1069290" cy="37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premium</a:t>
            </a:r>
          </a:p>
        </p:txBody>
      </p:sp>
      <p:sp>
        <p:nvSpPr>
          <p:cNvPr id="2" name="Flèche : gauche 1">
            <a:extLst>
              <a:ext uri="{FF2B5EF4-FFF2-40B4-BE49-F238E27FC236}">
                <a16:creationId xmlns:a16="http://schemas.microsoft.com/office/drawing/2014/main" id="{4C54F74C-6F66-48C6-A4BF-0B0058E5AB91}"/>
              </a:ext>
            </a:extLst>
          </p:cNvPr>
          <p:cNvSpPr/>
          <p:nvPr/>
        </p:nvSpPr>
        <p:spPr>
          <a:xfrm rot="21081855">
            <a:off x="4280132" y="2625067"/>
            <a:ext cx="1092333" cy="784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FB15BE7C-8C63-4D6C-A7EC-21643ACDAB4A}"/>
              </a:ext>
            </a:extLst>
          </p:cNvPr>
          <p:cNvSpPr/>
          <p:nvPr/>
        </p:nvSpPr>
        <p:spPr>
          <a:xfrm rot="11075729">
            <a:off x="7362960" y="2834739"/>
            <a:ext cx="1072736" cy="701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C72CA34-429A-4454-BE35-FDF97F91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07950"/>
            <a:ext cx="6642100" cy="66421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BCB98A-F969-4F23-99E8-E6950BD4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14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7A476-3512-466F-B02B-AA42D877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C8949B-D1B5-4BEC-8CB0-CF56211A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41325"/>
            <a:ext cx="6488236" cy="64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30C7F8-80EB-4229-88D5-E0C599A38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77800"/>
            <a:ext cx="6502400" cy="6502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7EDB66-9956-48A4-A1D2-1EBCE345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0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96A1552-2CD3-48AE-A7F0-A0904987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82" y="146050"/>
            <a:ext cx="6565900" cy="65659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B0CE68-A78E-4442-BAF6-DE9B1CB6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7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7BC0-B144-4C45-A39D-6A100197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9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36AC66-122F-4B81-84EB-0ED546D26E11}"/>
              </a:ext>
            </a:extLst>
          </p:cNvPr>
          <p:cNvGrpSpPr/>
          <p:nvPr/>
        </p:nvGrpSpPr>
        <p:grpSpPr>
          <a:xfrm>
            <a:off x="1348803" y="2588950"/>
            <a:ext cx="1982680" cy="982450"/>
            <a:chOff x="4213934" y="2799984"/>
            <a:chExt cx="1828800" cy="936216"/>
          </a:xfrm>
        </p:grpSpPr>
        <p:pic>
          <p:nvPicPr>
            <p:cNvPr id="8" name="Graphique 7" descr="Homme">
              <a:extLst>
                <a:ext uri="{FF2B5EF4-FFF2-40B4-BE49-F238E27FC236}">
                  <a16:creationId xmlns:a16="http://schemas.microsoft.com/office/drawing/2014/main" id="{0EC5B858-91F6-4A0D-9DEA-5C9AAB1E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13934" y="2821800"/>
              <a:ext cx="914400" cy="914400"/>
            </a:xfrm>
            <a:prstGeom prst="rect">
              <a:avLst/>
            </a:prstGeom>
          </p:spPr>
        </p:pic>
        <p:pic>
          <p:nvPicPr>
            <p:cNvPr id="9" name="Graphique 8" descr="Homme">
              <a:extLst>
                <a:ext uri="{FF2B5EF4-FFF2-40B4-BE49-F238E27FC236}">
                  <a16:creationId xmlns:a16="http://schemas.microsoft.com/office/drawing/2014/main" id="{875C6363-39DA-49F0-84C2-A2971738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8334" y="2821800"/>
              <a:ext cx="914400" cy="914400"/>
            </a:xfrm>
            <a:prstGeom prst="rect">
              <a:avLst/>
            </a:prstGeom>
          </p:spPr>
        </p:pic>
        <p:pic>
          <p:nvPicPr>
            <p:cNvPr id="6" name="Graphique 5" descr="Éclair">
              <a:extLst>
                <a:ext uri="{FF2B5EF4-FFF2-40B4-BE49-F238E27FC236}">
                  <a16:creationId xmlns:a16="http://schemas.microsoft.com/office/drawing/2014/main" id="{4985DA03-666D-43EC-8C1F-23B864AA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826" y="2799984"/>
              <a:ext cx="629016" cy="629016"/>
            </a:xfrm>
            <a:prstGeom prst="rect">
              <a:avLst/>
            </a:prstGeom>
          </p:spPr>
        </p:pic>
      </p:grpSp>
      <p:pic>
        <p:nvPicPr>
          <p:cNvPr id="12" name="Graphique 11" descr="Ambulance">
            <a:extLst>
              <a:ext uri="{FF2B5EF4-FFF2-40B4-BE49-F238E27FC236}">
                <a16:creationId xmlns:a16="http://schemas.microsoft.com/office/drawing/2014/main" id="{6DFE18DB-89F9-4540-8596-8DF8506FF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020" y="2588950"/>
            <a:ext cx="1096859" cy="1096859"/>
          </a:xfrm>
          <a:prstGeom prst="rect">
            <a:avLst/>
          </a:prstGeom>
        </p:spPr>
      </p:pic>
      <p:pic>
        <p:nvPicPr>
          <p:cNvPr id="14" name="Graphique 13" descr="Tête avec engrenages">
            <a:extLst>
              <a:ext uri="{FF2B5EF4-FFF2-40B4-BE49-F238E27FC236}">
                <a16:creationId xmlns:a16="http://schemas.microsoft.com/office/drawing/2014/main" id="{BA6FFBDC-B7D4-4421-A714-EDA0148E0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588" y="2611843"/>
            <a:ext cx="982450" cy="982450"/>
          </a:xfrm>
          <a:prstGeom prst="rect">
            <a:avLst/>
          </a:prstGeom>
        </p:spPr>
      </p:pic>
      <p:pic>
        <p:nvPicPr>
          <p:cNvPr id="16" name="Graphique 15" descr="Sablier">
            <a:extLst>
              <a:ext uri="{FF2B5EF4-FFF2-40B4-BE49-F238E27FC236}">
                <a16:creationId xmlns:a16="http://schemas.microsoft.com/office/drawing/2014/main" id="{E9B58E4A-88C7-44B1-B5DE-44BD9872CB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0747" y="2588950"/>
            <a:ext cx="982450" cy="9824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392DFB5-0369-43A9-8C49-ACE0F1D5347F}"/>
              </a:ext>
            </a:extLst>
          </p:cNvPr>
          <p:cNvSpPr txBox="1"/>
          <p:nvPr/>
        </p:nvSpPr>
        <p:spPr>
          <a:xfrm>
            <a:off x="1878503" y="3685809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Conflits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CCBD10-D010-4E08-B98E-93ABA161A133}"/>
              </a:ext>
            </a:extLst>
          </p:cNvPr>
          <p:cNvSpPr txBox="1"/>
          <p:nvPr/>
        </p:nvSpPr>
        <p:spPr>
          <a:xfrm>
            <a:off x="4584810" y="3685809"/>
            <a:ext cx="10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Maladie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284BEEF-15BD-4DA4-A1EE-EB43E4E764B3}"/>
              </a:ext>
            </a:extLst>
          </p:cNvPr>
          <p:cNvSpPr txBox="1"/>
          <p:nvPr/>
        </p:nvSpPr>
        <p:spPr>
          <a:xfrm>
            <a:off x="7006403" y="3685809"/>
            <a:ext cx="144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Technologies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CB0EA4-4EFA-4B39-9EC4-4F5911EFF528}"/>
              </a:ext>
            </a:extLst>
          </p:cNvPr>
          <p:cNvSpPr txBox="1"/>
          <p:nvPr/>
        </p:nvSpPr>
        <p:spPr>
          <a:xfrm>
            <a:off x="9982200" y="3685809"/>
            <a:ext cx="9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52479874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0</TotalTime>
  <Words>317</Words>
  <Application>Microsoft Office PowerPoint</Application>
  <PresentationFormat>Grand écran</PresentationFormat>
  <Paragraphs>54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Cadrage</vt:lpstr>
      <vt:lpstr>UniShare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informatiques</dc:title>
  <dc:creator>Marvin FOURASTIE</dc:creator>
  <cp:lastModifiedBy>Romain BIGOT</cp:lastModifiedBy>
  <cp:revision>29</cp:revision>
  <dcterms:created xsi:type="dcterms:W3CDTF">2019-04-09T12:54:03Z</dcterms:created>
  <dcterms:modified xsi:type="dcterms:W3CDTF">2019-04-11T18:52:55Z</dcterms:modified>
</cp:coreProperties>
</file>