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4" r:id="rId5"/>
    <p:sldId id="259" r:id="rId6"/>
    <p:sldId id="260" r:id="rId7"/>
    <p:sldId id="266" r:id="rId8"/>
    <p:sldId id="261" r:id="rId9"/>
    <p:sldId id="265" r:id="rId10"/>
    <p:sldId id="268" r:id="rId11"/>
    <p:sldId id="262" r:id="rId12"/>
    <p:sldId id="267" r:id="rId13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CDDB0FA-6CF7-4CAA-A561-7DD6E1AB5F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A6E19E-DD27-4EFF-85D5-F8FF3B09F1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0490A-3AB4-4545-890D-9B69B9ECE9D1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0EDAA0-A37C-4ECF-8CDF-45040CE181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495A83-E18F-40E5-8940-F8821C3ECC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E201-8C62-4D27-BB22-229248BD4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9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06841-B728-411F-807E-BFC6F9D2BED9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ED39C-F8B3-4D69-BDD0-32C0CDC112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8919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Imag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3280" cy="4350960"/>
          </a:xfrm>
          <a:prstGeom prst="rect">
            <a:avLst/>
          </a:prstGeom>
          <a:ln>
            <a:noFill/>
          </a:ln>
        </p:spPr>
      </p:pic>
      <p:pic>
        <p:nvPicPr>
          <p:cNvPr id="38" name="Imag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328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Imag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3280" cy="4350960"/>
          </a:xfrm>
          <a:prstGeom prst="rect">
            <a:avLst/>
          </a:prstGeom>
          <a:ln>
            <a:noFill/>
          </a:ln>
        </p:spPr>
      </p:pic>
      <p:pic>
        <p:nvPicPr>
          <p:cNvPr id="77" name="Imag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328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Modifiez le style du titre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fr-CH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CH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B3E0472-6433-4EFA-B47E-D42750731580}" type="slidenum">
              <a:rPr lang="fr-CH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CH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Modifiez le style du titre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LevelCliquez pour modifier les styles du texte du masque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Deuxième niveau</a:t>
            </a:r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</a:t>
            </a:r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</a:t>
            </a:r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</a:t>
            </a:r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fr-CH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CH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5A7DC9C-83A3-4A7C-BF23-93E76F3940C2}" type="slidenum">
              <a:rPr lang="fr-CH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CH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72" Type="http://schemas.openxmlformats.org/officeDocument/2006/relationships/tags" Target="../tags/tag172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18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image" Target="../media/image2.png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79" Type="http://schemas.openxmlformats.org/officeDocument/2006/relationships/tags" Target="../tags/tag179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80" Type="http://schemas.openxmlformats.org/officeDocument/2006/relationships/tags" Target="../tags/tag180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" Type="http://schemas.openxmlformats.org/officeDocument/2006/relationships/tags" Target="../tags/tag1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703880" y="1404000"/>
            <a:ext cx="9143640" cy="989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UniShare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703880" y="34290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CH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Agility</a:t>
            </a:r>
            <a:endParaRPr lang="fr-CH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Lt BT"/>
            </a:endParaRPr>
          </a:p>
          <a:p>
            <a:pPr algn="ctr">
              <a:lnSpc>
                <a:spcPct val="100000"/>
              </a:lnSpc>
            </a:pPr>
            <a:endParaRPr lang="fr-CH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Lt BT"/>
            </a:endParaRPr>
          </a:p>
          <a:p>
            <a:pPr algn="ctr">
              <a:lnSpc>
                <a:spcPct val="100000"/>
              </a:lnSpc>
            </a:pPr>
            <a:r>
              <a:rPr lang="fr-CH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Marvin Fourastié - Corentin </a:t>
            </a:r>
            <a:r>
              <a:rPr lang="fr-CH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Bugnot</a:t>
            </a:r>
            <a:r>
              <a:rPr lang="fr-CH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 - Adrien </a:t>
            </a:r>
            <a:r>
              <a:rPr lang="fr-CH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Razurel</a:t>
            </a:r>
            <a:endParaRPr lang="fr-CH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Lt BT"/>
            </a:endParaRPr>
          </a:p>
          <a:p>
            <a:pPr algn="ctr">
              <a:lnSpc>
                <a:spcPct val="100000"/>
              </a:lnSpc>
            </a:pPr>
            <a:r>
              <a:rPr lang="fr-CH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Raphaël Lutz - Romain Bigot - </a:t>
            </a:r>
            <a:r>
              <a:rPr lang="fr-CH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Heloy</a:t>
            </a:r>
            <a:r>
              <a:rPr lang="fr-CH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 </a:t>
            </a:r>
            <a:r>
              <a:rPr lang="fr-CH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Estevanin</a:t>
            </a:r>
            <a:endParaRPr lang="fr-CH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Lt BT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Image 80"/>
          <p:cNvPicPr/>
          <p:nvPr/>
        </p:nvPicPr>
        <p:blipFill>
          <a:blip r:embed="rId2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82" name="TextShape 4"/>
          <p:cNvSpPr txBox="1"/>
          <p:nvPr/>
        </p:nvSpPr>
        <p:spPr>
          <a:xfrm>
            <a:off x="843120" y="626400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7" name="Image 116"/>
          <p:cNvPicPr/>
          <p:nvPr/>
        </p:nvPicPr>
        <p:blipFill>
          <a:blip r:embed="rId2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118" name="TextShape 2"/>
          <p:cNvSpPr txBox="1"/>
          <p:nvPr/>
        </p:nvSpPr>
        <p:spPr>
          <a:xfrm>
            <a:off x="1990080" y="366120"/>
            <a:ext cx="80179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Risques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4835315" y="3555694"/>
            <a:ext cx="2140766" cy="7621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fr-CH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Technologies</a:t>
            </a:r>
            <a:endParaRPr lang="fr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4"/>
          <p:cNvSpPr txBox="1"/>
          <p:nvPr/>
        </p:nvSpPr>
        <p:spPr>
          <a:xfrm>
            <a:off x="790463" y="6225031"/>
            <a:ext cx="435074" cy="34291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10</a:t>
            </a:r>
          </a:p>
        </p:txBody>
      </p:sp>
      <p:pic>
        <p:nvPicPr>
          <p:cNvPr id="3" name="Image 2" descr="Une image contenant transport, roue&#10;&#10;Description générée automatiquement">
            <a:extLst>
              <a:ext uri="{FF2B5EF4-FFF2-40B4-BE49-F238E27FC236}">
                <a16:creationId xmlns:a16="http://schemas.microsoft.com/office/drawing/2014/main" id="{51D20432-E6A8-4A83-A894-641D897E6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07" y="2603062"/>
            <a:ext cx="952633" cy="95263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65395E1-2B67-4B44-A2D4-CFF296F22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123" y="2710012"/>
            <a:ext cx="762106" cy="76210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137B194-3827-4EEF-A8F2-7DFC68CA83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818" y="2609656"/>
            <a:ext cx="952633" cy="95263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DFCD45B-C72F-4EAE-9EA7-29D4E41EFB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61" y="2592807"/>
            <a:ext cx="952633" cy="952633"/>
          </a:xfrm>
          <a:prstGeom prst="rect">
            <a:avLst/>
          </a:prstGeom>
        </p:spPr>
      </p:pic>
      <p:sp>
        <p:nvSpPr>
          <p:cNvPr id="15" name="TextShape 3">
            <a:extLst>
              <a:ext uri="{FF2B5EF4-FFF2-40B4-BE49-F238E27FC236}">
                <a16:creationId xmlns:a16="http://schemas.microsoft.com/office/drawing/2014/main" id="{D318E3E3-A58F-4513-8F3E-E0B03F0F7865}"/>
              </a:ext>
            </a:extLst>
          </p:cNvPr>
          <p:cNvSpPr txBox="1"/>
          <p:nvPr/>
        </p:nvSpPr>
        <p:spPr>
          <a:xfrm>
            <a:off x="9064730" y="3552034"/>
            <a:ext cx="1554554" cy="86608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fr-CH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Maladie</a:t>
            </a:r>
            <a:endParaRPr lang="fr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TextShape 3">
            <a:extLst>
              <a:ext uri="{FF2B5EF4-FFF2-40B4-BE49-F238E27FC236}">
                <a16:creationId xmlns:a16="http://schemas.microsoft.com/office/drawing/2014/main" id="{CCB42349-27FF-4EEA-890A-0D2A2B82BDFA}"/>
              </a:ext>
            </a:extLst>
          </p:cNvPr>
          <p:cNvSpPr txBox="1"/>
          <p:nvPr/>
        </p:nvSpPr>
        <p:spPr>
          <a:xfrm>
            <a:off x="7263680" y="3562927"/>
            <a:ext cx="1421808" cy="7621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fr-CH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Conflits</a:t>
            </a:r>
            <a:endParaRPr lang="fr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TextShape 3">
            <a:extLst>
              <a:ext uri="{FF2B5EF4-FFF2-40B4-BE49-F238E27FC236}">
                <a16:creationId xmlns:a16="http://schemas.microsoft.com/office/drawing/2014/main" id="{6E5E4D83-1FB8-438E-B2B5-E830D6996B0F}"/>
              </a:ext>
            </a:extLst>
          </p:cNvPr>
          <p:cNvSpPr txBox="1"/>
          <p:nvPr/>
        </p:nvSpPr>
        <p:spPr>
          <a:xfrm>
            <a:off x="3126556" y="3545440"/>
            <a:ext cx="1421808" cy="89999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fr-CH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Temps</a:t>
            </a:r>
            <a:endParaRPr lang="fr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CustomShape 1">
            <a:extLst>
              <a:ext uri="{FF2B5EF4-FFF2-40B4-BE49-F238E27FC236}">
                <a16:creationId xmlns:a16="http://schemas.microsoft.com/office/drawing/2014/main" id="{1B547238-0005-42B4-9AD2-9BB5D3E01CCF}"/>
              </a:ext>
            </a:extLst>
          </p:cNvPr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52" name="Image 1551">
            <a:extLst>
              <a:ext uri="{FF2B5EF4-FFF2-40B4-BE49-F238E27FC236}">
                <a16:creationId xmlns:a16="http://schemas.microsoft.com/office/drawing/2014/main" id="{C82B5E53-FCD0-4288-8520-30CDE59392D5}"/>
              </a:ext>
            </a:extLst>
          </p:cNvPr>
          <p:cNvPicPr/>
          <p:nvPr/>
        </p:nvPicPr>
        <p:blipFill>
          <a:blip r:embed="rId184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cxnSp>
        <p:nvCxnSpPr>
          <p:cNvPr id="1443" name="OTLSHAPE_T_4603116f003d4020aca78a2bbec0b440_LeftVerticalConnector2">
            <a:extLst>
              <a:ext uri="{FF2B5EF4-FFF2-40B4-BE49-F238E27FC236}">
                <a16:creationId xmlns:a16="http://schemas.microsoft.com/office/drawing/2014/main" id="{2C5DA14A-06AE-4BFF-B990-954B8C7B1B63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9248757" y="4716679"/>
            <a:ext cx="0" cy="2032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2" name="OTLSHAPE_T_4603116f003d4020aca78a2bbec0b440_LeftVerticalConnector1">
            <a:extLst>
              <a:ext uri="{FF2B5EF4-FFF2-40B4-BE49-F238E27FC236}">
                <a16:creationId xmlns:a16="http://schemas.microsoft.com/office/drawing/2014/main" id="{EC0D36A0-7A98-4691-AD5C-D18E1AD3252F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9248757" y="4284879"/>
            <a:ext cx="0" cy="2286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8" name="OTLSHAPE_T_1ab35ceaa9e4442cb6a65116c3d3f0f3_LeftVerticalConnector1">
            <a:extLst>
              <a:ext uri="{FF2B5EF4-FFF2-40B4-BE49-F238E27FC236}">
                <a16:creationId xmlns:a16="http://schemas.microsoft.com/office/drawing/2014/main" id="{C49FB2D2-501C-41B8-9371-3B3B347367B8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5116401" y="3954679"/>
            <a:ext cx="0" cy="9652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" name="OTLSHAPE_T_5ba0dca4063f4f239f3133921e69ff81_RightVerticalConnector4">
            <a:extLst>
              <a:ext uri="{FF2B5EF4-FFF2-40B4-BE49-F238E27FC236}">
                <a16:creationId xmlns:a16="http://schemas.microsoft.com/office/drawing/2014/main" id="{76762C8E-E6F9-416C-8CEE-4B6C893F94BB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9420878" y="4716679"/>
            <a:ext cx="0" cy="2032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6" name="OTLSHAPE_T_5ba0dca4063f4f239f3133921e69ff81_RightVerticalConnector3">
            <a:extLst>
              <a:ext uri="{FF2B5EF4-FFF2-40B4-BE49-F238E27FC236}">
                <a16:creationId xmlns:a16="http://schemas.microsoft.com/office/drawing/2014/main" id="{4576086D-94F3-4535-A7F7-001602E09069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9420878" y="4386479"/>
            <a:ext cx="0" cy="1270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" name="OTLSHAPE_T_5ba0dca4063f4f239f3133921e69ff81_RightVerticalConnector2">
            <a:extLst>
              <a:ext uri="{FF2B5EF4-FFF2-40B4-BE49-F238E27FC236}">
                <a16:creationId xmlns:a16="http://schemas.microsoft.com/office/drawing/2014/main" id="{41C3757C-8541-45DE-9CF2-1D00F3FCB30A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420878" y="4056279"/>
            <a:ext cx="0" cy="1270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" name="OTLSHAPE_T_5ba0dca4063f4f239f3133921e69ff81_RightVerticalConnector1">
            <a:extLst>
              <a:ext uri="{FF2B5EF4-FFF2-40B4-BE49-F238E27FC236}">
                <a16:creationId xmlns:a16="http://schemas.microsoft.com/office/drawing/2014/main" id="{29768230-9585-4193-B9F5-89042DBC9F89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9420878" y="3624479"/>
            <a:ext cx="0" cy="2286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3" name="OTLSHAPE_T_5ba0dca4063f4f239f3133921e69ff81_LeftVerticalConnector4">
            <a:extLst>
              <a:ext uri="{FF2B5EF4-FFF2-40B4-BE49-F238E27FC236}">
                <a16:creationId xmlns:a16="http://schemas.microsoft.com/office/drawing/2014/main" id="{89DFBFA4-145E-4C0E-989E-A33FBEAB3298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8990484" y="4692591"/>
            <a:ext cx="0" cy="227288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OTLSHAPE_T_5ba0dca4063f4f239f3133921e69ff81_LeftVerticalConnector3">
            <a:extLst>
              <a:ext uri="{FF2B5EF4-FFF2-40B4-BE49-F238E27FC236}">
                <a16:creationId xmlns:a16="http://schemas.microsoft.com/office/drawing/2014/main" id="{F506D70F-A36E-4617-827C-E2E2B4FE9364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8990484" y="4362392"/>
            <a:ext cx="0" cy="175175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1" name="OTLSHAPE_T_5ba0dca4063f4f239f3133921e69ff81_LeftVerticalConnector2">
            <a:extLst>
              <a:ext uri="{FF2B5EF4-FFF2-40B4-BE49-F238E27FC236}">
                <a16:creationId xmlns:a16="http://schemas.microsoft.com/office/drawing/2014/main" id="{1BEE2AA1-C154-4B1D-8BA2-2F29F679659B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8990484" y="4056279"/>
            <a:ext cx="0" cy="151088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OTLSHAPE_T_5ba0dca4063f4f239f3133921e69ff81_LeftVerticalConnector1">
            <a:extLst>
              <a:ext uri="{FF2B5EF4-FFF2-40B4-BE49-F238E27FC236}">
                <a16:creationId xmlns:a16="http://schemas.microsoft.com/office/drawing/2014/main" id="{C25EF65E-027C-430F-AF63-13F1428E8B78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8990484" y="3624479"/>
            <a:ext cx="0" cy="2286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OTLSHAPE_T_1c5aa28b751c4811be841420080cbb2e_LeftVerticalConnector2">
            <a:extLst>
              <a:ext uri="{FF2B5EF4-FFF2-40B4-BE49-F238E27FC236}">
                <a16:creationId xmlns:a16="http://schemas.microsoft.com/office/drawing/2014/main" id="{7D3ECD47-C4C3-4BBF-81EE-9DCD3899A3EF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8301758" y="4056279"/>
            <a:ext cx="0" cy="8636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OTLSHAPE_T_1c5aa28b751c4811be841420080cbb2e_LeftVerticalConnector1">
            <a:extLst>
              <a:ext uri="{FF2B5EF4-FFF2-40B4-BE49-F238E27FC236}">
                <a16:creationId xmlns:a16="http://schemas.microsoft.com/office/drawing/2014/main" id="{FB9C713D-E892-4B94-B801-B04769AD360B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8301758" y="3294279"/>
            <a:ext cx="0" cy="5588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OTLSHAPE_T_cf0184e1e8fa4b288b3a5720cd89809f_LeftVerticalConnector3">
            <a:extLst>
              <a:ext uri="{FF2B5EF4-FFF2-40B4-BE49-F238E27FC236}">
                <a16:creationId xmlns:a16="http://schemas.microsoft.com/office/drawing/2014/main" id="{3DD1638D-9D5A-4910-80E2-039E3878DC20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8215667" y="4032191"/>
            <a:ext cx="0" cy="887688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OTLSHAPE_T_cf0184e1e8fa4b288b3a5720cd89809f_LeftVerticalConnector2">
            <a:extLst>
              <a:ext uri="{FF2B5EF4-FFF2-40B4-BE49-F238E27FC236}">
                <a16:creationId xmlns:a16="http://schemas.microsoft.com/office/drawing/2014/main" id="{863E5B55-8FF1-4342-BF3E-C248B11AD169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8215667" y="3371791"/>
            <a:ext cx="0" cy="481288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OTLSHAPE_T_cf0184e1e8fa4b288b3a5720cd89809f_LeftVerticalConnector1">
            <a:extLst>
              <a:ext uri="{FF2B5EF4-FFF2-40B4-BE49-F238E27FC236}">
                <a16:creationId xmlns:a16="http://schemas.microsoft.com/office/drawing/2014/main" id="{38843CFC-2902-4ED0-B836-B05C4710EBF1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8215667" y="2964079"/>
            <a:ext cx="0" cy="252688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OTLSHAPE_T_66cfce6054984406a70d103ac6d00cc6_LeftVerticalConnector2">
            <a:extLst>
              <a:ext uri="{FF2B5EF4-FFF2-40B4-BE49-F238E27FC236}">
                <a16:creationId xmlns:a16="http://schemas.microsoft.com/office/drawing/2014/main" id="{4B7D0332-C996-4672-B1FB-50DD11FAA8F9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7526942" y="4056279"/>
            <a:ext cx="0" cy="8636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OTLSHAPE_T_66cfce6054984406a70d103ac6d00cc6_LeftVerticalConnector1">
            <a:extLst>
              <a:ext uri="{FF2B5EF4-FFF2-40B4-BE49-F238E27FC236}">
                <a16:creationId xmlns:a16="http://schemas.microsoft.com/office/drawing/2014/main" id="{1A020947-7792-493C-867E-96B7667881FF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7526942" y="2633879"/>
            <a:ext cx="0" cy="12192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OTLSHAPE_T_956a995ad0d7419c8400b38dffd9816d_RightVerticalConnector8">
            <a:extLst>
              <a:ext uri="{FF2B5EF4-FFF2-40B4-BE49-F238E27FC236}">
                <a16:creationId xmlns:a16="http://schemas.microsoft.com/office/drawing/2014/main" id="{80396AC2-42CF-4E01-BF3E-EA2A3DFBFCBE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9593060" y="4716679"/>
            <a:ext cx="0" cy="2032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OTLSHAPE_T_956a995ad0d7419c8400b38dffd9816d_RightVerticalConnector7">
            <a:extLst>
              <a:ext uri="{FF2B5EF4-FFF2-40B4-BE49-F238E27FC236}">
                <a16:creationId xmlns:a16="http://schemas.microsoft.com/office/drawing/2014/main" id="{2941C233-C186-41FF-8D71-B03498E181F1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9593060" y="4386479"/>
            <a:ext cx="0" cy="1270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OTLSHAPE_T_956a995ad0d7419c8400b38dffd9816d_RightVerticalConnector6">
            <a:extLst>
              <a:ext uri="{FF2B5EF4-FFF2-40B4-BE49-F238E27FC236}">
                <a16:creationId xmlns:a16="http://schemas.microsoft.com/office/drawing/2014/main" id="{B75F10FD-05B3-4D67-B0A8-45C11A252AAE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9593060" y="4056279"/>
            <a:ext cx="0" cy="1270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OTLSHAPE_T_956a995ad0d7419c8400b38dffd9816d_RightVerticalConnector5">
            <a:extLst>
              <a:ext uri="{FF2B5EF4-FFF2-40B4-BE49-F238E27FC236}">
                <a16:creationId xmlns:a16="http://schemas.microsoft.com/office/drawing/2014/main" id="{B3776659-94D0-4314-A312-32890DD7E021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9593060" y="3701991"/>
            <a:ext cx="0" cy="151088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OTLSHAPE_T_956a995ad0d7419c8400b38dffd9816d_RightVerticalConnector4">
            <a:extLst>
              <a:ext uri="{FF2B5EF4-FFF2-40B4-BE49-F238E27FC236}">
                <a16:creationId xmlns:a16="http://schemas.microsoft.com/office/drawing/2014/main" id="{C73B8196-9246-4FA3-B979-78DAD6B5F82C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9593060" y="3395879"/>
            <a:ext cx="0" cy="151088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OTLSHAPE_T_956a995ad0d7419c8400b38dffd9816d_RightVerticalConnector3">
            <a:extLst>
              <a:ext uri="{FF2B5EF4-FFF2-40B4-BE49-F238E27FC236}">
                <a16:creationId xmlns:a16="http://schemas.microsoft.com/office/drawing/2014/main" id="{0074119A-833D-4862-9CFF-774E07C8C709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9593060" y="3065679"/>
            <a:ext cx="0" cy="1270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OTLSHAPE_T_956a995ad0d7419c8400b38dffd9816d_RightVerticalConnector2">
            <a:extLst>
              <a:ext uri="{FF2B5EF4-FFF2-40B4-BE49-F238E27FC236}">
                <a16:creationId xmlns:a16="http://schemas.microsoft.com/office/drawing/2014/main" id="{CA781F81-FCE5-45A2-B4D9-63350CAA7B0B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9593060" y="2735479"/>
            <a:ext cx="0" cy="1270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OTLSHAPE_T_956a995ad0d7419c8400b38dffd9816d_RightVerticalConnector1">
            <a:extLst>
              <a:ext uri="{FF2B5EF4-FFF2-40B4-BE49-F238E27FC236}">
                <a16:creationId xmlns:a16="http://schemas.microsoft.com/office/drawing/2014/main" id="{493EEEDD-6F6B-4122-AB27-5E1E36B0D770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9593060" y="2303679"/>
            <a:ext cx="0" cy="2286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9" name="OTLSHAPE_T_21fb10416c0e4dc3a41011bfc23a770e_RightVerticalConnector4">
            <a:extLst>
              <a:ext uri="{FF2B5EF4-FFF2-40B4-BE49-F238E27FC236}">
                <a16:creationId xmlns:a16="http://schemas.microsoft.com/office/drawing/2014/main" id="{11E99BE2-7432-45A8-AB7C-0F46B03B0B0E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11487056" y="4056279"/>
            <a:ext cx="0" cy="8636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8" name="OTLSHAPE_T_21fb10416c0e4dc3a41011bfc23a770e_RightVerticalConnector3">
            <a:extLst>
              <a:ext uri="{FF2B5EF4-FFF2-40B4-BE49-F238E27FC236}">
                <a16:creationId xmlns:a16="http://schemas.microsoft.com/office/drawing/2014/main" id="{F90EC0CB-CDE1-4A9B-AA1F-E0EBB3F6AF5C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11487056" y="3065679"/>
            <a:ext cx="0" cy="7874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7" name="OTLSHAPE_T_21fb10416c0e4dc3a41011bfc23a770e_RightVerticalConnector2">
            <a:extLst>
              <a:ext uri="{FF2B5EF4-FFF2-40B4-BE49-F238E27FC236}">
                <a16:creationId xmlns:a16="http://schemas.microsoft.com/office/drawing/2014/main" id="{03902EDF-46CC-4C57-96B7-89E303BC6264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11487056" y="2735479"/>
            <a:ext cx="0" cy="1270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6" name="OTLSHAPE_T_21fb10416c0e4dc3a41011bfc23a770e_RightVerticalConnector1">
            <a:extLst>
              <a:ext uri="{FF2B5EF4-FFF2-40B4-BE49-F238E27FC236}">
                <a16:creationId xmlns:a16="http://schemas.microsoft.com/office/drawing/2014/main" id="{69E3DB08-B35E-44D8-9BA2-441717CE17EC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11487056" y="1973479"/>
            <a:ext cx="0" cy="5588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5" name="OTLSHAPE_T_21fb10416c0e4dc3a41011bfc23a770e_LeftVerticalConnector2">
            <a:extLst>
              <a:ext uri="{FF2B5EF4-FFF2-40B4-BE49-F238E27FC236}">
                <a16:creationId xmlns:a16="http://schemas.microsoft.com/office/drawing/2014/main" id="{D8BF4CDD-7A46-4CDF-A748-4164359DBB9B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7010397" y="4056279"/>
            <a:ext cx="0" cy="8636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4" name="OTLSHAPE_T_21fb10416c0e4dc3a41011bfc23a770e_LeftVerticalConnector1">
            <a:extLst>
              <a:ext uri="{FF2B5EF4-FFF2-40B4-BE49-F238E27FC236}">
                <a16:creationId xmlns:a16="http://schemas.microsoft.com/office/drawing/2014/main" id="{7E3C7762-4DC3-4B45-9E76-14CFE24F311F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7010397" y="1973479"/>
            <a:ext cx="0" cy="18796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OTLSHAPE_T_5928f9ac8ed04a91a63fd28df68745d6_LeftVerticalConnector2">
            <a:extLst>
              <a:ext uri="{FF2B5EF4-FFF2-40B4-BE49-F238E27FC236}">
                <a16:creationId xmlns:a16="http://schemas.microsoft.com/office/drawing/2014/main" id="{7F14FB3D-98DC-4B07-BC86-BD16254A0BC7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5460764" y="4056279"/>
            <a:ext cx="0" cy="8636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5" name="OTLSHAPE_T_5928f9ac8ed04a91a63fd28df68745d6_LeftVerticalConnector1">
            <a:extLst>
              <a:ext uri="{FF2B5EF4-FFF2-40B4-BE49-F238E27FC236}">
                <a16:creationId xmlns:a16="http://schemas.microsoft.com/office/drawing/2014/main" id="{C035C5C9-2146-48A5-8D01-879E26C57DB7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5460764" y="1643279"/>
            <a:ext cx="0" cy="22098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4" name="OTLSHAPE_T_839179e5cb9749e781e0f39558b83f9a_RightVerticalConnector9">
            <a:extLst>
              <a:ext uri="{FF2B5EF4-FFF2-40B4-BE49-F238E27FC236}">
                <a16:creationId xmlns:a16="http://schemas.microsoft.com/office/drawing/2014/main" id="{E9F2FA9A-8FE3-4561-9409-31DDD9946334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10712239" y="4716679"/>
            <a:ext cx="0" cy="2032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3" name="OTLSHAPE_T_839179e5cb9749e781e0f39558b83f9a_RightVerticalConnector8">
            <a:extLst>
              <a:ext uri="{FF2B5EF4-FFF2-40B4-BE49-F238E27FC236}">
                <a16:creationId xmlns:a16="http://schemas.microsoft.com/office/drawing/2014/main" id="{652DF200-C27B-4F6A-9072-94818FB84D41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10712239" y="4386479"/>
            <a:ext cx="0" cy="1270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2" name="OTLSHAPE_T_839179e5cb9749e781e0f39558b83f9a_RightVerticalConnector7">
            <a:extLst>
              <a:ext uri="{FF2B5EF4-FFF2-40B4-BE49-F238E27FC236}">
                <a16:creationId xmlns:a16="http://schemas.microsoft.com/office/drawing/2014/main" id="{2D5402D3-8BD4-4624-92D9-8BC61BC525C2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10712239" y="4056279"/>
            <a:ext cx="0" cy="1270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1" name="OTLSHAPE_T_839179e5cb9749e781e0f39558b83f9a_RightVerticalConnector6">
            <a:extLst>
              <a:ext uri="{FF2B5EF4-FFF2-40B4-BE49-F238E27FC236}">
                <a16:creationId xmlns:a16="http://schemas.microsoft.com/office/drawing/2014/main" id="{3E48FE06-6E8A-4189-9A60-2A4CD516EE3D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>
            <a:off x="10712239" y="3395879"/>
            <a:ext cx="0" cy="4572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0" name="OTLSHAPE_T_839179e5cb9749e781e0f39558b83f9a_RightVerticalConnector5">
            <a:extLst>
              <a:ext uri="{FF2B5EF4-FFF2-40B4-BE49-F238E27FC236}">
                <a16:creationId xmlns:a16="http://schemas.microsoft.com/office/drawing/2014/main" id="{34287F5F-BC18-4404-96D1-5DB63E888D7D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10712239" y="3065679"/>
            <a:ext cx="0" cy="1270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9" name="OTLSHAPE_T_839179e5cb9749e781e0f39558b83f9a_RightVerticalConnector4">
            <a:extLst>
              <a:ext uri="{FF2B5EF4-FFF2-40B4-BE49-F238E27FC236}">
                <a16:creationId xmlns:a16="http://schemas.microsoft.com/office/drawing/2014/main" id="{475B1F15-3CF7-4504-9321-8AA52342F0BD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10712239" y="2735479"/>
            <a:ext cx="0" cy="1270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8" name="OTLSHAPE_T_839179e5cb9749e781e0f39558b83f9a_RightVerticalConnector3">
            <a:extLst>
              <a:ext uri="{FF2B5EF4-FFF2-40B4-BE49-F238E27FC236}">
                <a16:creationId xmlns:a16="http://schemas.microsoft.com/office/drawing/2014/main" id="{DA2545BC-B3C0-410D-BF6F-FA5AAFBBC361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>
            <a:off x="10725277" y="2075079"/>
            <a:ext cx="0" cy="4572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7" name="OTLSHAPE_T_839179e5cb9749e781e0f39558b83f9a_RightVerticalConnector2">
            <a:extLst>
              <a:ext uri="{FF2B5EF4-FFF2-40B4-BE49-F238E27FC236}">
                <a16:creationId xmlns:a16="http://schemas.microsoft.com/office/drawing/2014/main" id="{C1BDAFD4-AC70-4E14-8798-26B857401CDD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>
            <a:off x="10712239" y="1744879"/>
            <a:ext cx="0" cy="1270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6" name="OTLSHAPE_T_839179e5cb9749e781e0f39558b83f9a_RightVerticalConnector1">
            <a:extLst>
              <a:ext uri="{FF2B5EF4-FFF2-40B4-BE49-F238E27FC236}">
                <a16:creationId xmlns:a16="http://schemas.microsoft.com/office/drawing/2014/main" id="{DC9909B9-3160-429A-B06B-D1B4BA6C524F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>
            <a:off x="5465674" y="1337167"/>
            <a:ext cx="0" cy="2286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5" name="OTLSHAPE_T_839179e5cb9749e781e0f39558b83f9a_LeftVerticalConnector1">
            <a:extLst>
              <a:ext uri="{FF2B5EF4-FFF2-40B4-BE49-F238E27FC236}">
                <a16:creationId xmlns:a16="http://schemas.microsoft.com/office/drawing/2014/main" id="{CB903F49-AA2C-4986-A523-714479E1BB35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>
            <a:off x="3308495" y="1313079"/>
            <a:ext cx="0" cy="360680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4" name="OTLSHAPE_T_fc7eebc3e8944244b0ade394e31a2419_HorizontalConnector1">
            <a:extLst>
              <a:ext uri="{FF2B5EF4-FFF2-40B4-BE49-F238E27FC236}">
                <a16:creationId xmlns:a16="http://schemas.microsoft.com/office/drawing/2014/main" id="{6AA7BA1A-FB2C-4CEB-9FFE-ACB3A4A05539}"/>
              </a:ext>
            </a:extLst>
          </p:cNvPr>
          <p:cNvCxnSpPr/>
          <p:nvPr>
            <p:custDataLst>
              <p:tags r:id="rId46"/>
            </p:custDataLst>
          </p:nvPr>
        </p:nvCxnSpPr>
        <p:spPr>
          <a:xfrm>
            <a:off x="2804282" y="4615079"/>
            <a:ext cx="6011659" cy="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3" name="OTLSHAPE_T_4603116f003d4020aca78a2bbec0b440_HorizontalConnector1">
            <a:extLst>
              <a:ext uri="{FF2B5EF4-FFF2-40B4-BE49-F238E27FC236}">
                <a16:creationId xmlns:a16="http://schemas.microsoft.com/office/drawing/2014/main" id="{BF54D5F6-788B-4DF0-BACE-1CA68363E014}"/>
              </a:ext>
            </a:extLst>
          </p:cNvPr>
          <p:cNvCxnSpPr/>
          <p:nvPr>
            <p:custDataLst>
              <p:tags r:id="rId47"/>
            </p:custDataLst>
          </p:nvPr>
        </p:nvCxnSpPr>
        <p:spPr>
          <a:xfrm>
            <a:off x="3022214" y="4284879"/>
            <a:ext cx="5793727" cy="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2" name="OTLSHAPE_T_1ab35ceaa9e4442cb6a65116c3d3f0f3_HorizontalConnector1">
            <a:extLst>
              <a:ext uri="{FF2B5EF4-FFF2-40B4-BE49-F238E27FC236}">
                <a16:creationId xmlns:a16="http://schemas.microsoft.com/office/drawing/2014/main" id="{2D26CEC4-0A2B-4F9A-99C3-EE091AA5A1B9}"/>
              </a:ext>
            </a:extLst>
          </p:cNvPr>
          <p:cNvCxnSpPr/>
          <p:nvPr>
            <p:custDataLst>
              <p:tags r:id="rId48"/>
            </p:custDataLst>
          </p:nvPr>
        </p:nvCxnSpPr>
        <p:spPr>
          <a:xfrm>
            <a:off x="2822442" y="3954679"/>
            <a:ext cx="1871980" cy="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1" name="OTLSHAPE_T_5ba0dca4063f4f239f3133921e69ff81_HorizontalConnector1">
            <a:extLst>
              <a:ext uri="{FF2B5EF4-FFF2-40B4-BE49-F238E27FC236}">
                <a16:creationId xmlns:a16="http://schemas.microsoft.com/office/drawing/2014/main" id="{4D7EF57D-BF51-4238-9342-B6A59ACFBD20}"/>
              </a:ext>
            </a:extLst>
          </p:cNvPr>
          <p:cNvCxnSpPr/>
          <p:nvPr>
            <p:custDataLst>
              <p:tags r:id="rId49"/>
            </p:custDataLst>
          </p:nvPr>
        </p:nvCxnSpPr>
        <p:spPr>
          <a:xfrm>
            <a:off x="2837640" y="3624479"/>
            <a:ext cx="5720028" cy="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0" name="OTLSHAPE_T_1c5aa28b751c4811be841420080cbb2e_HorizontalConnector1">
            <a:extLst>
              <a:ext uri="{FF2B5EF4-FFF2-40B4-BE49-F238E27FC236}">
                <a16:creationId xmlns:a16="http://schemas.microsoft.com/office/drawing/2014/main" id="{6ED97DE9-C626-4E74-824A-551A9D0EF31B}"/>
              </a:ext>
            </a:extLst>
          </p:cNvPr>
          <p:cNvCxnSpPr/>
          <p:nvPr>
            <p:custDataLst>
              <p:tags r:id="rId50"/>
            </p:custDataLst>
          </p:nvPr>
        </p:nvCxnSpPr>
        <p:spPr>
          <a:xfrm>
            <a:off x="3025389" y="3294279"/>
            <a:ext cx="4907943" cy="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9" name="OTLSHAPE_T_cf0184e1e8fa4b288b3a5720cd89809f_HorizontalConnector1">
            <a:extLst>
              <a:ext uri="{FF2B5EF4-FFF2-40B4-BE49-F238E27FC236}">
                <a16:creationId xmlns:a16="http://schemas.microsoft.com/office/drawing/2014/main" id="{C50328E7-F73F-4BB9-B4C8-A496E5E0D640}"/>
              </a:ext>
            </a:extLst>
          </p:cNvPr>
          <p:cNvCxnSpPr/>
          <p:nvPr>
            <p:custDataLst>
              <p:tags r:id="rId51"/>
            </p:custDataLst>
          </p:nvPr>
        </p:nvCxnSpPr>
        <p:spPr>
          <a:xfrm>
            <a:off x="3123475" y="2964079"/>
            <a:ext cx="4723766" cy="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8" name="OTLSHAPE_T_66cfce6054984406a70d103ac6d00cc6_HorizontalConnector1">
            <a:extLst>
              <a:ext uri="{FF2B5EF4-FFF2-40B4-BE49-F238E27FC236}">
                <a16:creationId xmlns:a16="http://schemas.microsoft.com/office/drawing/2014/main" id="{0C133CD6-D653-4B35-A5CE-A83F19EC4B68}"/>
              </a:ext>
            </a:extLst>
          </p:cNvPr>
          <p:cNvCxnSpPr/>
          <p:nvPr>
            <p:custDataLst>
              <p:tags r:id="rId52"/>
            </p:custDataLst>
          </p:nvPr>
        </p:nvCxnSpPr>
        <p:spPr>
          <a:xfrm>
            <a:off x="3157850" y="2633879"/>
            <a:ext cx="3976323" cy="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7" name="OTLSHAPE_T_956a995ad0d7419c8400b38dffd9816d_HorizontalConnector1">
            <a:extLst>
              <a:ext uri="{FF2B5EF4-FFF2-40B4-BE49-F238E27FC236}">
                <a16:creationId xmlns:a16="http://schemas.microsoft.com/office/drawing/2014/main" id="{F3BEC384-7AC6-457C-8360-3C6C9FC5CE82}"/>
              </a:ext>
            </a:extLst>
          </p:cNvPr>
          <p:cNvCxnSpPr/>
          <p:nvPr>
            <p:custDataLst>
              <p:tags r:id="rId53"/>
            </p:custDataLst>
          </p:nvPr>
        </p:nvCxnSpPr>
        <p:spPr>
          <a:xfrm>
            <a:off x="3298184" y="2303679"/>
            <a:ext cx="3319444" cy="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6" name="OTLSHAPE_T_21fb10416c0e4dc3a41011bfc23a770e_HorizontalConnector1">
            <a:extLst>
              <a:ext uri="{FF2B5EF4-FFF2-40B4-BE49-F238E27FC236}">
                <a16:creationId xmlns:a16="http://schemas.microsoft.com/office/drawing/2014/main" id="{ECB24954-7D3C-4EA3-9DCE-7A92AE26FA19}"/>
              </a:ext>
            </a:extLst>
          </p:cNvPr>
          <p:cNvCxnSpPr/>
          <p:nvPr>
            <p:custDataLst>
              <p:tags r:id="rId54"/>
            </p:custDataLst>
          </p:nvPr>
        </p:nvCxnSpPr>
        <p:spPr>
          <a:xfrm>
            <a:off x="3027463" y="1973479"/>
            <a:ext cx="3590165" cy="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5" name="OTLSHAPE_T_5928f9ac8ed04a91a63fd28df68745d6_HorizontalConnector1">
            <a:extLst>
              <a:ext uri="{FF2B5EF4-FFF2-40B4-BE49-F238E27FC236}">
                <a16:creationId xmlns:a16="http://schemas.microsoft.com/office/drawing/2014/main" id="{6916FF25-1DED-4E19-9229-834EA137E892}"/>
              </a:ext>
            </a:extLst>
          </p:cNvPr>
          <p:cNvCxnSpPr/>
          <p:nvPr>
            <p:custDataLst>
              <p:tags r:id="rId55"/>
            </p:custDataLst>
          </p:nvPr>
        </p:nvCxnSpPr>
        <p:spPr>
          <a:xfrm>
            <a:off x="2910411" y="1643279"/>
            <a:ext cx="2128374" cy="0"/>
          </a:xfrm>
          <a:prstGeom prst="line">
            <a:avLst/>
          </a:prstGeom>
          <a:ln w="635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4" name="OTLSHAPE_TB_00000000000000000000000000000000_LeftEndCaps" hidden="1">
            <a:extLst>
              <a:ext uri="{FF2B5EF4-FFF2-40B4-BE49-F238E27FC236}">
                <a16:creationId xmlns:a16="http://schemas.microsoft.com/office/drawing/2014/main" id="{E4DDBF25-95D6-4AEA-B99D-0F50292BD851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254000" y="5161726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dirty="0">
                <a:solidFill>
                  <a:srgbClr val="ED7D31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1355" name="OTLSHAPE_TB_00000000000000000000000000000000_RightEndCaps" hidden="1">
            <a:extLst>
              <a:ext uri="{FF2B5EF4-FFF2-40B4-BE49-F238E27FC236}">
                <a16:creationId xmlns:a16="http://schemas.microsoft.com/office/drawing/2014/main" id="{38E738C8-8D52-4F0B-B1C2-5E8A0ABF34B1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1474534" y="5161726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dirty="0">
                <a:solidFill>
                  <a:srgbClr val="ED7D31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1356" name="OTLSHAPE_TB_00000000000000000000000000000000_ScaleContainer">
            <a:extLst>
              <a:ext uri="{FF2B5EF4-FFF2-40B4-BE49-F238E27FC236}">
                <a16:creationId xmlns:a16="http://schemas.microsoft.com/office/drawing/2014/main" id="{555C1E74-FC63-425E-9980-700910ED9000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2964132" y="4919878"/>
            <a:ext cx="8647761" cy="278088"/>
          </a:xfrm>
          <a:prstGeom prst="roundRect">
            <a:avLst/>
          </a:prstGeom>
          <a:solidFill>
            <a:schemeClr val="dk2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7" name="OTLSHAPE_TB_00000000000000000000000000000000_ElapsedTime">
            <a:extLst>
              <a:ext uri="{FF2B5EF4-FFF2-40B4-BE49-F238E27FC236}">
                <a16:creationId xmlns:a16="http://schemas.microsoft.com/office/drawing/2014/main" id="{74F74C80-06A7-4258-B5BA-2B86EBB06D9E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2964131" y="4919878"/>
            <a:ext cx="6619325" cy="304729"/>
          </a:xfrm>
          <a:prstGeom prst="roundRect">
            <a:avLst/>
          </a:prstGeom>
          <a:solidFill>
            <a:schemeClr val="lt1">
              <a:alpha val="30196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8" name="OTLSHAPE_TB_00000000000000000000000000000000_TodayMarkerShape">
            <a:extLst>
              <a:ext uri="{FF2B5EF4-FFF2-40B4-BE49-F238E27FC236}">
                <a16:creationId xmlns:a16="http://schemas.microsoft.com/office/drawing/2014/main" id="{E1DC3F60-CC94-43B4-AF6F-FE5D74A494E5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9531153" y="5173879"/>
            <a:ext cx="76200" cy="84667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9" name="OTLSHAPE_TB_00000000000000000000000000000000_TodayMarkerText">
            <a:extLst>
              <a:ext uri="{FF2B5EF4-FFF2-40B4-BE49-F238E27FC236}">
                <a16:creationId xmlns:a16="http://schemas.microsoft.com/office/drawing/2014/main" id="{D9127E9E-1735-422D-8C68-1DC2FBFD825A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9387311" y="5258546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360" name="OTLSHAPE_TB_00000000000000000000000000000000_TimescaleInterval1">
            <a:extLst>
              <a:ext uri="{FF2B5EF4-FFF2-40B4-BE49-F238E27FC236}">
                <a16:creationId xmlns:a16="http://schemas.microsoft.com/office/drawing/2014/main" id="{668063CD-8135-4E30-802E-A47C4FDF1E2E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3027632" y="4957979"/>
            <a:ext cx="25808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361" name="OTLSHAPE_TB_00000000000000000000000000000000_TimescaleInterval2">
            <a:extLst>
              <a:ext uri="{FF2B5EF4-FFF2-40B4-BE49-F238E27FC236}">
                <a16:creationId xmlns:a16="http://schemas.microsoft.com/office/drawing/2014/main" id="{1D310F01-DDCD-46ED-9FF5-8E678795539B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5696445" y="4957979"/>
            <a:ext cx="22281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362" name="OTLSHAPE_TB_00000000000000000000000000000000_TimescaleInterval3">
            <a:extLst>
              <a:ext uri="{FF2B5EF4-FFF2-40B4-BE49-F238E27FC236}">
                <a16:creationId xmlns:a16="http://schemas.microsoft.com/office/drawing/2014/main" id="{7A17B380-F4EE-4292-B935-7A4589E5B4B7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8279167" y="4957979"/>
            <a:ext cx="27122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363" name="OTLSHAPE_TB_00000000000000000000000000000000_TimescaleInterval4">
            <a:extLst>
              <a:ext uri="{FF2B5EF4-FFF2-40B4-BE49-F238E27FC236}">
                <a16:creationId xmlns:a16="http://schemas.microsoft.com/office/drawing/2014/main" id="{FF598565-02B5-49E9-A906-86C95C79CE1E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0947980" y="4957979"/>
            <a:ext cx="20999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1364" name="OTLSHAPE_TB_00000000000000000000000000000000_ScaleMarking1">
            <a:extLst>
              <a:ext uri="{FF2B5EF4-FFF2-40B4-BE49-F238E27FC236}">
                <a16:creationId xmlns:a16="http://schemas.microsoft.com/office/drawing/2014/main" id="{DF444A84-3C52-4373-87FF-8051A0A019EB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3027632" y="4733824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2"/>
                </a:solidFill>
                <a:latin typeface="Calibri" panose="020F0502020204030204" pitchFamily="34" charset="0"/>
              </a:rPr>
              <a:t>2019</a:t>
            </a:r>
          </a:p>
        </p:txBody>
      </p:sp>
      <p:cxnSp>
        <p:nvCxnSpPr>
          <p:cNvPr id="1387" name="OTLSHAPE_T_5928f9ac8ed04a91a63fd28df68745d6_RightVerticalConnector1" hidden="1">
            <a:extLst>
              <a:ext uri="{FF2B5EF4-FFF2-40B4-BE49-F238E27FC236}">
                <a16:creationId xmlns:a16="http://schemas.microsoft.com/office/drawing/2014/main" id="{BD90F0DE-BFD2-42C2-9035-C519B684E1EE}"/>
              </a:ext>
            </a:extLst>
          </p:cNvPr>
          <p:cNvCxnSpPr/>
          <p:nvPr>
            <p:custDataLst>
              <p:tags r:id="rId67"/>
            </p:custDataLst>
          </p:nvPr>
        </p:nvCxnSpPr>
        <p:spPr>
          <a:xfrm>
            <a:off x="9367389" y="1897657"/>
            <a:ext cx="0" cy="228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8" name="OTLSHAPE_T_5928f9ac8ed04a91a63fd28df68745d6_RightVerticalConnector2" hidden="1">
            <a:extLst>
              <a:ext uri="{FF2B5EF4-FFF2-40B4-BE49-F238E27FC236}">
                <a16:creationId xmlns:a16="http://schemas.microsoft.com/office/drawing/2014/main" id="{5FE58752-B856-4526-BDCA-70FE8299E828}"/>
              </a:ext>
            </a:extLst>
          </p:cNvPr>
          <p:cNvCxnSpPr/>
          <p:nvPr>
            <p:custDataLst>
              <p:tags r:id="rId68"/>
            </p:custDataLst>
          </p:nvPr>
        </p:nvCxnSpPr>
        <p:spPr>
          <a:xfrm>
            <a:off x="9367389" y="2329457"/>
            <a:ext cx="0" cy="7874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9" name="OTLSHAPE_T_5928f9ac8ed04a91a63fd28df68745d6_RightVerticalConnector3" hidden="1">
            <a:extLst>
              <a:ext uri="{FF2B5EF4-FFF2-40B4-BE49-F238E27FC236}">
                <a16:creationId xmlns:a16="http://schemas.microsoft.com/office/drawing/2014/main" id="{5FF0AFB1-4F85-49DB-A751-CAE3C22068A1}"/>
              </a:ext>
            </a:extLst>
          </p:cNvPr>
          <p:cNvCxnSpPr/>
          <p:nvPr>
            <p:custDataLst>
              <p:tags r:id="rId69"/>
            </p:custDataLst>
          </p:nvPr>
        </p:nvCxnSpPr>
        <p:spPr>
          <a:xfrm>
            <a:off x="9367389" y="3320057"/>
            <a:ext cx="0" cy="127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0" name="OTLSHAPE_T_5928f9ac8ed04a91a63fd28df68745d6_RightVerticalConnector4" hidden="1">
            <a:extLst>
              <a:ext uri="{FF2B5EF4-FFF2-40B4-BE49-F238E27FC236}">
                <a16:creationId xmlns:a16="http://schemas.microsoft.com/office/drawing/2014/main" id="{F7616C40-B3F5-4B9B-8A9D-07BC33219137}"/>
              </a:ext>
            </a:extLst>
          </p:cNvPr>
          <p:cNvCxnSpPr/>
          <p:nvPr>
            <p:custDataLst>
              <p:tags r:id="rId70"/>
            </p:custDataLst>
          </p:nvPr>
        </p:nvCxnSpPr>
        <p:spPr>
          <a:xfrm>
            <a:off x="9367389" y="3650257"/>
            <a:ext cx="0" cy="457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1" name="OTLSHAPE_T_5928f9ac8ed04a91a63fd28df68745d6_RightVerticalConnector5" hidden="1">
            <a:extLst>
              <a:ext uri="{FF2B5EF4-FFF2-40B4-BE49-F238E27FC236}">
                <a16:creationId xmlns:a16="http://schemas.microsoft.com/office/drawing/2014/main" id="{4CF373F5-838E-4E7A-BC54-84BB21C22028}"/>
              </a:ext>
            </a:extLst>
          </p:cNvPr>
          <p:cNvCxnSpPr/>
          <p:nvPr>
            <p:custDataLst>
              <p:tags r:id="rId71"/>
            </p:custDataLst>
          </p:nvPr>
        </p:nvCxnSpPr>
        <p:spPr>
          <a:xfrm>
            <a:off x="9367389" y="4310657"/>
            <a:ext cx="0" cy="127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2" name="OTLSHAPE_T_5928f9ac8ed04a91a63fd28df68745d6_RightVerticalConnector6" hidden="1">
            <a:extLst>
              <a:ext uri="{FF2B5EF4-FFF2-40B4-BE49-F238E27FC236}">
                <a16:creationId xmlns:a16="http://schemas.microsoft.com/office/drawing/2014/main" id="{0DC51D69-7C0D-4114-9459-FB188A67648C}"/>
              </a:ext>
            </a:extLst>
          </p:cNvPr>
          <p:cNvCxnSpPr/>
          <p:nvPr>
            <p:custDataLst>
              <p:tags r:id="rId72"/>
            </p:custDataLst>
          </p:nvPr>
        </p:nvCxnSpPr>
        <p:spPr>
          <a:xfrm>
            <a:off x="9367389" y="4640857"/>
            <a:ext cx="0" cy="127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3" name="OTLSHAPE_T_5928f9ac8ed04a91a63fd28df68745d6_RightVerticalConnector7" hidden="1">
            <a:extLst>
              <a:ext uri="{FF2B5EF4-FFF2-40B4-BE49-F238E27FC236}">
                <a16:creationId xmlns:a16="http://schemas.microsoft.com/office/drawing/2014/main" id="{AEC56118-7300-4B2F-9FD8-9D6715B05FF3}"/>
              </a:ext>
            </a:extLst>
          </p:cNvPr>
          <p:cNvCxnSpPr/>
          <p:nvPr>
            <p:custDataLst>
              <p:tags r:id="rId73"/>
            </p:custDataLst>
          </p:nvPr>
        </p:nvCxnSpPr>
        <p:spPr>
          <a:xfrm>
            <a:off x="9367389" y="4971057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OTLSHAPE_T_956a995ad0d7419c8400b38dffd9816d_LeftVerticalConnector1" hidden="1">
            <a:extLst>
              <a:ext uri="{FF2B5EF4-FFF2-40B4-BE49-F238E27FC236}">
                <a16:creationId xmlns:a16="http://schemas.microsoft.com/office/drawing/2014/main" id="{72473740-4420-4A84-BFCD-97D0E69BA92E}"/>
              </a:ext>
            </a:extLst>
          </p:cNvPr>
          <p:cNvCxnSpPr/>
          <p:nvPr>
            <p:custDataLst>
              <p:tags r:id="rId74"/>
            </p:custDataLst>
          </p:nvPr>
        </p:nvCxnSpPr>
        <p:spPr>
          <a:xfrm>
            <a:off x="4890730" y="2558057"/>
            <a:ext cx="0" cy="15494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OTLSHAPE_T_956a995ad0d7419c8400b38dffd9816d_LeftVerticalConnector2" hidden="1">
            <a:extLst>
              <a:ext uri="{FF2B5EF4-FFF2-40B4-BE49-F238E27FC236}">
                <a16:creationId xmlns:a16="http://schemas.microsoft.com/office/drawing/2014/main" id="{89509E9F-23B9-4B51-B4B7-32490519B001}"/>
              </a:ext>
            </a:extLst>
          </p:cNvPr>
          <p:cNvCxnSpPr/>
          <p:nvPr>
            <p:custDataLst>
              <p:tags r:id="rId75"/>
            </p:custDataLst>
          </p:nvPr>
        </p:nvCxnSpPr>
        <p:spPr>
          <a:xfrm>
            <a:off x="4890730" y="4310657"/>
            <a:ext cx="0" cy="863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OTLSHAPE_T_66cfce6054984406a70d103ac6d00cc6_RightVerticalConnector1" hidden="1">
            <a:extLst>
              <a:ext uri="{FF2B5EF4-FFF2-40B4-BE49-F238E27FC236}">
                <a16:creationId xmlns:a16="http://schemas.microsoft.com/office/drawing/2014/main" id="{D748EDDF-E05E-49F8-8A00-FCDF2DD6F2B2}"/>
              </a:ext>
            </a:extLst>
          </p:cNvPr>
          <p:cNvCxnSpPr/>
          <p:nvPr>
            <p:custDataLst>
              <p:tags r:id="rId76"/>
            </p:custDataLst>
          </p:nvPr>
        </p:nvCxnSpPr>
        <p:spPr>
          <a:xfrm>
            <a:off x="9367389" y="2888257"/>
            <a:ext cx="0" cy="228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OTLSHAPE_T_66cfce6054984406a70d103ac6d00cc6_RightVerticalConnector2" hidden="1">
            <a:extLst>
              <a:ext uri="{FF2B5EF4-FFF2-40B4-BE49-F238E27FC236}">
                <a16:creationId xmlns:a16="http://schemas.microsoft.com/office/drawing/2014/main" id="{B0ED5FCA-9A71-4EDE-A3FC-CCDDF6CF049E}"/>
              </a:ext>
            </a:extLst>
          </p:cNvPr>
          <p:cNvCxnSpPr/>
          <p:nvPr>
            <p:custDataLst>
              <p:tags r:id="rId77"/>
            </p:custDataLst>
          </p:nvPr>
        </p:nvCxnSpPr>
        <p:spPr>
          <a:xfrm>
            <a:off x="9367389" y="3320057"/>
            <a:ext cx="0" cy="127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OTLSHAPE_T_66cfce6054984406a70d103ac6d00cc6_RightVerticalConnector3" hidden="1">
            <a:extLst>
              <a:ext uri="{FF2B5EF4-FFF2-40B4-BE49-F238E27FC236}">
                <a16:creationId xmlns:a16="http://schemas.microsoft.com/office/drawing/2014/main" id="{0BDB4D32-9098-46BA-94AE-4D54958B8027}"/>
              </a:ext>
            </a:extLst>
          </p:cNvPr>
          <p:cNvCxnSpPr/>
          <p:nvPr>
            <p:custDataLst>
              <p:tags r:id="rId78"/>
            </p:custDataLst>
          </p:nvPr>
        </p:nvCxnSpPr>
        <p:spPr>
          <a:xfrm>
            <a:off x="9367389" y="3650257"/>
            <a:ext cx="0" cy="457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OTLSHAPE_T_66cfce6054984406a70d103ac6d00cc6_RightVerticalConnector4" hidden="1">
            <a:extLst>
              <a:ext uri="{FF2B5EF4-FFF2-40B4-BE49-F238E27FC236}">
                <a16:creationId xmlns:a16="http://schemas.microsoft.com/office/drawing/2014/main" id="{06D3E240-A426-40AB-AE3C-C509D5A5B72B}"/>
              </a:ext>
            </a:extLst>
          </p:cNvPr>
          <p:cNvCxnSpPr/>
          <p:nvPr>
            <p:custDataLst>
              <p:tags r:id="rId79"/>
            </p:custDataLst>
          </p:nvPr>
        </p:nvCxnSpPr>
        <p:spPr>
          <a:xfrm>
            <a:off x="9367389" y="4310657"/>
            <a:ext cx="0" cy="863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OTLSHAPE_T_cf0184e1e8fa4b288b3a5720cd89809f_RightVerticalConnector1" hidden="1">
            <a:extLst>
              <a:ext uri="{FF2B5EF4-FFF2-40B4-BE49-F238E27FC236}">
                <a16:creationId xmlns:a16="http://schemas.microsoft.com/office/drawing/2014/main" id="{FD43168A-7074-4DD7-8598-10314E13448F}"/>
              </a:ext>
            </a:extLst>
          </p:cNvPr>
          <p:cNvCxnSpPr/>
          <p:nvPr>
            <p:custDataLst>
              <p:tags r:id="rId80"/>
            </p:custDataLst>
          </p:nvPr>
        </p:nvCxnSpPr>
        <p:spPr>
          <a:xfrm>
            <a:off x="9367389" y="3218457"/>
            <a:ext cx="0" cy="228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OTLSHAPE_T_cf0184e1e8fa4b288b3a5720cd89809f_RightVerticalConnector2" hidden="1">
            <a:extLst>
              <a:ext uri="{FF2B5EF4-FFF2-40B4-BE49-F238E27FC236}">
                <a16:creationId xmlns:a16="http://schemas.microsoft.com/office/drawing/2014/main" id="{5B555444-329F-4397-8116-FD174584FC0C}"/>
              </a:ext>
            </a:extLst>
          </p:cNvPr>
          <p:cNvCxnSpPr/>
          <p:nvPr>
            <p:custDataLst>
              <p:tags r:id="rId81"/>
            </p:custDataLst>
          </p:nvPr>
        </p:nvCxnSpPr>
        <p:spPr>
          <a:xfrm>
            <a:off x="9367389" y="3650257"/>
            <a:ext cx="0" cy="457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OTLSHAPE_T_cf0184e1e8fa4b288b3a5720cd89809f_RightVerticalConnector3" hidden="1">
            <a:extLst>
              <a:ext uri="{FF2B5EF4-FFF2-40B4-BE49-F238E27FC236}">
                <a16:creationId xmlns:a16="http://schemas.microsoft.com/office/drawing/2014/main" id="{E25FA6F9-660D-4DBD-9DA0-6D7BB8419A17}"/>
              </a:ext>
            </a:extLst>
          </p:cNvPr>
          <p:cNvCxnSpPr/>
          <p:nvPr>
            <p:custDataLst>
              <p:tags r:id="rId82"/>
            </p:custDataLst>
          </p:nvPr>
        </p:nvCxnSpPr>
        <p:spPr>
          <a:xfrm>
            <a:off x="9367389" y="4310657"/>
            <a:ext cx="0" cy="127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OTLSHAPE_T_cf0184e1e8fa4b288b3a5720cd89809f_RightVerticalConnector4" hidden="1">
            <a:extLst>
              <a:ext uri="{FF2B5EF4-FFF2-40B4-BE49-F238E27FC236}">
                <a16:creationId xmlns:a16="http://schemas.microsoft.com/office/drawing/2014/main" id="{1253F815-8994-4FB9-9297-A940DFF29159}"/>
              </a:ext>
            </a:extLst>
          </p:cNvPr>
          <p:cNvCxnSpPr/>
          <p:nvPr>
            <p:custDataLst>
              <p:tags r:id="rId83"/>
            </p:custDataLst>
          </p:nvPr>
        </p:nvCxnSpPr>
        <p:spPr>
          <a:xfrm>
            <a:off x="9367389" y="4640857"/>
            <a:ext cx="0" cy="127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OTLSHAPE_T_cf0184e1e8fa4b288b3a5720cd89809f_RightVerticalConnector5" hidden="1">
            <a:extLst>
              <a:ext uri="{FF2B5EF4-FFF2-40B4-BE49-F238E27FC236}">
                <a16:creationId xmlns:a16="http://schemas.microsoft.com/office/drawing/2014/main" id="{108BF150-E610-4485-B4A7-AA58E7DA5C95}"/>
              </a:ext>
            </a:extLst>
          </p:cNvPr>
          <p:cNvCxnSpPr/>
          <p:nvPr>
            <p:custDataLst>
              <p:tags r:id="rId84"/>
            </p:custDataLst>
          </p:nvPr>
        </p:nvCxnSpPr>
        <p:spPr>
          <a:xfrm>
            <a:off x="9367389" y="4971057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OTLSHAPE_T_1c5aa28b751c4811be841420080cbb2e_RightVerticalConnector1" hidden="1">
            <a:extLst>
              <a:ext uri="{FF2B5EF4-FFF2-40B4-BE49-F238E27FC236}">
                <a16:creationId xmlns:a16="http://schemas.microsoft.com/office/drawing/2014/main" id="{1C432EA7-47DC-4602-AD60-2F8068D4132B}"/>
              </a:ext>
            </a:extLst>
          </p:cNvPr>
          <p:cNvCxnSpPr/>
          <p:nvPr>
            <p:custDataLst>
              <p:tags r:id="rId85"/>
            </p:custDataLst>
          </p:nvPr>
        </p:nvCxnSpPr>
        <p:spPr>
          <a:xfrm>
            <a:off x="9367389" y="3548657"/>
            <a:ext cx="0" cy="5588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OTLSHAPE_T_1c5aa28b751c4811be841420080cbb2e_RightVerticalConnector2" hidden="1">
            <a:extLst>
              <a:ext uri="{FF2B5EF4-FFF2-40B4-BE49-F238E27FC236}">
                <a16:creationId xmlns:a16="http://schemas.microsoft.com/office/drawing/2014/main" id="{A676B8F0-0C34-41EB-95FB-34A6309F3DD3}"/>
              </a:ext>
            </a:extLst>
          </p:cNvPr>
          <p:cNvCxnSpPr/>
          <p:nvPr>
            <p:custDataLst>
              <p:tags r:id="rId86"/>
            </p:custDataLst>
          </p:nvPr>
        </p:nvCxnSpPr>
        <p:spPr>
          <a:xfrm>
            <a:off x="9367389" y="4310657"/>
            <a:ext cx="0" cy="127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OTLSHAPE_T_1c5aa28b751c4811be841420080cbb2e_RightVerticalConnector3" hidden="1">
            <a:extLst>
              <a:ext uri="{FF2B5EF4-FFF2-40B4-BE49-F238E27FC236}">
                <a16:creationId xmlns:a16="http://schemas.microsoft.com/office/drawing/2014/main" id="{0A429B66-DADD-4751-AD94-11E7B709131B}"/>
              </a:ext>
            </a:extLst>
          </p:cNvPr>
          <p:cNvCxnSpPr/>
          <p:nvPr>
            <p:custDataLst>
              <p:tags r:id="rId87"/>
            </p:custDataLst>
          </p:nvPr>
        </p:nvCxnSpPr>
        <p:spPr>
          <a:xfrm>
            <a:off x="9367389" y="4640857"/>
            <a:ext cx="0" cy="127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OTLSHAPE_T_1c5aa28b751c4811be841420080cbb2e_RightVerticalConnector4" hidden="1">
            <a:extLst>
              <a:ext uri="{FF2B5EF4-FFF2-40B4-BE49-F238E27FC236}">
                <a16:creationId xmlns:a16="http://schemas.microsoft.com/office/drawing/2014/main" id="{64E3DEE6-17AC-410D-88E9-EF4C7F597910}"/>
              </a:ext>
            </a:extLst>
          </p:cNvPr>
          <p:cNvCxnSpPr/>
          <p:nvPr>
            <p:custDataLst>
              <p:tags r:id="rId88"/>
            </p:custDataLst>
          </p:nvPr>
        </p:nvCxnSpPr>
        <p:spPr>
          <a:xfrm>
            <a:off x="9367389" y="4971057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9" name="OTLSHAPE_T_1ab35ceaa9e4442cb6a65116c3d3f0f3_RightVerticalConnector1" hidden="1">
            <a:extLst>
              <a:ext uri="{FF2B5EF4-FFF2-40B4-BE49-F238E27FC236}">
                <a16:creationId xmlns:a16="http://schemas.microsoft.com/office/drawing/2014/main" id="{994E8FA3-DDBB-46B5-80D5-CB921BC5DAE0}"/>
              </a:ext>
            </a:extLst>
          </p:cNvPr>
          <p:cNvCxnSpPr/>
          <p:nvPr>
            <p:custDataLst>
              <p:tags r:id="rId89"/>
            </p:custDataLst>
          </p:nvPr>
        </p:nvCxnSpPr>
        <p:spPr>
          <a:xfrm>
            <a:off x="9367389" y="4209057"/>
            <a:ext cx="0" cy="228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0" name="OTLSHAPE_T_1ab35ceaa9e4442cb6a65116c3d3f0f3_RightVerticalConnector2" hidden="1">
            <a:extLst>
              <a:ext uri="{FF2B5EF4-FFF2-40B4-BE49-F238E27FC236}">
                <a16:creationId xmlns:a16="http://schemas.microsoft.com/office/drawing/2014/main" id="{1AC6D016-09F2-4F12-89D2-6DCAE7919167}"/>
              </a:ext>
            </a:extLst>
          </p:cNvPr>
          <p:cNvCxnSpPr/>
          <p:nvPr>
            <p:custDataLst>
              <p:tags r:id="rId90"/>
            </p:custDataLst>
          </p:nvPr>
        </p:nvCxnSpPr>
        <p:spPr>
          <a:xfrm>
            <a:off x="9367389" y="4640857"/>
            <a:ext cx="0" cy="127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1" name="OTLSHAPE_T_1ab35ceaa9e4442cb6a65116c3d3f0f3_RightVerticalConnector3" hidden="1">
            <a:extLst>
              <a:ext uri="{FF2B5EF4-FFF2-40B4-BE49-F238E27FC236}">
                <a16:creationId xmlns:a16="http://schemas.microsoft.com/office/drawing/2014/main" id="{28AA04BF-8806-498A-B50E-4D8D75766214}"/>
              </a:ext>
            </a:extLst>
          </p:cNvPr>
          <p:cNvCxnSpPr/>
          <p:nvPr>
            <p:custDataLst>
              <p:tags r:id="rId91"/>
            </p:custDataLst>
          </p:nvPr>
        </p:nvCxnSpPr>
        <p:spPr>
          <a:xfrm>
            <a:off x="9367389" y="4971057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4" name="OTLSHAPE_T_4603116f003d4020aca78a2bbec0b440_RightVerticalConnector1" hidden="1">
            <a:extLst>
              <a:ext uri="{FF2B5EF4-FFF2-40B4-BE49-F238E27FC236}">
                <a16:creationId xmlns:a16="http://schemas.microsoft.com/office/drawing/2014/main" id="{BB37B7EE-44DE-4FD5-A243-B733C3F68DB2}"/>
              </a:ext>
            </a:extLst>
          </p:cNvPr>
          <p:cNvCxnSpPr/>
          <p:nvPr>
            <p:custDataLst>
              <p:tags r:id="rId92"/>
            </p:custDataLst>
          </p:nvPr>
        </p:nvCxnSpPr>
        <p:spPr>
          <a:xfrm>
            <a:off x="9367389" y="4539257"/>
            <a:ext cx="0" cy="635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5" name="OTLSHAPE_T_fc7eebc3e8944244b0ade394e31a2419_LeftVerticalConnector1" hidden="1">
            <a:extLst>
              <a:ext uri="{FF2B5EF4-FFF2-40B4-BE49-F238E27FC236}">
                <a16:creationId xmlns:a16="http://schemas.microsoft.com/office/drawing/2014/main" id="{6B351A2F-A716-422F-B323-27FF985138A1}"/>
              </a:ext>
            </a:extLst>
          </p:cNvPr>
          <p:cNvCxnSpPr/>
          <p:nvPr>
            <p:custDataLst>
              <p:tags r:id="rId93"/>
            </p:custDataLst>
          </p:nvPr>
        </p:nvCxnSpPr>
        <p:spPr>
          <a:xfrm>
            <a:off x="7129090" y="4869457"/>
            <a:ext cx="0" cy="3048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6" name="OTLSHAPE_T_fc7eebc3e8944244b0ade394e31a2419_RightVerticalConnector1" hidden="1">
            <a:extLst>
              <a:ext uri="{FF2B5EF4-FFF2-40B4-BE49-F238E27FC236}">
                <a16:creationId xmlns:a16="http://schemas.microsoft.com/office/drawing/2014/main" id="{B22DEBEE-2E03-4BF4-88F4-FB2FC16ED80F}"/>
              </a:ext>
            </a:extLst>
          </p:cNvPr>
          <p:cNvCxnSpPr/>
          <p:nvPr>
            <p:custDataLst>
              <p:tags r:id="rId94"/>
            </p:custDataLst>
          </p:nvPr>
        </p:nvCxnSpPr>
        <p:spPr>
          <a:xfrm>
            <a:off x="9367389" y="4869457"/>
            <a:ext cx="0" cy="3048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7" name="OTLSHAPE_T_839179e5cb9749e781e0f39558b83f9a_Shape">
            <a:extLst>
              <a:ext uri="{FF2B5EF4-FFF2-40B4-BE49-F238E27FC236}">
                <a16:creationId xmlns:a16="http://schemas.microsoft.com/office/drawing/2014/main" id="{43954D38-D930-4E64-A477-5523DA557290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>
            <a:off x="3308494" y="1211480"/>
            <a:ext cx="2162087" cy="179112"/>
          </a:xfrm>
          <a:prstGeom prst="roundRect">
            <a:avLst/>
          </a:prstGeom>
          <a:solidFill>
            <a:srgbClr val="1AAA42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8" name="OTLSHAPE_T_839179e5cb9749e781e0f39558b83f9a_ShapePercentage">
            <a:extLst>
              <a:ext uri="{FF2B5EF4-FFF2-40B4-BE49-F238E27FC236}">
                <a16:creationId xmlns:a16="http://schemas.microsoft.com/office/drawing/2014/main" id="{8BEFAA66-CA69-488B-B7AD-AA120CC69416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3308494" y="1211479"/>
            <a:ext cx="2172397" cy="186051"/>
          </a:xfrm>
          <a:prstGeom prst="roundRect">
            <a:avLst/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9" name="OTLSHAPE_T_839179e5cb9749e781e0f39558b83f9a_Duration" hidden="1">
            <a:extLst>
              <a:ext uri="{FF2B5EF4-FFF2-40B4-BE49-F238E27FC236}">
                <a16:creationId xmlns:a16="http://schemas.microsoft.com/office/drawing/2014/main" id="{59C2BD1F-98EF-487C-A5A5-63CB48D2A0BF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0" y="146585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dirty="0">
                <a:solidFill>
                  <a:srgbClr val="ED7D31"/>
                </a:solidFill>
                <a:latin typeface="Calibri" panose="020F0502020204030204" pitchFamily="34" charset="0"/>
              </a:rPr>
              <a:t>62 </a:t>
            </a:r>
            <a:r>
              <a:rPr lang="fr-FR" sz="1000" dirty="0" err="1">
                <a:solidFill>
                  <a:srgbClr val="ED7D31"/>
                </a:solidFill>
                <a:latin typeface="Calibri" panose="020F0502020204030204" pitchFamily="34" charset="0"/>
              </a:rPr>
              <a:t>days</a:t>
            </a:r>
            <a:endParaRPr lang="fr-FR" sz="1000" dirty="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450" name="OTLSHAPE_T_839179e5cb9749e781e0f39558b83f9a_JoinedDate" hidden="1">
            <a:extLst>
              <a:ext uri="{FF2B5EF4-FFF2-40B4-BE49-F238E27FC236}">
                <a16:creationId xmlns:a16="http://schemas.microsoft.com/office/drawing/2014/main" id="{05E7329F-3D2C-4378-A35B-A8CCB223C554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0" y="162088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 dirty="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451" name="OTLSHAPE_T_839179e5cb9749e781e0f39558b83f9a_StartDate">
            <a:extLst>
              <a:ext uri="{FF2B5EF4-FFF2-40B4-BE49-F238E27FC236}">
                <a16:creationId xmlns:a16="http://schemas.microsoft.com/office/drawing/2014/main" id="{6CBB95A8-5540-486F-BC33-11B231FFF3FF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2950906" y="1235567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4">
                <a:solidFill>
                  <a:srgbClr val="44546A"/>
                </a:solidFill>
                <a:latin typeface="Calibri" panose="020F0502020204030204" pitchFamily="34" charset="0"/>
              </a:rPr>
              <a:t>Mar 5</a:t>
            </a:r>
          </a:p>
        </p:txBody>
      </p:sp>
      <p:sp>
        <p:nvSpPr>
          <p:cNvPr id="1452" name="OTLSHAPE_T_839179e5cb9749e781e0f39558b83f9a_EndDate">
            <a:extLst>
              <a:ext uri="{FF2B5EF4-FFF2-40B4-BE49-F238E27FC236}">
                <a16:creationId xmlns:a16="http://schemas.microsoft.com/office/drawing/2014/main" id="{46EC13B7-A99C-4772-8A56-401D7075B5B4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5554594" y="122862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8" dirty="0">
                <a:solidFill>
                  <a:srgbClr val="44546A"/>
                </a:solidFill>
                <a:latin typeface="Calibri" panose="020F0502020204030204" pitchFamily="34" charset="0"/>
              </a:rPr>
              <a:t>Mar 29</a:t>
            </a:r>
          </a:p>
        </p:txBody>
      </p:sp>
      <p:sp>
        <p:nvSpPr>
          <p:cNvPr id="1453" name="OTLSHAPE_T_839179e5cb9749e781e0f39558b83f9a_TextPercentage">
            <a:extLst>
              <a:ext uri="{FF2B5EF4-FFF2-40B4-BE49-F238E27FC236}">
                <a16:creationId xmlns:a16="http://schemas.microsoft.com/office/drawing/2014/main" id="{C5B35316-95D8-4887-9EAE-7DA05DFA6E35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5178481" y="121742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8" dirty="0">
                <a:solidFill>
                  <a:schemeClr val="lt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1454" name="OTLSHAPE_T_839179e5cb9749e781e0f39558b83f9a_Title">
            <a:extLst>
              <a:ext uri="{FF2B5EF4-FFF2-40B4-BE49-F238E27FC236}">
                <a16:creationId xmlns:a16="http://schemas.microsoft.com/office/drawing/2014/main" id="{5ED7FA67-2CA7-46EA-BD3D-4507D04CFCE2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896806" y="1228624"/>
            <a:ext cx="876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200" b="1" spc="-8">
                <a:solidFill>
                  <a:srgbClr val="04617B"/>
                </a:solidFill>
                <a:latin typeface="Calibri" panose="020F0502020204030204" pitchFamily="34" charset="0"/>
              </a:rPr>
              <a:t>Plannification</a:t>
            </a:r>
          </a:p>
        </p:txBody>
      </p:sp>
      <p:sp>
        <p:nvSpPr>
          <p:cNvPr id="1455" name="OTLSHAPE_T_5928f9ac8ed04a91a63fd28df68745d6_Shape">
            <a:extLst>
              <a:ext uri="{FF2B5EF4-FFF2-40B4-BE49-F238E27FC236}">
                <a16:creationId xmlns:a16="http://schemas.microsoft.com/office/drawing/2014/main" id="{9A5656D4-18F8-4A08-A0E6-393979E77818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>
            <a:off x="5460764" y="1541679"/>
            <a:ext cx="6032500" cy="203200"/>
          </a:xfrm>
          <a:prstGeom prst="roundRect">
            <a:avLst/>
          </a:prstGeom>
          <a:solidFill>
            <a:srgbClr val="1AAA42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6" name="OTLSHAPE_T_5928f9ac8ed04a91a63fd28df68745d6_ShapePercentage">
            <a:extLst>
              <a:ext uri="{FF2B5EF4-FFF2-40B4-BE49-F238E27FC236}">
                <a16:creationId xmlns:a16="http://schemas.microsoft.com/office/drawing/2014/main" id="{54E930EE-51E9-4B41-B6B0-FF6C4755A2B7}"/>
              </a:ext>
            </a:extLst>
          </p:cNvPr>
          <p:cNvSpPr/>
          <p:nvPr>
            <p:custDataLst>
              <p:tags r:id="rId104"/>
            </p:custDataLst>
          </p:nvPr>
        </p:nvSpPr>
        <p:spPr>
          <a:xfrm>
            <a:off x="5460764" y="1541679"/>
            <a:ext cx="59182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7" name="OTLSHAPE_T_5928f9ac8ed04a91a63fd28df68745d6_Duration" hidden="1">
            <a:extLst>
              <a:ext uri="{FF2B5EF4-FFF2-40B4-BE49-F238E27FC236}">
                <a16:creationId xmlns:a16="http://schemas.microsoft.com/office/drawing/2014/main" id="{590ABF21-F7F8-4C2F-B619-CF86F0668160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0" y="179605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dirty="0">
                <a:solidFill>
                  <a:srgbClr val="ED7D31"/>
                </a:solidFill>
                <a:latin typeface="Calibri" panose="020F0502020204030204" pitchFamily="34" charset="0"/>
              </a:rPr>
              <a:t>50 </a:t>
            </a:r>
            <a:r>
              <a:rPr lang="fr-FR" sz="1000" dirty="0" err="1">
                <a:solidFill>
                  <a:srgbClr val="ED7D31"/>
                </a:solidFill>
                <a:latin typeface="Calibri" panose="020F0502020204030204" pitchFamily="34" charset="0"/>
              </a:rPr>
              <a:t>days</a:t>
            </a:r>
            <a:endParaRPr lang="fr-FR" sz="1000" dirty="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458" name="OTLSHAPE_T_5928f9ac8ed04a91a63fd28df68745d6_JoinedDate" hidden="1">
            <a:extLst>
              <a:ext uri="{FF2B5EF4-FFF2-40B4-BE49-F238E27FC236}">
                <a16:creationId xmlns:a16="http://schemas.microsoft.com/office/drawing/2014/main" id="{9639B633-D91A-4D82-8506-6AC463B8E1BB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0" y="195108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 dirty="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459" name="OTLSHAPE_T_5928f9ac8ed04a91a63fd28df68745d6_StartDate">
            <a:extLst>
              <a:ext uri="{FF2B5EF4-FFF2-40B4-BE49-F238E27FC236}">
                <a16:creationId xmlns:a16="http://schemas.microsoft.com/office/drawing/2014/main" id="{BEDF24BD-7375-499C-8074-2D9FB51F703A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5038785" y="1565767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4">
                <a:solidFill>
                  <a:srgbClr val="44546A"/>
                </a:solidFill>
                <a:latin typeface="Calibri" panose="020F0502020204030204" pitchFamily="34" charset="0"/>
              </a:rPr>
              <a:t>Mar 30</a:t>
            </a:r>
          </a:p>
        </p:txBody>
      </p:sp>
      <p:sp>
        <p:nvSpPr>
          <p:cNvPr id="1460" name="OTLSHAPE_T_5928f9ac8ed04a91a63fd28df68745d6_EndDate">
            <a:extLst>
              <a:ext uri="{FF2B5EF4-FFF2-40B4-BE49-F238E27FC236}">
                <a16:creationId xmlns:a16="http://schemas.microsoft.com/office/drawing/2014/main" id="{BF076FE4-4757-42D7-A77A-D9EEDDD5DAE3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1537856" y="1565767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6">
                <a:solidFill>
                  <a:srgbClr val="44546A"/>
                </a:solidFill>
                <a:latin typeface="Calibri" panose="020F0502020204030204" pitchFamily="34" charset="0"/>
              </a:rPr>
              <a:t>Jun 7</a:t>
            </a:r>
          </a:p>
        </p:txBody>
      </p:sp>
      <p:sp>
        <p:nvSpPr>
          <p:cNvPr id="1461" name="OTLSHAPE_T_5928f9ac8ed04a91a63fd28df68745d6_TextPercentage">
            <a:extLst>
              <a:ext uri="{FF2B5EF4-FFF2-40B4-BE49-F238E27FC236}">
                <a16:creationId xmlns:a16="http://schemas.microsoft.com/office/drawing/2014/main" id="{11BC3F5D-2D60-4EAA-98EB-7181DC2C23E1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1146947" y="1565767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10" dirty="0">
                <a:solidFill>
                  <a:schemeClr val="lt1"/>
                </a:solidFill>
                <a:latin typeface="Calibri" panose="020F0502020204030204" pitchFamily="34" charset="0"/>
              </a:rPr>
              <a:t>98%</a:t>
            </a:r>
          </a:p>
        </p:txBody>
      </p:sp>
      <p:sp>
        <p:nvSpPr>
          <p:cNvPr id="1462" name="OTLSHAPE_T_5928f9ac8ed04a91a63fd28df68745d6_Title">
            <a:extLst>
              <a:ext uri="{FF2B5EF4-FFF2-40B4-BE49-F238E27FC236}">
                <a16:creationId xmlns:a16="http://schemas.microsoft.com/office/drawing/2014/main" id="{C28F2E4F-7968-4E3F-ABC6-C6FED4FB9B59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896806" y="1558824"/>
            <a:ext cx="673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200" b="1" spc="-6">
                <a:solidFill>
                  <a:srgbClr val="04617B"/>
                </a:solidFill>
                <a:latin typeface="Calibri" panose="020F0502020204030204" pitchFamily="34" charset="0"/>
              </a:rPr>
              <a:t>Ad-service</a:t>
            </a:r>
          </a:p>
        </p:txBody>
      </p:sp>
      <p:sp>
        <p:nvSpPr>
          <p:cNvPr id="1463" name="OTLSHAPE_T_21fb10416c0e4dc3a41011bfc23a770e_Shape">
            <a:extLst>
              <a:ext uri="{FF2B5EF4-FFF2-40B4-BE49-F238E27FC236}">
                <a16:creationId xmlns:a16="http://schemas.microsoft.com/office/drawing/2014/main" id="{8DB60D5D-5102-4B55-A5B8-728A1C2B00ED}"/>
              </a:ext>
            </a:extLst>
          </p:cNvPr>
          <p:cNvSpPr/>
          <p:nvPr>
            <p:custDataLst>
              <p:tags r:id="rId111"/>
            </p:custDataLst>
          </p:nvPr>
        </p:nvSpPr>
        <p:spPr>
          <a:xfrm>
            <a:off x="7010397" y="1871879"/>
            <a:ext cx="4483100" cy="203200"/>
          </a:xfrm>
          <a:prstGeom prst="roundRect">
            <a:avLst/>
          </a:prstGeom>
          <a:solidFill>
            <a:srgbClr val="1AAA42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4" name="OTLSHAPE_T_21fb10416c0e4dc3a41011bfc23a770e_ShapePercentage">
            <a:extLst>
              <a:ext uri="{FF2B5EF4-FFF2-40B4-BE49-F238E27FC236}">
                <a16:creationId xmlns:a16="http://schemas.microsoft.com/office/drawing/2014/main" id="{9B6E142D-9814-46F0-B133-B24F5849007F}"/>
              </a:ext>
            </a:extLst>
          </p:cNvPr>
          <p:cNvSpPr/>
          <p:nvPr>
            <p:custDataLst>
              <p:tags r:id="rId112"/>
            </p:custDataLst>
          </p:nvPr>
        </p:nvSpPr>
        <p:spPr>
          <a:xfrm>
            <a:off x="7010397" y="1871879"/>
            <a:ext cx="40386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5" name="OTLSHAPE_T_21fb10416c0e4dc3a41011bfc23a770e_Duration" hidden="1">
            <a:extLst>
              <a:ext uri="{FF2B5EF4-FFF2-40B4-BE49-F238E27FC236}">
                <a16:creationId xmlns:a16="http://schemas.microsoft.com/office/drawing/2014/main" id="{5BFAE35E-ECE7-4827-90D6-1D5D285ADC92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0" y="212625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dirty="0">
                <a:solidFill>
                  <a:srgbClr val="ED7D31"/>
                </a:solidFill>
                <a:latin typeface="Calibri" panose="020F0502020204030204" pitchFamily="34" charset="0"/>
              </a:rPr>
              <a:t>38 </a:t>
            </a:r>
            <a:r>
              <a:rPr lang="fr-FR" sz="1000" dirty="0" err="1">
                <a:solidFill>
                  <a:srgbClr val="ED7D31"/>
                </a:solidFill>
                <a:latin typeface="Calibri" panose="020F0502020204030204" pitchFamily="34" charset="0"/>
              </a:rPr>
              <a:t>days</a:t>
            </a:r>
            <a:endParaRPr lang="fr-FR" sz="1000" dirty="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466" name="OTLSHAPE_T_21fb10416c0e4dc3a41011bfc23a770e_JoinedDate" hidden="1">
            <a:extLst>
              <a:ext uri="{FF2B5EF4-FFF2-40B4-BE49-F238E27FC236}">
                <a16:creationId xmlns:a16="http://schemas.microsoft.com/office/drawing/2014/main" id="{4BD3D209-DBEA-4359-8321-E9ED86133C6F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0" y="228128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 dirty="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467" name="OTLSHAPE_T_21fb10416c0e4dc3a41011bfc23a770e_StartDate">
            <a:extLst>
              <a:ext uri="{FF2B5EF4-FFF2-40B4-BE49-F238E27FC236}">
                <a16:creationId xmlns:a16="http://schemas.microsoft.com/office/drawing/2014/main" id="{AE4219BD-7612-41BE-8AF0-E1D276207A9F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6617628" y="189596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6">
                <a:solidFill>
                  <a:srgbClr val="44546A"/>
                </a:solidFill>
                <a:latin typeface="Calibri" panose="020F0502020204030204" pitchFamily="34" charset="0"/>
              </a:rPr>
              <a:t>Apr 17</a:t>
            </a:r>
          </a:p>
        </p:txBody>
      </p:sp>
      <p:sp>
        <p:nvSpPr>
          <p:cNvPr id="1468" name="OTLSHAPE_T_21fb10416c0e4dc3a41011bfc23a770e_EndDate">
            <a:extLst>
              <a:ext uri="{FF2B5EF4-FFF2-40B4-BE49-F238E27FC236}">
                <a16:creationId xmlns:a16="http://schemas.microsoft.com/office/drawing/2014/main" id="{E028D33A-4E5F-42AD-AC3A-ECC96EC0F0CC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1537856" y="1895967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6">
                <a:solidFill>
                  <a:srgbClr val="44546A"/>
                </a:solidFill>
                <a:latin typeface="Calibri" panose="020F0502020204030204" pitchFamily="34" charset="0"/>
              </a:rPr>
              <a:t>Jun 7</a:t>
            </a:r>
          </a:p>
        </p:txBody>
      </p:sp>
      <p:sp>
        <p:nvSpPr>
          <p:cNvPr id="1469" name="OTLSHAPE_T_21fb10416c0e4dc3a41011bfc23a770e_TextPercentage">
            <a:extLst>
              <a:ext uri="{FF2B5EF4-FFF2-40B4-BE49-F238E27FC236}">
                <a16:creationId xmlns:a16="http://schemas.microsoft.com/office/drawing/2014/main" id="{CEED2EFA-0E82-4139-8911-9385FBEAEEE0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0819807" y="1895967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10" dirty="0">
                <a:solidFill>
                  <a:schemeClr val="lt1"/>
                </a:solidFill>
                <a:latin typeface="Calibri" panose="020F0502020204030204" pitchFamily="34" charset="0"/>
              </a:rPr>
              <a:t>90%</a:t>
            </a:r>
          </a:p>
        </p:txBody>
      </p:sp>
      <p:sp>
        <p:nvSpPr>
          <p:cNvPr id="1470" name="OTLSHAPE_T_21fb10416c0e4dc3a41011bfc23a770e_Title">
            <a:extLst>
              <a:ext uri="{FF2B5EF4-FFF2-40B4-BE49-F238E27FC236}">
                <a16:creationId xmlns:a16="http://schemas.microsoft.com/office/drawing/2014/main" id="{21AFE654-E1A7-47EB-BACE-05A262CACFBE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896806" y="1889024"/>
            <a:ext cx="787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200" b="1" spc="-4" dirty="0">
                <a:solidFill>
                  <a:srgbClr val="04617B"/>
                </a:solidFill>
                <a:latin typeface="Calibri" panose="020F0502020204030204" pitchFamily="34" charset="0"/>
              </a:rPr>
              <a:t>User-service</a:t>
            </a:r>
          </a:p>
        </p:txBody>
      </p:sp>
      <p:sp>
        <p:nvSpPr>
          <p:cNvPr id="1471" name="OTLSHAPE_T_956a995ad0d7419c8400b38dffd9816d_Shape">
            <a:extLst>
              <a:ext uri="{FF2B5EF4-FFF2-40B4-BE49-F238E27FC236}">
                <a16:creationId xmlns:a16="http://schemas.microsoft.com/office/drawing/2014/main" id="{267FB68F-B467-4F7B-B11C-1C111712D156}"/>
              </a:ext>
            </a:extLst>
          </p:cNvPr>
          <p:cNvSpPr/>
          <p:nvPr>
            <p:custDataLst>
              <p:tags r:id="rId119"/>
            </p:custDataLst>
          </p:nvPr>
        </p:nvSpPr>
        <p:spPr>
          <a:xfrm>
            <a:off x="7010397" y="2202079"/>
            <a:ext cx="2590800" cy="203200"/>
          </a:xfrm>
          <a:prstGeom prst="roundRect">
            <a:avLst/>
          </a:prstGeom>
          <a:solidFill>
            <a:srgbClr val="1AAA42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2" name="OTLSHAPE_T_956a995ad0d7419c8400b38dffd9816d_ShapePercentage">
            <a:extLst>
              <a:ext uri="{FF2B5EF4-FFF2-40B4-BE49-F238E27FC236}">
                <a16:creationId xmlns:a16="http://schemas.microsoft.com/office/drawing/2014/main" id="{50399E0F-A128-4BC1-B685-885EC51BD0DC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>
            <a:off x="7010397" y="2202079"/>
            <a:ext cx="25908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3" name="OTLSHAPE_T_956a995ad0d7419c8400b38dffd9816d_Duration" hidden="1">
            <a:extLst>
              <a:ext uri="{FF2B5EF4-FFF2-40B4-BE49-F238E27FC236}">
                <a16:creationId xmlns:a16="http://schemas.microsoft.com/office/drawing/2014/main" id="{34561031-464D-49DD-B9D5-91BA7379A1E2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0" y="245645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dirty="0">
                <a:solidFill>
                  <a:srgbClr val="ED7D31"/>
                </a:solidFill>
                <a:latin typeface="Calibri" panose="020F0502020204030204" pitchFamily="34" charset="0"/>
              </a:rPr>
              <a:t>22 </a:t>
            </a:r>
            <a:r>
              <a:rPr lang="fr-FR" sz="1000" dirty="0" err="1">
                <a:solidFill>
                  <a:srgbClr val="ED7D31"/>
                </a:solidFill>
                <a:latin typeface="Calibri" panose="020F0502020204030204" pitchFamily="34" charset="0"/>
              </a:rPr>
              <a:t>days</a:t>
            </a:r>
            <a:endParaRPr lang="fr-FR" sz="1000" dirty="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474" name="OTLSHAPE_T_956a995ad0d7419c8400b38dffd9816d_JoinedDate" hidden="1">
            <a:extLst>
              <a:ext uri="{FF2B5EF4-FFF2-40B4-BE49-F238E27FC236}">
                <a16:creationId xmlns:a16="http://schemas.microsoft.com/office/drawing/2014/main" id="{13113EA6-F8FD-48AB-AF17-A5EDEE39EF81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0" y="261148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 dirty="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475" name="OTLSHAPE_T_956a995ad0d7419c8400b38dffd9816d_StartDate">
            <a:extLst>
              <a:ext uri="{FF2B5EF4-FFF2-40B4-BE49-F238E27FC236}">
                <a16:creationId xmlns:a16="http://schemas.microsoft.com/office/drawing/2014/main" id="{079FC100-88E8-41AF-A644-FB8A71E31C03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6617628" y="222616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6">
                <a:solidFill>
                  <a:srgbClr val="44546A"/>
                </a:solidFill>
                <a:latin typeface="Calibri" panose="020F0502020204030204" pitchFamily="34" charset="0"/>
              </a:rPr>
              <a:t>Apr 17</a:t>
            </a:r>
          </a:p>
        </p:txBody>
      </p:sp>
      <p:sp>
        <p:nvSpPr>
          <p:cNvPr id="1476" name="OTLSHAPE_T_956a995ad0d7419c8400b38dffd9816d_EndDate">
            <a:extLst>
              <a:ext uri="{FF2B5EF4-FFF2-40B4-BE49-F238E27FC236}">
                <a16:creationId xmlns:a16="http://schemas.microsoft.com/office/drawing/2014/main" id="{5B8BAAF8-0B56-467D-9CDD-45252CE7AA10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9643860" y="222616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8">
                <a:solidFill>
                  <a:srgbClr val="44546A"/>
                </a:solidFill>
                <a:latin typeface="Calibri" panose="020F0502020204030204" pitchFamily="34" charset="0"/>
              </a:rPr>
              <a:t>May 16</a:t>
            </a:r>
          </a:p>
        </p:txBody>
      </p:sp>
      <p:sp>
        <p:nvSpPr>
          <p:cNvPr id="1477" name="OTLSHAPE_T_956a995ad0d7419c8400b38dffd9816d_TextPercentage">
            <a:extLst>
              <a:ext uri="{FF2B5EF4-FFF2-40B4-BE49-F238E27FC236}">
                <a16:creationId xmlns:a16="http://schemas.microsoft.com/office/drawing/2014/main" id="{11F3E216-6AFB-4AD3-9131-41967F19FCE5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9309088" y="222616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8" dirty="0">
                <a:solidFill>
                  <a:schemeClr val="lt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1478" name="OTLSHAPE_T_956a995ad0d7419c8400b38dffd9816d_Title">
            <a:extLst>
              <a:ext uri="{FF2B5EF4-FFF2-40B4-BE49-F238E27FC236}">
                <a16:creationId xmlns:a16="http://schemas.microsoft.com/office/drawing/2014/main" id="{299ACC67-7330-4633-95EE-0EF5575AA910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896806" y="2219224"/>
            <a:ext cx="1054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200" b="1" spc="-4">
                <a:solidFill>
                  <a:srgbClr val="04617B"/>
                </a:solidFill>
                <a:latin typeface="Calibri" panose="020F0502020204030204" pitchFamily="34" charset="0"/>
              </a:rPr>
              <a:t>Category-service</a:t>
            </a:r>
          </a:p>
        </p:txBody>
      </p:sp>
      <p:sp>
        <p:nvSpPr>
          <p:cNvPr id="1479" name="OTLSHAPE_T_66cfce6054984406a70d103ac6d00cc6_Shape">
            <a:extLst>
              <a:ext uri="{FF2B5EF4-FFF2-40B4-BE49-F238E27FC236}">
                <a16:creationId xmlns:a16="http://schemas.microsoft.com/office/drawing/2014/main" id="{933DE32D-5A29-4EA6-88A3-D95BADFBC61D}"/>
              </a:ext>
            </a:extLst>
          </p:cNvPr>
          <p:cNvSpPr/>
          <p:nvPr>
            <p:custDataLst>
              <p:tags r:id="rId127"/>
            </p:custDataLst>
          </p:nvPr>
        </p:nvSpPr>
        <p:spPr>
          <a:xfrm>
            <a:off x="7526942" y="2532279"/>
            <a:ext cx="3962400" cy="203200"/>
          </a:xfrm>
          <a:prstGeom prst="roundRect">
            <a:avLst/>
          </a:prstGeom>
          <a:solidFill>
            <a:srgbClr val="1AAA42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0" name="OTLSHAPE_T_66cfce6054984406a70d103ac6d00cc6_ShapePercentage">
            <a:extLst>
              <a:ext uri="{FF2B5EF4-FFF2-40B4-BE49-F238E27FC236}">
                <a16:creationId xmlns:a16="http://schemas.microsoft.com/office/drawing/2014/main" id="{92621737-243B-482F-84EB-B638DBA022FB}"/>
              </a:ext>
            </a:extLst>
          </p:cNvPr>
          <p:cNvSpPr/>
          <p:nvPr>
            <p:custDataLst>
              <p:tags r:id="rId128"/>
            </p:custDataLst>
          </p:nvPr>
        </p:nvSpPr>
        <p:spPr>
          <a:xfrm>
            <a:off x="7526942" y="2532279"/>
            <a:ext cx="37719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1" name="OTLSHAPE_T_66cfce6054984406a70d103ac6d00cc6_Duration" hidden="1">
            <a:extLst>
              <a:ext uri="{FF2B5EF4-FFF2-40B4-BE49-F238E27FC236}">
                <a16:creationId xmlns:a16="http://schemas.microsoft.com/office/drawing/2014/main" id="{1C3135F3-6507-413E-9E86-CF402C328EFA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0" y="278665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dirty="0">
                <a:solidFill>
                  <a:srgbClr val="ED7D31"/>
                </a:solidFill>
                <a:latin typeface="Calibri" panose="020F0502020204030204" pitchFamily="34" charset="0"/>
              </a:rPr>
              <a:t>34 </a:t>
            </a:r>
            <a:r>
              <a:rPr lang="fr-FR" sz="1000" dirty="0" err="1">
                <a:solidFill>
                  <a:srgbClr val="ED7D31"/>
                </a:solidFill>
                <a:latin typeface="Calibri" panose="020F0502020204030204" pitchFamily="34" charset="0"/>
              </a:rPr>
              <a:t>days</a:t>
            </a:r>
            <a:endParaRPr lang="fr-FR" sz="1000" dirty="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482" name="OTLSHAPE_T_66cfce6054984406a70d103ac6d00cc6_JoinedDate" hidden="1">
            <a:extLst>
              <a:ext uri="{FF2B5EF4-FFF2-40B4-BE49-F238E27FC236}">
                <a16:creationId xmlns:a16="http://schemas.microsoft.com/office/drawing/2014/main" id="{4290959B-CC2F-49BB-8D0A-204D69977F0F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0" y="294168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 dirty="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483" name="OTLSHAPE_T_66cfce6054984406a70d103ac6d00cc6_StartDate">
            <a:extLst>
              <a:ext uri="{FF2B5EF4-FFF2-40B4-BE49-F238E27FC236}">
                <a16:creationId xmlns:a16="http://schemas.microsoft.com/office/drawing/2014/main" id="{C66ABD71-C29E-4B3D-AB10-4AB1E9F238B7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7134173" y="255636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6">
                <a:solidFill>
                  <a:srgbClr val="44546A"/>
                </a:solidFill>
                <a:latin typeface="Calibri" panose="020F0502020204030204" pitchFamily="34" charset="0"/>
              </a:rPr>
              <a:t>Apr 23</a:t>
            </a:r>
          </a:p>
        </p:txBody>
      </p:sp>
      <p:sp>
        <p:nvSpPr>
          <p:cNvPr id="1484" name="OTLSHAPE_T_66cfce6054984406a70d103ac6d00cc6_EndDate">
            <a:extLst>
              <a:ext uri="{FF2B5EF4-FFF2-40B4-BE49-F238E27FC236}">
                <a16:creationId xmlns:a16="http://schemas.microsoft.com/office/drawing/2014/main" id="{446236D7-7083-4D83-BED5-10B3E8F67CC5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1537856" y="2556367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6">
                <a:solidFill>
                  <a:srgbClr val="44546A"/>
                </a:solidFill>
                <a:latin typeface="Calibri" panose="020F0502020204030204" pitchFamily="34" charset="0"/>
              </a:rPr>
              <a:t>Jun 7</a:t>
            </a:r>
          </a:p>
        </p:txBody>
      </p:sp>
      <p:sp>
        <p:nvSpPr>
          <p:cNvPr id="1485" name="OTLSHAPE_T_66cfce6054984406a70d103ac6d00cc6_TextPercentage">
            <a:extLst>
              <a:ext uri="{FF2B5EF4-FFF2-40B4-BE49-F238E27FC236}">
                <a16:creationId xmlns:a16="http://schemas.microsoft.com/office/drawing/2014/main" id="{303A7101-AEA1-411B-8B7A-EF8695046361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1069467" y="2556367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10" dirty="0">
                <a:solidFill>
                  <a:schemeClr val="lt1"/>
                </a:solidFill>
                <a:latin typeface="Calibri" panose="020F0502020204030204" pitchFamily="34" charset="0"/>
              </a:rPr>
              <a:t>95%</a:t>
            </a:r>
          </a:p>
        </p:txBody>
      </p:sp>
      <p:sp>
        <p:nvSpPr>
          <p:cNvPr id="1486" name="OTLSHAPE_T_66cfce6054984406a70d103ac6d00cc6_Title">
            <a:extLst>
              <a:ext uri="{FF2B5EF4-FFF2-40B4-BE49-F238E27FC236}">
                <a16:creationId xmlns:a16="http://schemas.microsoft.com/office/drawing/2014/main" id="{1BCDC0D8-65D2-41EE-BC98-78C27313C231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1896806" y="2549424"/>
            <a:ext cx="914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200" b="1" spc="-4">
                <a:solidFill>
                  <a:srgbClr val="04617B"/>
                </a:solidFill>
                <a:latin typeface="Calibri" panose="020F0502020204030204" pitchFamily="34" charset="0"/>
              </a:rPr>
              <a:t>Search-service</a:t>
            </a:r>
          </a:p>
        </p:txBody>
      </p:sp>
      <p:sp>
        <p:nvSpPr>
          <p:cNvPr id="1487" name="OTLSHAPE_T_cf0184e1e8fa4b288b3a5720cd89809f_Shape">
            <a:extLst>
              <a:ext uri="{FF2B5EF4-FFF2-40B4-BE49-F238E27FC236}">
                <a16:creationId xmlns:a16="http://schemas.microsoft.com/office/drawing/2014/main" id="{B301481F-BBF7-4589-A479-5EA25BF7A8DC}"/>
              </a:ext>
            </a:extLst>
          </p:cNvPr>
          <p:cNvSpPr/>
          <p:nvPr>
            <p:custDataLst>
              <p:tags r:id="rId135"/>
            </p:custDataLst>
          </p:nvPr>
        </p:nvSpPr>
        <p:spPr>
          <a:xfrm>
            <a:off x="8215667" y="2862479"/>
            <a:ext cx="3276600" cy="203200"/>
          </a:xfrm>
          <a:prstGeom prst="roundRect">
            <a:avLst/>
          </a:prstGeom>
          <a:solidFill>
            <a:srgbClr val="1AAA42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8" name="OTLSHAPE_T_cf0184e1e8fa4b288b3a5720cd89809f_ShapePercentage">
            <a:extLst>
              <a:ext uri="{FF2B5EF4-FFF2-40B4-BE49-F238E27FC236}">
                <a16:creationId xmlns:a16="http://schemas.microsoft.com/office/drawing/2014/main" id="{0701094C-FCE1-432B-A9FF-0405D361C19E}"/>
              </a:ext>
            </a:extLst>
          </p:cNvPr>
          <p:cNvSpPr/>
          <p:nvPr>
            <p:custDataLst>
              <p:tags r:id="rId136"/>
            </p:custDataLst>
          </p:nvPr>
        </p:nvSpPr>
        <p:spPr>
          <a:xfrm>
            <a:off x="8215667" y="2862479"/>
            <a:ext cx="32131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9" name="OTLSHAPE_T_cf0184e1e8fa4b288b3a5720cd89809f_Duration" hidden="1">
            <a:extLst>
              <a:ext uri="{FF2B5EF4-FFF2-40B4-BE49-F238E27FC236}">
                <a16:creationId xmlns:a16="http://schemas.microsoft.com/office/drawing/2014/main" id="{4D345EE0-6F15-40C4-92E1-6CC1F35D058B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0" y="311685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dirty="0">
                <a:solidFill>
                  <a:srgbClr val="ED7D31"/>
                </a:solidFill>
                <a:latin typeface="Calibri" panose="020F0502020204030204" pitchFamily="34" charset="0"/>
              </a:rPr>
              <a:t>28 </a:t>
            </a:r>
            <a:r>
              <a:rPr lang="fr-FR" sz="1000" dirty="0" err="1">
                <a:solidFill>
                  <a:srgbClr val="ED7D31"/>
                </a:solidFill>
                <a:latin typeface="Calibri" panose="020F0502020204030204" pitchFamily="34" charset="0"/>
              </a:rPr>
              <a:t>days</a:t>
            </a:r>
            <a:endParaRPr lang="fr-FR" sz="1000" dirty="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490" name="OTLSHAPE_T_cf0184e1e8fa4b288b3a5720cd89809f_JoinedDate" hidden="1">
            <a:extLst>
              <a:ext uri="{FF2B5EF4-FFF2-40B4-BE49-F238E27FC236}">
                <a16:creationId xmlns:a16="http://schemas.microsoft.com/office/drawing/2014/main" id="{28D36CD3-EF2B-4A9A-9102-116AC96814A3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0" y="327188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 dirty="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491" name="OTLSHAPE_T_cf0184e1e8fa4b288b3a5720cd89809f_StartDate">
            <a:extLst>
              <a:ext uri="{FF2B5EF4-FFF2-40B4-BE49-F238E27FC236}">
                <a16:creationId xmlns:a16="http://schemas.microsoft.com/office/drawing/2014/main" id="{E2C7B0EB-D742-43DD-94CF-55F6BC404080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7847241" y="288656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8">
                <a:solidFill>
                  <a:srgbClr val="44546A"/>
                </a:solidFill>
                <a:latin typeface="Calibri" panose="020F0502020204030204" pitchFamily="34" charset="0"/>
              </a:rPr>
              <a:t>May 1</a:t>
            </a:r>
          </a:p>
        </p:txBody>
      </p:sp>
      <p:sp>
        <p:nvSpPr>
          <p:cNvPr id="1492" name="OTLSHAPE_T_cf0184e1e8fa4b288b3a5720cd89809f_EndDate">
            <a:extLst>
              <a:ext uri="{FF2B5EF4-FFF2-40B4-BE49-F238E27FC236}">
                <a16:creationId xmlns:a16="http://schemas.microsoft.com/office/drawing/2014/main" id="{758393E8-2AFF-4F67-B34B-8F70AFF34C32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1537856" y="2886567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6">
                <a:solidFill>
                  <a:srgbClr val="44546A"/>
                </a:solidFill>
                <a:latin typeface="Calibri" panose="020F0502020204030204" pitchFamily="34" charset="0"/>
              </a:rPr>
              <a:t>Jun 7</a:t>
            </a:r>
          </a:p>
        </p:txBody>
      </p:sp>
      <p:sp>
        <p:nvSpPr>
          <p:cNvPr id="1493" name="OTLSHAPE_T_cf0184e1e8fa4b288b3a5720cd89809f_TextPercentage">
            <a:extLst>
              <a:ext uri="{FF2B5EF4-FFF2-40B4-BE49-F238E27FC236}">
                <a16:creationId xmlns:a16="http://schemas.microsoft.com/office/drawing/2014/main" id="{BC7A25EB-BC50-403D-8150-AAD72CBF44A8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1202045" y="2886567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10" dirty="0">
                <a:solidFill>
                  <a:schemeClr val="lt1"/>
                </a:solidFill>
                <a:latin typeface="Calibri" panose="020F0502020204030204" pitchFamily="34" charset="0"/>
              </a:rPr>
              <a:t>98%</a:t>
            </a:r>
          </a:p>
        </p:txBody>
      </p:sp>
      <p:sp>
        <p:nvSpPr>
          <p:cNvPr id="1494" name="OTLSHAPE_T_cf0184e1e8fa4b288b3a5720cd89809f_Title">
            <a:extLst>
              <a:ext uri="{FF2B5EF4-FFF2-40B4-BE49-F238E27FC236}">
                <a16:creationId xmlns:a16="http://schemas.microsoft.com/office/drawing/2014/main" id="{E20B7417-F33E-40B4-8BA4-2F1459742DD8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1896806" y="2879624"/>
            <a:ext cx="889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200" b="1" spc="-6">
                <a:solidFill>
                  <a:srgbClr val="04617B"/>
                </a:solidFill>
                <a:latin typeface="Calibri" panose="020F0502020204030204" pitchFamily="34" charset="0"/>
              </a:rPr>
              <a:t>Image-service</a:t>
            </a:r>
          </a:p>
        </p:txBody>
      </p:sp>
      <p:sp>
        <p:nvSpPr>
          <p:cNvPr id="1495" name="OTLSHAPE_T_1c5aa28b751c4811be841420080cbb2e_Shape">
            <a:extLst>
              <a:ext uri="{FF2B5EF4-FFF2-40B4-BE49-F238E27FC236}">
                <a16:creationId xmlns:a16="http://schemas.microsoft.com/office/drawing/2014/main" id="{CEAF7268-C29D-46D8-BCB8-B83B4672F6E8}"/>
              </a:ext>
            </a:extLst>
          </p:cNvPr>
          <p:cNvSpPr/>
          <p:nvPr>
            <p:custDataLst>
              <p:tags r:id="rId143"/>
            </p:custDataLst>
          </p:nvPr>
        </p:nvSpPr>
        <p:spPr>
          <a:xfrm>
            <a:off x="8301758" y="3192679"/>
            <a:ext cx="3187700" cy="203200"/>
          </a:xfrm>
          <a:prstGeom prst="roundRect">
            <a:avLst/>
          </a:prstGeom>
          <a:solidFill>
            <a:srgbClr val="1AAA42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6" name="OTLSHAPE_T_1c5aa28b751c4811be841420080cbb2e_ShapePercentage">
            <a:extLst>
              <a:ext uri="{FF2B5EF4-FFF2-40B4-BE49-F238E27FC236}">
                <a16:creationId xmlns:a16="http://schemas.microsoft.com/office/drawing/2014/main" id="{1F46C105-CE3B-4A52-9131-195006668CB4}"/>
              </a:ext>
            </a:extLst>
          </p:cNvPr>
          <p:cNvSpPr/>
          <p:nvPr>
            <p:custDataLst>
              <p:tags r:id="rId144"/>
            </p:custDataLst>
          </p:nvPr>
        </p:nvSpPr>
        <p:spPr>
          <a:xfrm>
            <a:off x="8301758" y="3192679"/>
            <a:ext cx="3302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7" name="OTLSHAPE_T_1c5aa28b751c4811be841420080cbb2e_Duration" hidden="1">
            <a:extLst>
              <a:ext uri="{FF2B5EF4-FFF2-40B4-BE49-F238E27FC236}">
                <a16:creationId xmlns:a16="http://schemas.microsoft.com/office/drawing/2014/main" id="{4347B7F5-6523-4A75-8778-CD4E0B5AB07B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0" y="344705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dirty="0">
                <a:solidFill>
                  <a:srgbClr val="ED7D31"/>
                </a:solidFill>
                <a:latin typeface="Calibri" panose="020F0502020204030204" pitchFamily="34" charset="0"/>
              </a:rPr>
              <a:t>27 </a:t>
            </a:r>
            <a:r>
              <a:rPr lang="fr-FR" sz="1000" dirty="0" err="1">
                <a:solidFill>
                  <a:srgbClr val="ED7D31"/>
                </a:solidFill>
                <a:latin typeface="Calibri" panose="020F0502020204030204" pitchFamily="34" charset="0"/>
              </a:rPr>
              <a:t>days</a:t>
            </a:r>
            <a:endParaRPr lang="fr-FR" sz="1000" dirty="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498" name="OTLSHAPE_T_1c5aa28b751c4811be841420080cbb2e_JoinedDate" hidden="1">
            <a:extLst>
              <a:ext uri="{FF2B5EF4-FFF2-40B4-BE49-F238E27FC236}">
                <a16:creationId xmlns:a16="http://schemas.microsoft.com/office/drawing/2014/main" id="{B8572605-58EE-40FD-A0E6-1375BA8F6429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0" y="360208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 dirty="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499" name="OTLSHAPE_T_1c5aa28b751c4811be841420080cbb2e_StartDate">
            <a:extLst>
              <a:ext uri="{FF2B5EF4-FFF2-40B4-BE49-F238E27FC236}">
                <a16:creationId xmlns:a16="http://schemas.microsoft.com/office/drawing/2014/main" id="{BC59BDDF-21FF-4DF2-86D7-D948B48E4C5A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7933331" y="321676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8">
                <a:solidFill>
                  <a:srgbClr val="44546A"/>
                </a:solidFill>
                <a:latin typeface="Calibri" panose="020F0502020204030204" pitchFamily="34" charset="0"/>
              </a:rPr>
              <a:t>May 2</a:t>
            </a:r>
          </a:p>
        </p:txBody>
      </p:sp>
      <p:sp>
        <p:nvSpPr>
          <p:cNvPr id="1500" name="OTLSHAPE_T_1c5aa28b751c4811be841420080cbb2e_EndDate">
            <a:extLst>
              <a:ext uri="{FF2B5EF4-FFF2-40B4-BE49-F238E27FC236}">
                <a16:creationId xmlns:a16="http://schemas.microsoft.com/office/drawing/2014/main" id="{35525CC6-5B49-4932-8F9B-331498055624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11537856" y="3216767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6">
                <a:solidFill>
                  <a:srgbClr val="44546A"/>
                </a:solidFill>
                <a:latin typeface="Calibri" panose="020F0502020204030204" pitchFamily="34" charset="0"/>
              </a:rPr>
              <a:t>Jun 7</a:t>
            </a:r>
          </a:p>
        </p:txBody>
      </p:sp>
      <p:sp>
        <p:nvSpPr>
          <p:cNvPr id="1501" name="OTLSHAPE_T_1c5aa28b751c4811be841420080cbb2e_TextPercentage">
            <a:extLst>
              <a:ext uri="{FF2B5EF4-FFF2-40B4-BE49-F238E27FC236}">
                <a16:creationId xmlns:a16="http://schemas.microsoft.com/office/drawing/2014/main" id="{E6B43212-53B6-4BBF-B991-35B503240D68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8400705" y="3216767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10" dirty="0">
                <a:solidFill>
                  <a:schemeClr val="lt1"/>
                </a:solidFill>
                <a:latin typeface="Calibri" panose="020F0502020204030204" pitchFamily="34" charset="0"/>
              </a:rPr>
              <a:t>10%</a:t>
            </a:r>
          </a:p>
        </p:txBody>
      </p:sp>
      <p:sp>
        <p:nvSpPr>
          <p:cNvPr id="1502" name="OTLSHAPE_T_1c5aa28b751c4811be841420080cbb2e_Title">
            <a:extLst>
              <a:ext uri="{FF2B5EF4-FFF2-40B4-BE49-F238E27FC236}">
                <a16:creationId xmlns:a16="http://schemas.microsoft.com/office/drawing/2014/main" id="{5850E439-A522-4B8A-89A5-51FFB07F1F94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1896806" y="3209823"/>
            <a:ext cx="787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200" b="1" spc="-6">
                <a:solidFill>
                  <a:srgbClr val="04617B"/>
                </a:solidFill>
                <a:latin typeface="Calibri" panose="020F0502020204030204" pitchFamily="34" charset="0"/>
              </a:rPr>
              <a:t>Chat-service</a:t>
            </a:r>
          </a:p>
        </p:txBody>
      </p:sp>
      <p:sp>
        <p:nvSpPr>
          <p:cNvPr id="1503" name="OTLSHAPE_T_5ba0dca4063f4f239f3133921e69ff81_Shape">
            <a:extLst>
              <a:ext uri="{FF2B5EF4-FFF2-40B4-BE49-F238E27FC236}">
                <a16:creationId xmlns:a16="http://schemas.microsoft.com/office/drawing/2014/main" id="{43CC394A-67D9-4D0D-862E-C0085997EA2F}"/>
              </a:ext>
            </a:extLst>
          </p:cNvPr>
          <p:cNvSpPr/>
          <p:nvPr>
            <p:custDataLst>
              <p:tags r:id="rId151"/>
            </p:custDataLst>
          </p:nvPr>
        </p:nvSpPr>
        <p:spPr>
          <a:xfrm>
            <a:off x="8990484" y="3522879"/>
            <a:ext cx="431800" cy="203200"/>
          </a:xfrm>
          <a:prstGeom prst="roundRect">
            <a:avLst/>
          </a:prstGeom>
          <a:solidFill>
            <a:srgbClr val="1AAA42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4" name="OTLSHAPE_T_5ba0dca4063f4f239f3133921e69ff81_ShapePercentage">
            <a:extLst>
              <a:ext uri="{FF2B5EF4-FFF2-40B4-BE49-F238E27FC236}">
                <a16:creationId xmlns:a16="http://schemas.microsoft.com/office/drawing/2014/main" id="{BEA2C8ED-0A70-447E-85EC-0817B2B92770}"/>
              </a:ext>
            </a:extLst>
          </p:cNvPr>
          <p:cNvSpPr/>
          <p:nvPr>
            <p:custDataLst>
              <p:tags r:id="rId152"/>
            </p:custDataLst>
          </p:nvPr>
        </p:nvSpPr>
        <p:spPr>
          <a:xfrm>
            <a:off x="8990484" y="3522879"/>
            <a:ext cx="4318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5" name="OTLSHAPE_T_5ba0dca4063f4f239f3133921e69ff81_Duration" hidden="1">
            <a:extLst>
              <a:ext uri="{FF2B5EF4-FFF2-40B4-BE49-F238E27FC236}">
                <a16:creationId xmlns:a16="http://schemas.microsoft.com/office/drawing/2014/main" id="{D7D2299F-404B-45AA-A454-C9BEDC4D243A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0" y="377725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dirty="0">
                <a:solidFill>
                  <a:srgbClr val="ED7D31"/>
                </a:solidFill>
                <a:latin typeface="Calibri" panose="020F0502020204030204" pitchFamily="34" charset="0"/>
              </a:rPr>
              <a:t>3 </a:t>
            </a:r>
            <a:r>
              <a:rPr lang="fr-FR" sz="1000" dirty="0" err="1">
                <a:solidFill>
                  <a:srgbClr val="ED7D31"/>
                </a:solidFill>
                <a:latin typeface="Calibri" panose="020F0502020204030204" pitchFamily="34" charset="0"/>
              </a:rPr>
              <a:t>days</a:t>
            </a:r>
            <a:endParaRPr lang="fr-FR" sz="1000" dirty="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506" name="OTLSHAPE_T_5ba0dca4063f4f239f3133921e69ff81_JoinedDate" hidden="1">
            <a:extLst>
              <a:ext uri="{FF2B5EF4-FFF2-40B4-BE49-F238E27FC236}">
                <a16:creationId xmlns:a16="http://schemas.microsoft.com/office/drawing/2014/main" id="{67BD1E73-A39D-4D94-A20A-D226C2671707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0" y="393228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 dirty="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507" name="OTLSHAPE_T_5ba0dca4063f4f239f3133921e69ff81_StartDate">
            <a:extLst>
              <a:ext uri="{FF2B5EF4-FFF2-40B4-BE49-F238E27FC236}">
                <a16:creationId xmlns:a16="http://schemas.microsoft.com/office/drawing/2014/main" id="{9D24E05A-2A7D-433A-A07A-5311ECD376DF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8557668" y="354696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8">
                <a:solidFill>
                  <a:srgbClr val="44546A"/>
                </a:solidFill>
                <a:latin typeface="Calibri" panose="020F0502020204030204" pitchFamily="34" charset="0"/>
              </a:rPr>
              <a:t>May 10</a:t>
            </a:r>
          </a:p>
        </p:txBody>
      </p:sp>
      <p:sp>
        <p:nvSpPr>
          <p:cNvPr id="1508" name="OTLSHAPE_T_5ba0dca4063f4f239f3133921e69ff81_EndDate">
            <a:extLst>
              <a:ext uri="{FF2B5EF4-FFF2-40B4-BE49-F238E27FC236}">
                <a16:creationId xmlns:a16="http://schemas.microsoft.com/office/drawing/2014/main" id="{AA440E15-B590-43FC-B079-135232F7C97C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9471678" y="354696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8">
                <a:solidFill>
                  <a:srgbClr val="44546A"/>
                </a:solidFill>
                <a:latin typeface="Calibri" panose="020F0502020204030204" pitchFamily="34" charset="0"/>
              </a:rPr>
              <a:t>May 14</a:t>
            </a:r>
          </a:p>
        </p:txBody>
      </p:sp>
      <p:sp>
        <p:nvSpPr>
          <p:cNvPr id="1509" name="OTLSHAPE_T_5ba0dca4063f4f239f3133921e69ff81_TextPercentage">
            <a:extLst>
              <a:ext uri="{FF2B5EF4-FFF2-40B4-BE49-F238E27FC236}">
                <a16:creationId xmlns:a16="http://schemas.microsoft.com/office/drawing/2014/main" id="{A0EDA5AA-96F4-4C30-8A58-A800FC3D2C8C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9136906" y="354696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8" dirty="0">
                <a:solidFill>
                  <a:schemeClr val="lt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1510" name="OTLSHAPE_T_5ba0dca4063f4f239f3133921e69ff81_Title">
            <a:extLst>
              <a:ext uri="{FF2B5EF4-FFF2-40B4-BE49-F238E27FC236}">
                <a16:creationId xmlns:a16="http://schemas.microsoft.com/office/drawing/2014/main" id="{31260805-3ACA-4C3D-BDD3-D949EB975916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896806" y="3540023"/>
            <a:ext cx="596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200" b="1" spc="-8">
                <a:solidFill>
                  <a:srgbClr val="04617B"/>
                </a:solidFill>
                <a:latin typeface="Calibri" panose="020F0502020204030204" pitchFamily="34" charset="0"/>
              </a:rPr>
              <a:t>Database</a:t>
            </a:r>
          </a:p>
        </p:txBody>
      </p:sp>
      <p:sp>
        <p:nvSpPr>
          <p:cNvPr id="1511" name="OTLSHAPE_T_1ab35ceaa9e4442cb6a65116c3d3f0f3_Shape">
            <a:extLst>
              <a:ext uri="{FF2B5EF4-FFF2-40B4-BE49-F238E27FC236}">
                <a16:creationId xmlns:a16="http://schemas.microsoft.com/office/drawing/2014/main" id="{1B9B8941-11CD-4375-80AB-F54ED170B909}"/>
              </a:ext>
            </a:extLst>
          </p:cNvPr>
          <p:cNvSpPr/>
          <p:nvPr>
            <p:custDataLst>
              <p:tags r:id="rId159"/>
            </p:custDataLst>
          </p:nvPr>
        </p:nvSpPr>
        <p:spPr>
          <a:xfrm>
            <a:off x="5116401" y="3853079"/>
            <a:ext cx="6375400" cy="203200"/>
          </a:xfrm>
          <a:prstGeom prst="roundRect">
            <a:avLst/>
          </a:prstGeom>
          <a:solidFill>
            <a:srgbClr val="1AAA42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2" name="OTLSHAPE_T_1ab35ceaa9e4442cb6a65116c3d3f0f3_ShapePercentage">
            <a:extLst>
              <a:ext uri="{FF2B5EF4-FFF2-40B4-BE49-F238E27FC236}">
                <a16:creationId xmlns:a16="http://schemas.microsoft.com/office/drawing/2014/main" id="{90B80C8C-2A08-4A70-A1A5-0FB599E5DDC2}"/>
              </a:ext>
            </a:extLst>
          </p:cNvPr>
          <p:cNvSpPr/>
          <p:nvPr>
            <p:custDataLst>
              <p:tags r:id="rId160"/>
            </p:custDataLst>
          </p:nvPr>
        </p:nvSpPr>
        <p:spPr>
          <a:xfrm>
            <a:off x="5116401" y="3853079"/>
            <a:ext cx="31877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3" name="OTLSHAPE_T_1ab35ceaa9e4442cb6a65116c3d3f0f3_Duration" hidden="1">
            <a:extLst>
              <a:ext uri="{FF2B5EF4-FFF2-40B4-BE49-F238E27FC236}">
                <a16:creationId xmlns:a16="http://schemas.microsoft.com/office/drawing/2014/main" id="{9C7E5856-C1A7-4DF8-81EE-FBB6C4FD77E3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0" y="410745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dirty="0">
                <a:solidFill>
                  <a:srgbClr val="ED7D31"/>
                </a:solidFill>
                <a:latin typeface="Calibri" panose="020F0502020204030204" pitchFamily="34" charset="0"/>
              </a:rPr>
              <a:t>54 </a:t>
            </a:r>
            <a:r>
              <a:rPr lang="fr-FR" sz="1000" dirty="0" err="1">
                <a:solidFill>
                  <a:srgbClr val="ED7D31"/>
                </a:solidFill>
                <a:latin typeface="Calibri" panose="020F0502020204030204" pitchFamily="34" charset="0"/>
              </a:rPr>
              <a:t>days</a:t>
            </a:r>
            <a:endParaRPr lang="fr-FR" sz="1000" dirty="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514" name="OTLSHAPE_T_1ab35ceaa9e4442cb6a65116c3d3f0f3_JoinedDate" hidden="1">
            <a:extLst>
              <a:ext uri="{FF2B5EF4-FFF2-40B4-BE49-F238E27FC236}">
                <a16:creationId xmlns:a16="http://schemas.microsoft.com/office/drawing/2014/main" id="{EFBBEE9E-1872-448C-B8E0-F18CCB10F44F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0" y="426248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 dirty="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515" name="OTLSHAPE_T_1ab35ceaa9e4442cb6a65116c3d3f0f3_StartDate">
            <a:extLst>
              <a:ext uri="{FF2B5EF4-FFF2-40B4-BE49-F238E27FC236}">
                <a16:creationId xmlns:a16="http://schemas.microsoft.com/office/drawing/2014/main" id="{788B13EE-C257-4231-A0EB-1B3E7E5533F4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4694422" y="3877167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4">
                <a:solidFill>
                  <a:srgbClr val="44546A"/>
                </a:solidFill>
                <a:latin typeface="Calibri" panose="020F0502020204030204" pitchFamily="34" charset="0"/>
              </a:rPr>
              <a:t>Mar 26</a:t>
            </a:r>
          </a:p>
        </p:txBody>
      </p:sp>
      <p:sp>
        <p:nvSpPr>
          <p:cNvPr id="1516" name="OTLSHAPE_T_1ab35ceaa9e4442cb6a65116c3d3f0f3_EndDate">
            <a:extLst>
              <a:ext uri="{FF2B5EF4-FFF2-40B4-BE49-F238E27FC236}">
                <a16:creationId xmlns:a16="http://schemas.microsoft.com/office/drawing/2014/main" id="{0D50B34C-1CFF-4B21-8216-4BF6AC06AF96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11537856" y="3877167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6">
                <a:solidFill>
                  <a:srgbClr val="44546A"/>
                </a:solidFill>
                <a:latin typeface="Calibri" panose="020F0502020204030204" pitchFamily="34" charset="0"/>
              </a:rPr>
              <a:t>Jun 7</a:t>
            </a:r>
          </a:p>
        </p:txBody>
      </p:sp>
      <p:sp>
        <p:nvSpPr>
          <p:cNvPr id="1517" name="OTLSHAPE_T_1ab35ceaa9e4442cb6a65116c3d3f0f3_TextPercentage">
            <a:extLst>
              <a:ext uri="{FF2B5EF4-FFF2-40B4-BE49-F238E27FC236}">
                <a16:creationId xmlns:a16="http://schemas.microsoft.com/office/drawing/2014/main" id="{61D5C008-A499-4BBE-8200-4FBA69D9E806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8082145" y="3877167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10" dirty="0">
                <a:solidFill>
                  <a:schemeClr val="lt1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1518" name="OTLSHAPE_T_1ab35ceaa9e4442cb6a65116c3d3f0f3_Title">
            <a:extLst>
              <a:ext uri="{FF2B5EF4-FFF2-40B4-BE49-F238E27FC236}">
                <a16:creationId xmlns:a16="http://schemas.microsoft.com/office/drawing/2014/main" id="{44DCB8AE-042D-472D-9341-D58B04F103F0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1896806" y="3870223"/>
            <a:ext cx="584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200" b="1" spc="-10">
                <a:solidFill>
                  <a:srgbClr val="04617B"/>
                </a:solidFill>
                <a:latin typeface="Calibri" panose="020F0502020204030204" pitchFamily="34" charset="0"/>
              </a:rPr>
              <a:t>Frontend</a:t>
            </a:r>
          </a:p>
        </p:txBody>
      </p:sp>
      <p:sp>
        <p:nvSpPr>
          <p:cNvPr id="1519" name="OTLSHAPE_T_4603116f003d4020aca78a2bbec0b440_Shape">
            <a:extLst>
              <a:ext uri="{FF2B5EF4-FFF2-40B4-BE49-F238E27FC236}">
                <a16:creationId xmlns:a16="http://schemas.microsoft.com/office/drawing/2014/main" id="{08701736-E543-468E-B2DD-97B9029877F6}"/>
              </a:ext>
            </a:extLst>
          </p:cNvPr>
          <p:cNvSpPr/>
          <p:nvPr>
            <p:custDataLst>
              <p:tags r:id="rId167"/>
            </p:custDataLst>
          </p:nvPr>
        </p:nvSpPr>
        <p:spPr>
          <a:xfrm>
            <a:off x="9248757" y="4183279"/>
            <a:ext cx="2247900" cy="203200"/>
          </a:xfrm>
          <a:prstGeom prst="roundRect">
            <a:avLst/>
          </a:prstGeom>
          <a:solidFill>
            <a:srgbClr val="1AAA42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0" name="OTLSHAPE_T_4603116f003d4020aca78a2bbec0b440_ShapePercentage">
            <a:extLst>
              <a:ext uri="{FF2B5EF4-FFF2-40B4-BE49-F238E27FC236}">
                <a16:creationId xmlns:a16="http://schemas.microsoft.com/office/drawing/2014/main" id="{266C432E-2CE3-4A2C-BB05-C5C7A12BD061}"/>
              </a:ext>
            </a:extLst>
          </p:cNvPr>
          <p:cNvSpPr/>
          <p:nvPr>
            <p:custDataLst>
              <p:tags r:id="rId168"/>
            </p:custDataLst>
          </p:nvPr>
        </p:nvSpPr>
        <p:spPr>
          <a:xfrm>
            <a:off x="9248757" y="4183279"/>
            <a:ext cx="20193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1" name="OTLSHAPE_T_4603116f003d4020aca78a2bbec0b440_Duration" hidden="1">
            <a:extLst>
              <a:ext uri="{FF2B5EF4-FFF2-40B4-BE49-F238E27FC236}">
                <a16:creationId xmlns:a16="http://schemas.microsoft.com/office/drawing/2014/main" id="{A317FDD7-91E2-4ABC-95A7-5E89AC30A0BE}"/>
              </a:ext>
            </a:extLst>
          </p:cNvPr>
          <p:cNvSpPr txBox="1"/>
          <p:nvPr>
            <p:custDataLst>
              <p:tags r:id="rId169"/>
            </p:custDataLst>
          </p:nvPr>
        </p:nvSpPr>
        <p:spPr>
          <a:xfrm>
            <a:off x="0" y="443765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dirty="0">
                <a:solidFill>
                  <a:srgbClr val="ED7D31"/>
                </a:solidFill>
                <a:latin typeface="Calibri" panose="020F0502020204030204" pitchFamily="34" charset="0"/>
              </a:rPr>
              <a:t>20 </a:t>
            </a:r>
            <a:r>
              <a:rPr lang="fr-FR" sz="1000" dirty="0" err="1">
                <a:solidFill>
                  <a:srgbClr val="ED7D31"/>
                </a:solidFill>
                <a:latin typeface="Calibri" panose="020F0502020204030204" pitchFamily="34" charset="0"/>
              </a:rPr>
              <a:t>days</a:t>
            </a:r>
            <a:endParaRPr lang="fr-FR" sz="1000" dirty="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522" name="OTLSHAPE_T_4603116f003d4020aca78a2bbec0b440_JoinedDate" hidden="1">
            <a:extLst>
              <a:ext uri="{FF2B5EF4-FFF2-40B4-BE49-F238E27FC236}">
                <a16:creationId xmlns:a16="http://schemas.microsoft.com/office/drawing/2014/main" id="{665EC82D-125B-47A9-9BF1-57CA764DF553}"/>
              </a:ext>
            </a:extLst>
          </p:cNvPr>
          <p:cNvSpPr txBox="1"/>
          <p:nvPr>
            <p:custDataLst>
              <p:tags r:id="rId170"/>
            </p:custDataLst>
          </p:nvPr>
        </p:nvSpPr>
        <p:spPr>
          <a:xfrm>
            <a:off x="0" y="459268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 dirty="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523" name="OTLSHAPE_T_4603116f003d4020aca78a2bbec0b440_StartDate">
            <a:extLst>
              <a:ext uri="{FF2B5EF4-FFF2-40B4-BE49-F238E27FC236}">
                <a16:creationId xmlns:a16="http://schemas.microsoft.com/office/drawing/2014/main" id="{C42E8EF7-F9FA-4F87-8C6C-AB83396FA1ED}"/>
              </a:ext>
            </a:extLst>
          </p:cNvPr>
          <p:cNvSpPr txBox="1"/>
          <p:nvPr>
            <p:custDataLst>
              <p:tags r:id="rId171"/>
            </p:custDataLst>
          </p:nvPr>
        </p:nvSpPr>
        <p:spPr>
          <a:xfrm>
            <a:off x="8815940" y="420736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8">
                <a:solidFill>
                  <a:srgbClr val="44546A"/>
                </a:solidFill>
                <a:latin typeface="Calibri" panose="020F0502020204030204" pitchFamily="34" charset="0"/>
              </a:rPr>
              <a:t>May 13</a:t>
            </a:r>
          </a:p>
        </p:txBody>
      </p:sp>
      <p:sp>
        <p:nvSpPr>
          <p:cNvPr id="1524" name="OTLSHAPE_T_4603116f003d4020aca78a2bbec0b440_EndDate">
            <a:extLst>
              <a:ext uri="{FF2B5EF4-FFF2-40B4-BE49-F238E27FC236}">
                <a16:creationId xmlns:a16="http://schemas.microsoft.com/office/drawing/2014/main" id="{1DFCC1D4-000F-49DC-BAB9-70B628938DB8}"/>
              </a:ext>
            </a:extLst>
          </p:cNvPr>
          <p:cNvSpPr txBox="1"/>
          <p:nvPr>
            <p:custDataLst>
              <p:tags r:id="rId172"/>
            </p:custDataLst>
          </p:nvPr>
        </p:nvSpPr>
        <p:spPr>
          <a:xfrm>
            <a:off x="11537856" y="4207367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6">
                <a:solidFill>
                  <a:srgbClr val="44546A"/>
                </a:solidFill>
                <a:latin typeface="Calibri" panose="020F0502020204030204" pitchFamily="34" charset="0"/>
              </a:rPr>
              <a:t>Jun 7</a:t>
            </a:r>
          </a:p>
        </p:txBody>
      </p:sp>
      <p:sp>
        <p:nvSpPr>
          <p:cNvPr id="1525" name="OTLSHAPE_T_4603116f003d4020aca78a2bbec0b440_TextPercentage">
            <a:extLst>
              <a:ext uri="{FF2B5EF4-FFF2-40B4-BE49-F238E27FC236}">
                <a16:creationId xmlns:a16="http://schemas.microsoft.com/office/drawing/2014/main" id="{513B41CC-F717-4783-8DAC-D47AB1507893}"/>
              </a:ext>
            </a:extLst>
          </p:cNvPr>
          <p:cNvSpPr txBox="1"/>
          <p:nvPr>
            <p:custDataLst>
              <p:tags r:id="rId173"/>
            </p:custDataLst>
          </p:nvPr>
        </p:nvSpPr>
        <p:spPr>
          <a:xfrm>
            <a:off x="11043643" y="4207367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10" dirty="0">
                <a:solidFill>
                  <a:schemeClr val="lt1"/>
                </a:solidFill>
                <a:latin typeface="Calibri" panose="020F0502020204030204" pitchFamily="34" charset="0"/>
              </a:rPr>
              <a:t>90%</a:t>
            </a:r>
          </a:p>
        </p:txBody>
      </p:sp>
      <p:sp>
        <p:nvSpPr>
          <p:cNvPr id="1526" name="OTLSHAPE_T_4603116f003d4020aca78a2bbec0b440_Title">
            <a:extLst>
              <a:ext uri="{FF2B5EF4-FFF2-40B4-BE49-F238E27FC236}">
                <a16:creationId xmlns:a16="http://schemas.microsoft.com/office/drawing/2014/main" id="{2123C359-EC48-476D-A3A5-4D8066FF85D5}"/>
              </a:ext>
            </a:extLst>
          </p:cNvPr>
          <p:cNvSpPr txBox="1"/>
          <p:nvPr>
            <p:custDataLst>
              <p:tags r:id="rId174"/>
            </p:custDataLst>
          </p:nvPr>
        </p:nvSpPr>
        <p:spPr>
          <a:xfrm>
            <a:off x="1896806" y="4200423"/>
            <a:ext cx="787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200" b="1" spc="-6">
                <a:solidFill>
                  <a:srgbClr val="04617B"/>
                </a:solidFill>
                <a:latin typeface="Calibri" panose="020F0502020204030204" pitchFamily="34" charset="0"/>
              </a:rPr>
              <a:t>API gateway</a:t>
            </a:r>
          </a:p>
        </p:txBody>
      </p:sp>
      <p:sp>
        <p:nvSpPr>
          <p:cNvPr id="1527" name="OTLSHAPE_T_fc7eebc3e8944244b0ade394e31a2419_Shape">
            <a:extLst>
              <a:ext uri="{FF2B5EF4-FFF2-40B4-BE49-F238E27FC236}">
                <a16:creationId xmlns:a16="http://schemas.microsoft.com/office/drawing/2014/main" id="{DD36F5CB-2FDE-4A29-95B7-43671B1667CF}"/>
              </a:ext>
            </a:extLst>
          </p:cNvPr>
          <p:cNvSpPr/>
          <p:nvPr>
            <p:custDataLst>
              <p:tags r:id="rId175"/>
            </p:custDataLst>
          </p:nvPr>
        </p:nvSpPr>
        <p:spPr>
          <a:xfrm>
            <a:off x="9248757" y="4513479"/>
            <a:ext cx="2247900" cy="203200"/>
          </a:xfrm>
          <a:prstGeom prst="roundRect">
            <a:avLst/>
          </a:prstGeom>
          <a:solidFill>
            <a:srgbClr val="1AAA42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8" name="OTLSHAPE_T_fc7eebc3e8944244b0ade394e31a2419_ShapePercentage">
            <a:extLst>
              <a:ext uri="{FF2B5EF4-FFF2-40B4-BE49-F238E27FC236}">
                <a16:creationId xmlns:a16="http://schemas.microsoft.com/office/drawing/2014/main" id="{08D8D6C1-0CA6-4E81-84C4-5DB063A70C9D}"/>
              </a:ext>
            </a:extLst>
          </p:cNvPr>
          <p:cNvSpPr/>
          <p:nvPr>
            <p:custDataLst>
              <p:tags r:id="rId176"/>
            </p:custDataLst>
          </p:nvPr>
        </p:nvSpPr>
        <p:spPr>
          <a:xfrm>
            <a:off x="9248757" y="4513479"/>
            <a:ext cx="11303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9" name="OTLSHAPE_T_fc7eebc3e8944244b0ade394e31a2419_Duration" hidden="1">
            <a:extLst>
              <a:ext uri="{FF2B5EF4-FFF2-40B4-BE49-F238E27FC236}">
                <a16:creationId xmlns:a16="http://schemas.microsoft.com/office/drawing/2014/main" id="{4F6D8A99-A5CD-4538-9037-77527E47B726}"/>
              </a:ext>
            </a:extLst>
          </p:cNvPr>
          <p:cNvSpPr txBox="1"/>
          <p:nvPr>
            <p:custDataLst>
              <p:tags r:id="rId177"/>
            </p:custDataLst>
          </p:nvPr>
        </p:nvSpPr>
        <p:spPr>
          <a:xfrm>
            <a:off x="0" y="476785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dirty="0">
                <a:solidFill>
                  <a:srgbClr val="ED7D31"/>
                </a:solidFill>
                <a:latin typeface="Calibri" panose="020F0502020204030204" pitchFamily="34" charset="0"/>
              </a:rPr>
              <a:t>20 </a:t>
            </a:r>
            <a:r>
              <a:rPr lang="fr-FR" sz="1000" dirty="0" err="1">
                <a:solidFill>
                  <a:srgbClr val="ED7D31"/>
                </a:solidFill>
                <a:latin typeface="Calibri" panose="020F0502020204030204" pitchFamily="34" charset="0"/>
              </a:rPr>
              <a:t>days</a:t>
            </a:r>
            <a:endParaRPr lang="fr-FR" sz="1000" dirty="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530" name="OTLSHAPE_T_fc7eebc3e8944244b0ade394e31a2419_JoinedDate" hidden="1">
            <a:extLst>
              <a:ext uri="{FF2B5EF4-FFF2-40B4-BE49-F238E27FC236}">
                <a16:creationId xmlns:a16="http://schemas.microsoft.com/office/drawing/2014/main" id="{413BDDBD-5576-4522-8613-B9A20A74AF48}"/>
              </a:ext>
            </a:extLst>
          </p:cNvPr>
          <p:cNvSpPr txBox="1"/>
          <p:nvPr>
            <p:custDataLst>
              <p:tags r:id="rId178"/>
            </p:custDataLst>
          </p:nvPr>
        </p:nvSpPr>
        <p:spPr>
          <a:xfrm>
            <a:off x="0" y="492288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 dirty="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531" name="OTLSHAPE_T_fc7eebc3e8944244b0ade394e31a2419_StartDate">
            <a:extLst>
              <a:ext uri="{FF2B5EF4-FFF2-40B4-BE49-F238E27FC236}">
                <a16:creationId xmlns:a16="http://schemas.microsoft.com/office/drawing/2014/main" id="{E8118570-2235-45F9-914B-FE6951859A0D}"/>
              </a:ext>
            </a:extLst>
          </p:cNvPr>
          <p:cNvSpPr txBox="1"/>
          <p:nvPr>
            <p:custDataLst>
              <p:tags r:id="rId179"/>
            </p:custDataLst>
          </p:nvPr>
        </p:nvSpPr>
        <p:spPr>
          <a:xfrm>
            <a:off x="8815940" y="453756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8">
                <a:solidFill>
                  <a:srgbClr val="44546A"/>
                </a:solidFill>
                <a:latin typeface="Calibri" panose="020F0502020204030204" pitchFamily="34" charset="0"/>
              </a:rPr>
              <a:t>May 13</a:t>
            </a:r>
          </a:p>
        </p:txBody>
      </p:sp>
      <p:sp>
        <p:nvSpPr>
          <p:cNvPr id="1532" name="OTLSHAPE_T_fc7eebc3e8944244b0ade394e31a2419_EndDate">
            <a:extLst>
              <a:ext uri="{FF2B5EF4-FFF2-40B4-BE49-F238E27FC236}">
                <a16:creationId xmlns:a16="http://schemas.microsoft.com/office/drawing/2014/main" id="{BC794A3C-A05D-4476-825B-E1FF8E8BBA9E}"/>
              </a:ext>
            </a:extLst>
          </p:cNvPr>
          <p:cNvSpPr txBox="1"/>
          <p:nvPr>
            <p:custDataLst>
              <p:tags r:id="rId180"/>
            </p:custDataLst>
          </p:nvPr>
        </p:nvSpPr>
        <p:spPr>
          <a:xfrm>
            <a:off x="11537856" y="4537567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6">
                <a:solidFill>
                  <a:srgbClr val="44546A"/>
                </a:solidFill>
                <a:latin typeface="Calibri" panose="020F0502020204030204" pitchFamily="34" charset="0"/>
              </a:rPr>
              <a:t>Jun 7</a:t>
            </a:r>
          </a:p>
        </p:txBody>
      </p:sp>
      <p:sp>
        <p:nvSpPr>
          <p:cNvPr id="1533" name="OTLSHAPE_T_fc7eebc3e8944244b0ade394e31a2419_TextPercentage">
            <a:extLst>
              <a:ext uri="{FF2B5EF4-FFF2-40B4-BE49-F238E27FC236}">
                <a16:creationId xmlns:a16="http://schemas.microsoft.com/office/drawing/2014/main" id="{5EDB7183-C8DA-4F1E-84D3-CD393FA1E2FA}"/>
              </a:ext>
            </a:extLst>
          </p:cNvPr>
          <p:cNvSpPr txBox="1"/>
          <p:nvPr>
            <p:custDataLst>
              <p:tags r:id="rId181"/>
            </p:custDataLst>
          </p:nvPr>
        </p:nvSpPr>
        <p:spPr>
          <a:xfrm>
            <a:off x="10148323" y="4537567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10" dirty="0">
                <a:solidFill>
                  <a:schemeClr val="lt1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1534" name="OTLSHAPE_T_fc7eebc3e8944244b0ade394e31a2419_Title">
            <a:extLst>
              <a:ext uri="{FF2B5EF4-FFF2-40B4-BE49-F238E27FC236}">
                <a16:creationId xmlns:a16="http://schemas.microsoft.com/office/drawing/2014/main" id="{65990B70-C665-477A-A722-F6F11DD0072D}"/>
              </a:ext>
            </a:extLst>
          </p:cNvPr>
          <p:cNvSpPr txBox="1"/>
          <p:nvPr>
            <p:custDataLst>
              <p:tags r:id="rId182"/>
            </p:custDataLst>
          </p:nvPr>
        </p:nvSpPr>
        <p:spPr>
          <a:xfrm>
            <a:off x="1896806" y="4530623"/>
            <a:ext cx="5588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200" b="1" spc="-10">
                <a:solidFill>
                  <a:srgbClr val="04617B"/>
                </a:solidFill>
                <a:latin typeface="Calibri" panose="020F0502020204030204" pitchFamily="34" charset="0"/>
              </a:rPr>
              <a:t>Keycloak</a:t>
            </a:r>
          </a:p>
        </p:txBody>
      </p:sp>
      <p:sp>
        <p:nvSpPr>
          <p:cNvPr id="1554" name="TextShape 4">
            <a:extLst>
              <a:ext uri="{FF2B5EF4-FFF2-40B4-BE49-F238E27FC236}">
                <a16:creationId xmlns:a16="http://schemas.microsoft.com/office/drawing/2014/main" id="{25B8A21C-F5A5-4F01-BA96-550D04CFEAC5}"/>
              </a:ext>
            </a:extLst>
          </p:cNvPr>
          <p:cNvSpPr txBox="1"/>
          <p:nvPr/>
        </p:nvSpPr>
        <p:spPr>
          <a:xfrm>
            <a:off x="803790" y="6274192"/>
            <a:ext cx="464571" cy="43140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11</a:t>
            </a:r>
            <a:endParaRPr lang="fr-CH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605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990080" y="365040"/>
            <a:ext cx="80179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L’application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Image 84"/>
          <p:cNvPicPr/>
          <p:nvPr/>
        </p:nvPicPr>
        <p:blipFill>
          <a:blip r:embed="rId2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86" name="TextShape 3"/>
          <p:cNvSpPr txBox="1"/>
          <p:nvPr/>
        </p:nvSpPr>
        <p:spPr>
          <a:xfrm>
            <a:off x="5654894" y="1427546"/>
            <a:ext cx="2744387" cy="543045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fr-CH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Ad-service</a:t>
            </a:r>
          </a:p>
          <a:p>
            <a:pPr>
              <a:lnSpc>
                <a:spcPct val="150000"/>
              </a:lnSpc>
            </a:pPr>
            <a:endParaRPr lang="fr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fr-CH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User-service</a:t>
            </a:r>
          </a:p>
          <a:p>
            <a:pPr>
              <a:lnSpc>
                <a:spcPct val="150000"/>
              </a:lnSpc>
            </a:pPr>
            <a:endParaRPr lang="fr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fr-CH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Image-service</a:t>
            </a:r>
          </a:p>
          <a:p>
            <a:pPr>
              <a:lnSpc>
                <a:spcPct val="150000"/>
              </a:lnSpc>
            </a:pPr>
            <a:endParaRPr lang="fr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fr-CH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Search</a:t>
            </a:r>
            <a:r>
              <a:rPr lang="fr-CH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-service</a:t>
            </a:r>
          </a:p>
          <a:p>
            <a:pPr>
              <a:lnSpc>
                <a:spcPct val="150000"/>
              </a:lnSpc>
            </a:pPr>
            <a:endParaRPr lang="fr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fr-CH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Category</a:t>
            </a:r>
            <a:r>
              <a:rPr lang="fr-CH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-service</a:t>
            </a:r>
            <a:endParaRPr lang="fr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4"/>
          <p:cNvSpPr txBox="1"/>
          <p:nvPr/>
        </p:nvSpPr>
        <p:spPr>
          <a:xfrm>
            <a:off x="843120" y="626436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2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4627DE3-411C-4233-8539-5862CC244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091" y="1427547"/>
            <a:ext cx="721764" cy="721764"/>
          </a:xfrm>
          <a:prstGeom prst="rect">
            <a:avLst/>
          </a:prstGeom>
        </p:spPr>
      </p:pic>
      <p:pic>
        <p:nvPicPr>
          <p:cNvPr id="5" name="Image 4" descr="Une image contenant objet&#10;&#10;Description générée automatiquement">
            <a:extLst>
              <a:ext uri="{FF2B5EF4-FFF2-40B4-BE49-F238E27FC236}">
                <a16:creationId xmlns:a16="http://schemas.microsoft.com/office/drawing/2014/main" id="{BE9A28EB-AACB-47B0-9DAC-E5D607217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091" y="2519118"/>
            <a:ext cx="721764" cy="721764"/>
          </a:xfrm>
          <a:prstGeom prst="rect">
            <a:avLst/>
          </a:prstGeom>
        </p:spPr>
      </p:pic>
      <p:pic>
        <p:nvPicPr>
          <p:cNvPr id="7" name="Image 6" descr="Une image contenant objet&#10;&#10;Description générée automatiquement">
            <a:extLst>
              <a:ext uri="{FF2B5EF4-FFF2-40B4-BE49-F238E27FC236}">
                <a16:creationId xmlns:a16="http://schemas.microsoft.com/office/drawing/2014/main" id="{75E4471C-491C-4E49-B0A6-38F6B93164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656" y="3429000"/>
            <a:ext cx="952633" cy="952633"/>
          </a:xfrm>
          <a:prstGeom prst="rect">
            <a:avLst/>
          </a:prstGeom>
        </p:spPr>
      </p:pic>
      <p:pic>
        <p:nvPicPr>
          <p:cNvPr id="9" name="Image 8" descr="Une image contenant transport&#10;&#10;Description générée automatiquement">
            <a:extLst>
              <a:ext uri="{FF2B5EF4-FFF2-40B4-BE49-F238E27FC236}">
                <a16:creationId xmlns:a16="http://schemas.microsoft.com/office/drawing/2014/main" id="{22DE545F-A254-4B4D-B94B-DE37BE2D88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091" y="4554798"/>
            <a:ext cx="849768" cy="84976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31553C6-C36D-47CF-85D3-70E4C9A78A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091" y="5577731"/>
            <a:ext cx="849768" cy="849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9C9C3F8-7C86-49D8-BA0E-49A4B627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827" y="530601"/>
            <a:ext cx="8426827" cy="5796798"/>
          </a:xfrm>
          <a:prstGeom prst="rect">
            <a:avLst/>
          </a:prstGeom>
        </p:spPr>
      </p:pic>
      <p:sp>
        <p:nvSpPr>
          <p:cNvPr id="84" name="CustomShape 2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Image 84"/>
          <p:cNvPicPr/>
          <p:nvPr/>
        </p:nvPicPr>
        <p:blipFill>
          <a:blip r:embed="rId3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87" name="TextShape 4"/>
          <p:cNvSpPr txBox="1"/>
          <p:nvPr/>
        </p:nvSpPr>
        <p:spPr>
          <a:xfrm>
            <a:off x="843120" y="626436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3</a:t>
            </a:r>
            <a:endParaRPr lang="fr-CH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</p:spTree>
    <p:extLst>
      <p:ext uri="{BB962C8B-B14F-4D97-AF65-F5344CB8AC3E}">
        <p14:creationId xmlns:p14="http://schemas.microsoft.com/office/powerpoint/2010/main" val="32350055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 95"/>
          <p:cNvPicPr/>
          <p:nvPr/>
        </p:nvPicPr>
        <p:blipFill>
          <a:blip r:embed="rId2"/>
          <a:stretch/>
        </p:blipFill>
        <p:spPr>
          <a:xfrm>
            <a:off x="2225880" y="1731600"/>
            <a:ext cx="8883360" cy="4424400"/>
          </a:xfrm>
          <a:prstGeom prst="rect">
            <a:avLst/>
          </a:prstGeom>
          <a:ln>
            <a:noFill/>
          </a:ln>
        </p:spPr>
      </p:pic>
      <p:sp>
        <p:nvSpPr>
          <p:cNvPr id="93" name="TextShape 1"/>
          <p:cNvSpPr txBox="1"/>
          <p:nvPr/>
        </p:nvSpPr>
        <p:spPr>
          <a:xfrm>
            <a:off x="1954080" y="365040"/>
            <a:ext cx="55699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DOM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5" name="Image 94"/>
          <p:cNvPicPr/>
          <p:nvPr/>
        </p:nvPicPr>
        <p:blipFill>
          <a:blip r:embed="rId3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97" name="TextShape 3"/>
          <p:cNvSpPr txBox="1"/>
          <p:nvPr/>
        </p:nvSpPr>
        <p:spPr>
          <a:xfrm>
            <a:off x="843120" y="626436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4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0328FDC-2560-4398-AEF3-51170C7DDABA}"/>
              </a:ext>
            </a:extLst>
          </p:cNvPr>
          <p:cNvSpPr txBox="1"/>
          <p:nvPr/>
        </p:nvSpPr>
        <p:spPr>
          <a:xfrm>
            <a:off x="5081047" y="2318994"/>
            <a:ext cx="235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BB615D3-69BA-4EA3-A19C-D2339BE6B4B6}"/>
              </a:ext>
            </a:extLst>
          </p:cNvPr>
          <p:cNvSpPr txBox="1"/>
          <p:nvPr/>
        </p:nvSpPr>
        <p:spPr>
          <a:xfrm>
            <a:off x="4182425" y="2295020"/>
            <a:ext cx="235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*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FB6451D-9732-4E03-A995-93DCE2DF4F63}"/>
              </a:ext>
            </a:extLst>
          </p:cNvPr>
          <p:cNvSpPr txBox="1"/>
          <p:nvPr/>
        </p:nvSpPr>
        <p:spPr>
          <a:xfrm>
            <a:off x="6549724" y="5126887"/>
            <a:ext cx="235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*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C21A1AA-E3A4-4CFE-B232-84900770CC88}"/>
              </a:ext>
            </a:extLst>
          </p:cNvPr>
          <p:cNvSpPr txBox="1"/>
          <p:nvPr/>
        </p:nvSpPr>
        <p:spPr>
          <a:xfrm>
            <a:off x="7057749" y="5122821"/>
            <a:ext cx="235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D42C5E-05D9-41A0-AF04-DEC185362D22}"/>
              </a:ext>
            </a:extLst>
          </p:cNvPr>
          <p:cNvSpPr txBox="1"/>
          <p:nvPr/>
        </p:nvSpPr>
        <p:spPr>
          <a:xfrm>
            <a:off x="5414820" y="1102936"/>
            <a:ext cx="250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Ad-service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DB17DB6-5590-48C6-87D4-4D69B3AB82F2}"/>
              </a:ext>
            </a:extLst>
          </p:cNvPr>
          <p:cNvSpPr txBox="1"/>
          <p:nvPr/>
        </p:nvSpPr>
        <p:spPr>
          <a:xfrm>
            <a:off x="5414820" y="3759134"/>
            <a:ext cx="250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Search</a:t>
            </a:r>
            <a:r>
              <a:rPr lang="fr-FR" dirty="0"/>
              <a:t>-service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 97"/>
          <p:cNvPicPr/>
          <p:nvPr/>
        </p:nvPicPr>
        <p:blipFill>
          <a:blip r:embed="rId2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TextShape 3"/>
          <p:cNvSpPr txBox="1"/>
          <p:nvPr/>
        </p:nvSpPr>
        <p:spPr>
          <a:xfrm>
            <a:off x="4176360" y="1706363"/>
            <a:ext cx="2210760" cy="2755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200000"/>
              </a:lnSpc>
            </a:pPr>
            <a:r>
              <a:rPr lang="fr-CH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Kong</a:t>
            </a:r>
          </a:p>
          <a:p>
            <a:pPr>
              <a:lnSpc>
                <a:spcPct val="200000"/>
              </a:lnSpc>
            </a:pPr>
            <a:endParaRPr lang="fr-CH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Lt BT"/>
            </a:endParaRPr>
          </a:p>
          <a:p>
            <a:pPr>
              <a:lnSpc>
                <a:spcPct val="200000"/>
              </a:lnSpc>
            </a:pPr>
            <a:r>
              <a:rPr lang="fr-CH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Kafka</a:t>
            </a:r>
          </a:p>
          <a:p>
            <a:pPr>
              <a:lnSpc>
                <a:spcPct val="200000"/>
              </a:lnSpc>
            </a:pPr>
            <a:endParaRPr lang="fr-CH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Lt BT"/>
            </a:endParaRPr>
          </a:p>
          <a:p>
            <a:pPr>
              <a:lnSpc>
                <a:spcPct val="200000"/>
              </a:lnSpc>
            </a:pPr>
            <a:r>
              <a:rPr lang="fr-CH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Keycloak</a:t>
            </a:r>
            <a:endParaRPr lang="fr-CH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Lt BT"/>
            </a:endParaRPr>
          </a:p>
        </p:txBody>
      </p:sp>
      <p:pic>
        <p:nvPicPr>
          <p:cNvPr id="99" name="Image 4"/>
          <p:cNvPicPr/>
          <p:nvPr/>
        </p:nvPicPr>
        <p:blipFill>
          <a:blip r:embed="rId3"/>
          <a:stretch/>
        </p:blipFill>
        <p:spPr>
          <a:xfrm>
            <a:off x="3143519" y="1975224"/>
            <a:ext cx="697320" cy="739373"/>
          </a:xfrm>
          <a:prstGeom prst="rect">
            <a:avLst/>
          </a:prstGeom>
          <a:ln>
            <a:noFill/>
          </a:ln>
        </p:spPr>
      </p:pic>
      <p:pic>
        <p:nvPicPr>
          <p:cNvPr id="100" name="Image 6"/>
          <p:cNvPicPr/>
          <p:nvPr/>
        </p:nvPicPr>
        <p:blipFill>
          <a:blip r:embed="rId4"/>
          <a:stretch/>
        </p:blipFill>
        <p:spPr>
          <a:xfrm>
            <a:off x="3033447" y="5312323"/>
            <a:ext cx="1114278" cy="886442"/>
          </a:xfrm>
          <a:prstGeom prst="rect">
            <a:avLst/>
          </a:prstGeom>
          <a:ln>
            <a:noFill/>
          </a:ln>
        </p:spPr>
      </p:pic>
      <p:sp>
        <p:nvSpPr>
          <p:cNvPr id="106" name="TextShape 2"/>
          <p:cNvSpPr txBox="1"/>
          <p:nvPr/>
        </p:nvSpPr>
        <p:spPr>
          <a:xfrm>
            <a:off x="1990080" y="365400"/>
            <a:ext cx="80179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Technologies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pic>
        <p:nvPicPr>
          <p:cNvPr id="107" name="Image 106"/>
          <p:cNvPicPr/>
          <p:nvPr/>
        </p:nvPicPr>
        <p:blipFill>
          <a:blip r:embed="rId5"/>
          <a:stretch/>
        </p:blipFill>
        <p:spPr>
          <a:xfrm>
            <a:off x="3313693" y="3570239"/>
            <a:ext cx="553787" cy="886442"/>
          </a:xfrm>
          <a:prstGeom prst="rect">
            <a:avLst/>
          </a:prstGeom>
          <a:ln>
            <a:noFill/>
          </a:ln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2B05748B-8DA5-417D-AAA4-C8906D2B87A1}"/>
              </a:ext>
            </a:extLst>
          </p:cNvPr>
          <p:cNvGrpSpPr/>
          <p:nvPr/>
        </p:nvGrpSpPr>
        <p:grpSpPr>
          <a:xfrm>
            <a:off x="6387120" y="1783715"/>
            <a:ext cx="6626698" cy="4480645"/>
            <a:chOff x="5691618" y="1833815"/>
            <a:chExt cx="6626698" cy="4480645"/>
          </a:xfrm>
        </p:grpSpPr>
        <p:sp>
          <p:nvSpPr>
            <p:cNvPr id="15" name="TextShape 3">
              <a:extLst>
                <a:ext uri="{FF2B5EF4-FFF2-40B4-BE49-F238E27FC236}">
                  <a16:creationId xmlns:a16="http://schemas.microsoft.com/office/drawing/2014/main" id="{900AFAA0-F62C-43F0-B939-07F7D8C33C1A}"/>
                </a:ext>
              </a:extLst>
            </p:cNvPr>
            <p:cNvSpPr txBox="1"/>
            <p:nvPr/>
          </p:nvSpPr>
          <p:spPr>
            <a:xfrm>
              <a:off x="7117689" y="1833815"/>
              <a:ext cx="5200627" cy="4430545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>
                <a:lnSpc>
                  <a:spcPct val="200000"/>
                </a:lnSpc>
              </a:pPr>
              <a:r>
                <a:rPr lang="fr-CH" sz="2800" b="0" strike="noStrike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Swis721 Lt BT"/>
                </a:rPr>
                <a:t>Kibana</a:t>
              </a:r>
              <a:r>
                <a:rPr lang="fr-CH" sz="2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Swis721 Lt BT"/>
                </a:rPr>
                <a:t> – </a:t>
              </a:r>
              <a:r>
                <a:rPr lang="fr-CH" sz="2800" b="0" strike="noStrike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Swis721 Lt BT"/>
                </a:rPr>
                <a:t>Elasticsearch</a:t>
              </a:r>
              <a:endParaRPr lang="fr-CH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endParaRPr>
            </a:p>
            <a:p>
              <a:pPr>
                <a:lnSpc>
                  <a:spcPct val="200000"/>
                </a:lnSpc>
              </a:pPr>
              <a:endParaRPr lang="fr-CH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endParaRPr>
            </a:p>
            <a:p>
              <a:pPr>
                <a:lnSpc>
                  <a:spcPct val="200000"/>
                </a:lnSpc>
              </a:pPr>
              <a:r>
                <a:rPr lang="fr-CH" sz="2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Swis721 Lt BT"/>
                </a:rPr>
                <a:t>Travis</a:t>
              </a:r>
            </a:p>
            <a:p>
              <a:pPr>
                <a:lnSpc>
                  <a:spcPct val="200000"/>
                </a:lnSpc>
              </a:pPr>
              <a:endParaRPr lang="fr-CH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endParaRPr>
            </a:p>
            <a:p>
              <a:pPr>
                <a:lnSpc>
                  <a:spcPct val="200000"/>
                </a:lnSpc>
              </a:pPr>
              <a:r>
                <a:rPr lang="fr-CH" sz="2800" b="0" strike="noStrike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Swis721 Lt BT"/>
                </a:rPr>
                <a:t>Sonarcloud</a:t>
              </a:r>
              <a:endParaRPr lang="fr-CH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endParaRPr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BAEA6F76-4962-4159-ACF6-035A6BD1043E}"/>
                </a:ext>
              </a:extLst>
            </p:cNvPr>
            <p:cNvGrpSpPr/>
            <p:nvPr/>
          </p:nvGrpSpPr>
          <p:grpSpPr>
            <a:xfrm>
              <a:off x="5691618" y="1948115"/>
              <a:ext cx="1289043" cy="953737"/>
              <a:chOff x="8775602" y="3274920"/>
              <a:chExt cx="2055796" cy="1532160"/>
            </a:xfrm>
          </p:grpSpPr>
          <p:pic>
            <p:nvPicPr>
              <p:cNvPr id="101" name="Image 12"/>
              <p:cNvPicPr/>
              <p:nvPr/>
            </p:nvPicPr>
            <p:blipFill>
              <a:blip r:embed="rId6"/>
              <a:srcRect l="7998" t="18684" r="81660" b="23259"/>
              <a:stretch/>
            </p:blipFill>
            <p:spPr>
              <a:xfrm>
                <a:off x="8775602" y="3302460"/>
                <a:ext cx="940680" cy="147708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3" name="Image 14"/>
              <p:cNvPicPr/>
              <p:nvPr/>
            </p:nvPicPr>
            <p:blipFill rotWithShape="1">
              <a:blip r:embed="rId6"/>
              <a:srcRect l="79910" t="19160" r="8852" b="22555"/>
              <a:stretch/>
            </p:blipFill>
            <p:spPr>
              <a:xfrm>
                <a:off x="9775596" y="3274920"/>
                <a:ext cx="1055802" cy="153216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104" name="Image 15"/>
            <p:cNvPicPr/>
            <p:nvPr/>
          </p:nvPicPr>
          <p:blipFill>
            <a:blip r:embed="rId7"/>
            <a:srcRect l="17555" r="15736"/>
            <a:stretch/>
          </p:blipFill>
          <p:spPr>
            <a:xfrm>
              <a:off x="6033811" y="3617373"/>
              <a:ext cx="946850" cy="105231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8" name="Image 107"/>
            <p:cNvPicPr/>
            <p:nvPr/>
          </p:nvPicPr>
          <p:blipFill>
            <a:blip r:embed="rId8"/>
            <a:stretch/>
          </p:blipFill>
          <p:spPr>
            <a:xfrm>
              <a:off x="5999040" y="5196627"/>
              <a:ext cx="1016392" cy="111783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0" name="TextShape 4"/>
          <p:cNvSpPr txBox="1"/>
          <p:nvPr/>
        </p:nvSpPr>
        <p:spPr>
          <a:xfrm>
            <a:off x="843120" y="626436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7" name="Image 116"/>
          <p:cNvPicPr/>
          <p:nvPr/>
        </p:nvPicPr>
        <p:blipFill>
          <a:blip r:embed="rId2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120" name="TextShape 4"/>
          <p:cNvSpPr txBox="1"/>
          <p:nvPr/>
        </p:nvSpPr>
        <p:spPr>
          <a:xfrm>
            <a:off x="843120" y="626436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6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2A0F362-09F9-4F4F-9226-F418379E1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026" y="2952683"/>
            <a:ext cx="952633" cy="952633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62D1D1A7-C499-4B2A-8DCE-859AE9322EA3}"/>
              </a:ext>
            </a:extLst>
          </p:cNvPr>
          <p:cNvSpPr/>
          <p:nvPr/>
        </p:nvSpPr>
        <p:spPr>
          <a:xfrm>
            <a:off x="3638553" y="3216896"/>
            <a:ext cx="1102936" cy="424206"/>
          </a:xfrm>
          <a:prstGeom prst="rightArrow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9900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B050D51-4468-4AC9-845B-91A9719892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383" y="2952683"/>
            <a:ext cx="952633" cy="952633"/>
          </a:xfrm>
          <a:prstGeom prst="rect">
            <a:avLst/>
          </a:prstGeom>
        </p:spPr>
      </p:pic>
      <p:pic>
        <p:nvPicPr>
          <p:cNvPr id="19" name="Image 15">
            <a:extLst>
              <a:ext uri="{FF2B5EF4-FFF2-40B4-BE49-F238E27FC236}">
                <a16:creationId xmlns:a16="http://schemas.microsoft.com/office/drawing/2014/main" id="{33CB1A07-CF09-4E9A-A6A7-13EC4D5B5D2F}"/>
              </a:ext>
            </a:extLst>
          </p:cNvPr>
          <p:cNvPicPr/>
          <p:nvPr/>
        </p:nvPicPr>
        <p:blipFill rotWithShape="1">
          <a:blip r:embed="rId5"/>
          <a:srcRect l="17555" r="15736" b="18914"/>
          <a:stretch/>
        </p:blipFill>
        <p:spPr>
          <a:xfrm>
            <a:off x="7704360" y="2952683"/>
            <a:ext cx="946850" cy="853283"/>
          </a:xfrm>
          <a:prstGeom prst="rect">
            <a:avLst/>
          </a:prstGeom>
          <a:ln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B0EBD36-FBF9-448A-ABA8-3C9D94F55E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863" y="4234562"/>
            <a:ext cx="952633" cy="95263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3EAD730-4E93-4A63-9E99-7699DCF517C1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9684104" y="1279875"/>
            <a:ext cx="1016392" cy="1117833"/>
          </a:xfrm>
          <a:prstGeom prst="rect">
            <a:avLst/>
          </a:prstGeom>
          <a:ln>
            <a:noFill/>
          </a:ln>
        </p:spPr>
      </p:pic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EB0A8E17-59AD-4192-9CBB-6331D3464FF4}"/>
              </a:ext>
            </a:extLst>
          </p:cNvPr>
          <p:cNvSpPr/>
          <p:nvPr/>
        </p:nvSpPr>
        <p:spPr>
          <a:xfrm flipH="1">
            <a:off x="6385720" y="3481110"/>
            <a:ext cx="1102936" cy="424206"/>
          </a:xfrm>
          <a:prstGeom prst="rightArrow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9900"/>
              </a:solidFill>
            </a:endParaRP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A8C1FBD7-400C-42CF-B0F1-9080F9247643}"/>
              </a:ext>
            </a:extLst>
          </p:cNvPr>
          <p:cNvSpPr/>
          <p:nvPr/>
        </p:nvSpPr>
        <p:spPr>
          <a:xfrm>
            <a:off x="6404730" y="3004793"/>
            <a:ext cx="1102936" cy="424206"/>
          </a:xfrm>
          <a:prstGeom prst="rightArrow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9900"/>
              </a:solidFill>
            </a:endParaRP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C05BEF03-7E16-4C9C-BCFD-328686EB2D17}"/>
              </a:ext>
            </a:extLst>
          </p:cNvPr>
          <p:cNvSpPr/>
          <p:nvPr/>
        </p:nvSpPr>
        <p:spPr>
          <a:xfrm rot="2700000">
            <a:off x="8672113" y="3747752"/>
            <a:ext cx="1102936" cy="424206"/>
          </a:xfrm>
          <a:prstGeom prst="rightArrow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9900"/>
              </a:solidFill>
            </a:endParaRP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830C4A01-DF4A-41F0-B390-0AD3D1197369}"/>
              </a:ext>
            </a:extLst>
          </p:cNvPr>
          <p:cNvSpPr/>
          <p:nvPr/>
        </p:nvSpPr>
        <p:spPr>
          <a:xfrm rot="-2700000">
            <a:off x="8688204" y="2517949"/>
            <a:ext cx="1102936" cy="424206"/>
          </a:xfrm>
          <a:prstGeom prst="rightArrow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99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36D4D52-8132-423D-A347-3910DAFE464C}"/>
              </a:ext>
            </a:extLst>
          </p:cNvPr>
          <p:cNvSpPr txBox="1"/>
          <p:nvPr/>
        </p:nvSpPr>
        <p:spPr>
          <a:xfrm>
            <a:off x="5320584" y="3805966"/>
            <a:ext cx="878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Github</a:t>
            </a:r>
            <a:endParaRPr lang="fr-FR" sz="14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C98F553-79A1-40F1-897F-A09AC9BCEEB7}"/>
              </a:ext>
            </a:extLst>
          </p:cNvPr>
          <p:cNvSpPr txBox="1"/>
          <p:nvPr/>
        </p:nvSpPr>
        <p:spPr>
          <a:xfrm>
            <a:off x="9831598" y="5033306"/>
            <a:ext cx="785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Docker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CDCDFE7-7A76-420F-9F3D-00EE94DE91CA}"/>
              </a:ext>
            </a:extLst>
          </p:cNvPr>
          <p:cNvSpPr txBox="1"/>
          <p:nvPr/>
        </p:nvSpPr>
        <p:spPr>
          <a:xfrm>
            <a:off x="9652373" y="2232120"/>
            <a:ext cx="107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Sonarcloud</a:t>
            </a:r>
            <a:endParaRPr lang="fr-FR" sz="14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F45C4A1-0BF4-4625-ACDA-31305AF241ED}"/>
              </a:ext>
            </a:extLst>
          </p:cNvPr>
          <p:cNvSpPr txBox="1"/>
          <p:nvPr/>
        </p:nvSpPr>
        <p:spPr>
          <a:xfrm>
            <a:off x="7752891" y="3751427"/>
            <a:ext cx="914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Travis CI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B5A4F77-5C6C-427A-AFAB-F49020056F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87" y="5314415"/>
            <a:ext cx="952633" cy="952633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32BE6B80-7B87-4A7B-9BC4-8A5320F33A78}"/>
              </a:ext>
            </a:extLst>
          </p:cNvPr>
          <p:cNvSpPr/>
          <p:nvPr/>
        </p:nvSpPr>
        <p:spPr>
          <a:xfrm rot="8503222">
            <a:off x="8794653" y="5102312"/>
            <a:ext cx="1102936" cy="424206"/>
          </a:xfrm>
          <a:prstGeom prst="rightArrow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64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2" name="Image 111"/>
          <p:cNvPicPr/>
          <p:nvPr/>
        </p:nvPicPr>
        <p:blipFill>
          <a:blip r:embed="rId2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113" name="TextShape 2"/>
          <p:cNvSpPr txBox="1"/>
          <p:nvPr/>
        </p:nvSpPr>
        <p:spPr>
          <a:xfrm>
            <a:off x="1990080" y="365760"/>
            <a:ext cx="80179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Features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5111371" y="1690920"/>
            <a:ext cx="3947788" cy="37671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fr-CH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Poster une annonce</a:t>
            </a:r>
          </a:p>
          <a:p>
            <a:pPr>
              <a:lnSpc>
                <a:spcPct val="150000"/>
              </a:lnSpc>
            </a:pPr>
            <a:endParaRPr lang="fr-CH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Lt BT"/>
            </a:endParaRPr>
          </a:p>
          <a:p>
            <a:pPr>
              <a:lnSpc>
                <a:spcPct val="150000"/>
              </a:lnSpc>
            </a:pPr>
            <a:r>
              <a:rPr lang="fr-CH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Consulter une annonce</a:t>
            </a:r>
          </a:p>
          <a:p>
            <a:pPr>
              <a:lnSpc>
                <a:spcPct val="150000"/>
              </a:lnSpc>
            </a:pPr>
            <a:endParaRPr lang="fr-CH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Lt BT"/>
            </a:endParaRPr>
          </a:p>
          <a:p>
            <a:pPr>
              <a:lnSpc>
                <a:spcPct val="150000"/>
              </a:lnSpc>
            </a:pPr>
            <a:r>
              <a:rPr lang="fr-CH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Rechercher une annonce</a:t>
            </a:r>
          </a:p>
        </p:txBody>
      </p:sp>
      <p:sp>
        <p:nvSpPr>
          <p:cNvPr id="115" name="TextShape 4"/>
          <p:cNvSpPr txBox="1"/>
          <p:nvPr/>
        </p:nvSpPr>
        <p:spPr>
          <a:xfrm>
            <a:off x="843120" y="626436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7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A09B168-963E-482D-BEA5-322ACE116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546" y="1666461"/>
            <a:ext cx="952633" cy="952633"/>
          </a:xfrm>
          <a:prstGeom prst="rect">
            <a:avLst/>
          </a:prstGeom>
        </p:spPr>
      </p:pic>
      <p:pic>
        <p:nvPicPr>
          <p:cNvPr id="14" name="Image 13" descr="Une image contenant transport&#10;&#10;Description générée automatiquement">
            <a:extLst>
              <a:ext uri="{FF2B5EF4-FFF2-40B4-BE49-F238E27FC236}">
                <a16:creationId xmlns:a16="http://schemas.microsoft.com/office/drawing/2014/main" id="{D1CBE9BB-B318-450D-B364-A7D49AF13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49" y="4191327"/>
            <a:ext cx="849768" cy="849768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DC79C3DE-2474-44FF-B0A4-5CD0DD4A2911}"/>
              </a:ext>
            </a:extLst>
          </p:cNvPr>
          <p:cNvGrpSpPr/>
          <p:nvPr/>
        </p:nvGrpSpPr>
        <p:grpSpPr>
          <a:xfrm>
            <a:off x="3601546" y="2928894"/>
            <a:ext cx="952633" cy="952633"/>
            <a:chOff x="3601546" y="2928894"/>
            <a:chExt cx="952633" cy="952633"/>
          </a:xfrm>
        </p:grpSpPr>
        <p:pic>
          <p:nvPicPr>
            <p:cNvPr id="5" name="Image 4" descr="Une image contenant assis, ordinateur&#10;&#10;Description générée automatiquement">
              <a:extLst>
                <a:ext uri="{FF2B5EF4-FFF2-40B4-BE49-F238E27FC236}">
                  <a16:creationId xmlns:a16="http://schemas.microsoft.com/office/drawing/2014/main" id="{2844CEDF-C7EB-4E7C-8D97-953BF5796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1546" y="2928894"/>
              <a:ext cx="952633" cy="952633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14F4BFA0-5A6E-4579-9BFF-5B83863D1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7233" y="3096000"/>
              <a:ext cx="396000" cy="396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B0A287A0-1EBD-4530-A0F1-7B2A31EAE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129" y="352182"/>
            <a:ext cx="7854418" cy="5912178"/>
          </a:xfrm>
          <a:prstGeom prst="rect">
            <a:avLst/>
          </a:prstGeom>
        </p:spPr>
      </p:pic>
      <p:sp>
        <p:nvSpPr>
          <p:cNvPr id="111" name="CustomShape 1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2" name="Image 111"/>
          <p:cNvPicPr/>
          <p:nvPr/>
        </p:nvPicPr>
        <p:blipFill>
          <a:blip r:embed="rId3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115" name="TextShape 4"/>
          <p:cNvSpPr txBox="1"/>
          <p:nvPr/>
        </p:nvSpPr>
        <p:spPr>
          <a:xfrm>
            <a:off x="843120" y="626436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97530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2" name="Image 111"/>
          <p:cNvPicPr/>
          <p:nvPr/>
        </p:nvPicPr>
        <p:blipFill>
          <a:blip r:embed="rId2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115" name="TextShape 4"/>
          <p:cNvSpPr txBox="1"/>
          <p:nvPr/>
        </p:nvSpPr>
        <p:spPr>
          <a:xfrm>
            <a:off x="843120" y="626436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9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D5C51F5-F904-4995-AF98-0A41F1828295}"/>
              </a:ext>
            </a:extLst>
          </p:cNvPr>
          <p:cNvSpPr txBox="1"/>
          <p:nvPr/>
        </p:nvSpPr>
        <p:spPr>
          <a:xfrm>
            <a:off x="4876800" y="3075057"/>
            <a:ext cx="3456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Swis721 Lt BT"/>
              </a:rPr>
              <a:t>Démonstration</a:t>
            </a:r>
            <a:endParaRPr lang="fr-FR" dirty="0">
              <a:latin typeface="Swis721 Lt BT"/>
            </a:endParaRPr>
          </a:p>
        </p:txBody>
      </p:sp>
    </p:spTree>
    <p:extLst>
      <p:ext uri="{BB962C8B-B14F-4D97-AF65-F5344CB8AC3E}">
        <p14:creationId xmlns:p14="http://schemas.microsoft.com/office/powerpoint/2010/main" val="29068089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EuMyIsIk9yaWdpbmFsQXNzZW1ibHlWZXJzaW9uIjoiMy42Mi4xMy4wMCIsIkVkaXRpb24iOiJQbHVzIiwiSXNQbHVzRWRpdGlvbiI6dHJ1ZX0sIkVmZmVjdCI6MCwiU3R5bGUiOnsiJGlkIjoiMyIsIlRpbWViYW5kU3R5bGUiOnsiJGlkIjoiNCIsIlNjYWxlTWFya2luZyI6MSwiU2hhcGUiOjEwLCJTaGFwZVN0eWxlIjp7IiRpZCI6IjUiLCJNYXJnaW4iOnsiJGlkIjoiNiIsIlRvcCI6MCwiTGVmdCI6MTAsIlJpZ2h0IjoxMCwiQm90dG9tIjowfSwiUGFkZGluZyI6eyIkaWQiOiI3IiwiVG9wIjozLCJMZWZ0IjowLCJSaWdodCI6MCwiQm90dG9tIjozfSwiQmFja2dyb3VuZCI6eyIkaWQiOiI4IiwiQ29sb3IiOnsiJGlkIjoiOSIsIkEiOjI1NSwiUiI6MzEsIkciOjczLCJCIjoxMjV9fSwiSXNWaXNpYmxlIjp0cnVlLCJXaWR0aCI6ODU4LjAsIkhlaWdodCI6Mj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pZCI6IjM1IiwiQSI6MjU1LCJSIjoyNTUsIkciOjI1NSwiQiI6MjU1fX0sIklzVmlzaWJsZSI6ZmFsc2UsIldpZHRoIjowLjAsIkhlaWdodCI6MC4wLCJCb3JkZXJTdHlsZSI6bnVsbCwiUGFyZW50U3R5bGUiOm51bGx9LCJUb2RheU1hcmtlclN0eWxlIjp7IiRpZCI6IjM2IiwiTWFyZ2luIjp7IiRpZCI6IjM3IiwiVG9wIjowLCJMZWZ0IjowLCJSaWdodCI6MCwiQm90dG9tIjowfSwiUGFkZGluZyI6eyIkaWQiOiIzOCIsIlRvcCI6MCwiTGVmdCI6MCwiUmlnaHQiOjAsIkJvdHRvbSI6MH0sIkJhY2tncm91bmQiOnsiJGlkIjoiMzkiLCJDb2xvciI6eyIkaWQiOiI0MCIsIkEiOjI1NSwiUiI6MjU1LCJHIjowLCJCIjowfX0sIklzVmlzaWJsZSI6dHJ1ZSwiV2lkdGgiOjAuMCwiSGVpZ2h0IjowLjAsIkJvcmRlclN0eWxlIjpudWxsLCJQYXJlbnRTdHlsZSI6bnVsbH0sIlNjYWxlU3R5bGUiOnsiJGlkIjoiNDEiLCJTaG93U2VnbWVudFNlcGFyYXRvcnMiOmZhbHNlLCJTZWdtZW50U2VwYXJhdG9yT3BhY2l0eSI6MzAsIkZvbnRTZXR0aW5ncyI6eyIkaWQiOiI0MiIsIkZvbnRTaXplIjoxMiwiRm9udE5hbWUiOiJDYWxpYnJpIiwiSXNCb2xkIjpmYWxzZSwiSXNJdGFsaWMiOmZhbHNlLCJJc1VuZGVybGluZWQiOmZhbHNlLCJQYXJlbnRTdHlsZSI6bnVsbH0sIkF1dG9TaXplIjowLCJGb3JlZ3JvdW5kIjp7IiRpZCI6IjQzIiwiQ29sb3IiOnsiJGlkIjoiNDQ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UiLCJUb3AiOjAsIkxlZnQiOjUsIlJpZ2h0IjowLCJCb3R0b20iOjB9LCJQYWRkaW5nIjp7IiRpZCI6IjQ2IiwiVG9wIjowLCJMZWZ0IjowLCJSaWdodCI6MCwiQm90dG9tIjowfSwiQmFja2dyb3VuZCI6eyIkaWQiOiI0NyIsIkNvbG9yIjp7IiRyZWYiOiIyMCJ9fSwiSXNWaXNpYmxlIjp0cnVlLCJXaWR0aCI6MC4wLCJIZWlnaHQiOjAuMCwiQm9yZGVyU3R5bGUiOm51bGwsIlBhcmVudFN0eWxlIjpudWxsfSwiRWxhcHNlZFRpbWVCYWNrZ3JvdW5kIjp7IiRpZCI6IjQ4IiwiQ29sb3IiOnsiJGlkIjoiNDkiLCJBIjo3NiwiUiI6MjU1LCJHIjoyNTUsIkIiOjI1NX19LCJBcHBlbmRZZWFyT25ZZWFyQ2hhbmdlIjpmYWxzZSwiRWxhcHNlZFRpbWVGb3JtYXQiOjEsIlRvZGF5TWFya2VyUG9zaXRpb24iOjAsIlF1aWNrUG9zaXRpb24iOjMsIkFic29sdXRlUG9zaXRpb24iOjM4Ny4zOTE5NjgsIk1hcmdpbiI6eyIkaWQiOiI1MCIsIlRvcCI6MCwiTGVmdCI6MTAsIlJpZ2h0IjoxMCwiQm90dG9tIjowfSwiUGFkZGluZyI6eyIkaWQiOiI1MSIsIlRvcCI6MCwiTGVmdCI6MCwiUmlnaHQiOjAsIkJvdHRvbSI6MH0sIkJhY2tncm91bmQiOnsiJGlkIjoiNTIiLCJDb2xvciI6eyIkaWQiOiI1MyIsIkEiOjI1NSwiUiI6NCwiRyI6OTcsIkIiOjEyM319LCJJc1Zpc2libGUiOnRydWUsIldpZHRoIjowLjAsIkhlaWdodCI6MC4wLCJCb3JkZXJTdHlsZSI6bnVsbCwiUGFyZW50U3R5bGUiOm51bGx9LCJEZWZhdWx0TWlsZXN0b25lU3R5bGUiOnsiJGlkIjoiNTQiLCJTaGFwZSI6MiwiQ29ubmVjdG9yTWFyZ2luIjp7IiRpZCI6IjU1IiwiVG9wIjowLCJMZWZ0IjoyLCJSaWdodCI6MiwiQm90dG9tIjowfSwiQ29ubmVjdG9yU3R5bGUiOnsiJGlkIjoiNTYiLCJMaW5lQ29sb3IiOnsiJGlkIjoiNTciLCIkdHlwZSI6Ik5MUkUuQ29tbW9uLkRvbS5Tb2xpZENvbG9yQnJ1c2gsIE5MUkUuQ29tbW9uIiwiQ29sb3IiOnsiJGlkIjoiNTgiLCJBIjoxMjcsIlIiOjc5LCJHIjoxMjksIkIiOjE4OX19LCJMaW5lV2VpZ2h0IjoxLjAsIkxpbmVUeXBlIjowLCJQYXJlbnRTdHlsZSI6bnVsbH0sIklzQmVsb3dUaW1lYmFuZCI6ZmFsc2UsIkhpZGVEYXRlIjpmYWxzZSwiU2hhcGVTaXplIjoxLCJTcGFjaW5nIjoyLjAsIlBhZGRpbmciOnsiJGlkIjoiNTkiLCJUb3AiOjcsIkxlZnQiOjMsIlJpZ2h0IjowLCJCb3R0b20iOjJ9LCJTaGFwZVN0eWxlIjp7IiRpZCI6IjYwIiwiTWFyZ2luIjp7IiRpZCI6IjYxIiwiVG9wIjowLCJMZWZ0IjowLCJSaWdodCI6MCwiQm90dG9tIjowfSwiUGFkZGluZyI6eyIkaWQiOiI2MiIsIlRvcCI6MCwiTGVmdCI6MCwiUmlnaHQiOjAsIkJvdHRvbSI6MH0sIkJhY2tncm91bmQiOnsiJGlkIjoiNjMiLCJDb2xvciI6eyIkaWQiOiI2NCIsIkEiOjI1NSwiUiI6MCwiRyI6MTE0LCJCIjoxODh9fSwiSXNWaXNpYmxlIjp0cnVlLCJXaWR0aCI6MTMuMCwiSGVpZ2h0IjoxMy4wLCJCb3JkZXJTdHlsZSI6eyIkaWQiOiI2NSIsIkxpbmVDb2xvciI6eyIkaWQiOiI2NiIsIiR0eXBlIjoiTkxSRS5Db21tb24uRG9tLlNvbGlkQ29sb3JCcnVzaCwgTkxSRS5Db21tb24iLCJDb2xvciI6eyIkaWQiOiI2NyIsIkEiOjI1NSwiUiI6MjU1LCJHIjowLCJCIjowfX0sIkxpbmVXZWlnaHQiOjAuMCwiTGluZVR5cGUiOjAsIlBhcmVudFN0eWxlIjpudWxsfSwiUGFyZW50U3R5bGUiOm51bGx9LCJUaXRsZVN0eWxlIjp7IiRpZCI6IjY4IiwiRm9udFNldHRpbmdzIjp7IiRpZCI6IjY5IiwiRm9udFNpemUiOjEyLCJGb250TmFtZSI6IkNhbGlicmkiLCJJc0JvbGQiOnRydWUsIklzSXRhbGljIjpmYWxzZSwiSXNVbmRlcmxpbmVkIjpmYWxzZSwiUGFyZW50U3R5bGUiOm51bGx9LCJBdXRvU2l6ZSI6MCwiRm9yZWdyb3VuZCI6eyIkaWQiOiI3MCIsIkNvbG9yIjp7IiRpZCI6Ijc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yIiwiVG9wIjowLCJMZWZ0IjowLCJSaWdodCI6MCwiQm90dG9tIjowfSwiUGFkZGluZyI6eyIkaWQiOiI3MyIsIlRvcCI6MCwiTGVmdCI6MCwiUmlnaHQiOjAsIkJvdHRvbSI6MH0sIkJhY2tncm91bmQiOnsiJGlkIjoiNzQiLCJDb2xvciI6eyIkcmVmIjoiMjAifX0sIklzVmlzaWJsZSI6dHJ1ZSwiV2lkdGgiOjAuMCwiSGVpZ2h0IjowLjAsIkJvcmRlclN0eWxlIjpudWxsLCJQYXJlbnRTdHlsZSI6bnVsbH0sIkRhdGVTdHlsZSI6eyIkaWQiOiI3NSIsIkZvbnRTZXR0aW5ncyI6eyIkaWQiOiI3NiIsIkZvbnRTaXplIjoxMCwiRm9udE5hbWUiOiJDYWxpYnJpIiwiSXNCb2xkIjpmYWxzZSwiSXNJdGFsaWMiOmZhbHNlLCJJc1VuZGVybGluZWQiOmZhbHNlLCJQYXJlbnRTdHlsZSI6bnVsbH0sIkF1dG9TaXplIjowLCJGb3JlZ3JvdW5kIjp7IiRpZCI6Ijc3IiwiQ29sb3IiOnsiJGlkIjoiNz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5IiwiVG9wIjowLCJMZWZ0IjowLCJSaWdodCI6MCwiQm90dG9tIjowfSwiUGFkZGluZyI6eyIkaWQiOiI4MCIsIlRvcCI6MCwiTGVmdCI6MCwiUmlnaHQiOjAsIkJvdHRvbSI6MH0sIkJhY2tncm91bmQiOnsiJGlkIjoiODEiLCJDb2xvciI6eyIkcmVmIjoiMjAifX0sIklzVmlzaWJsZSI6dHJ1ZSwiV2lkdGgiOjAuMCwiSGVpZ2h0IjowLjAsIkJvcmRlclN0eWxlIjpudWxsLCJQYXJlbnRTdHlsZSI6bnVsbH0sIkRhdGVGb3JtYXQiOnsiJGlkIjoiO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zIiwiU2hhcGUiOjEsIlNoYXBlVGhpY2tuZXNzIjoxLCJEdXJhdGlvbkZvcm1hdCI6MCwiSW5jbHVkZU5vbldvcmtpbmdEYXlzSW5EdXJhdGlvbiI6ZmFsc2UsIlBlcmNlbnRhZ2VDb21wbGV0ZVN0eWxlIjp7IiRpZCI6Ijg0IiwiRm9udFNldHRpbmdzIjp7IiRpZCI6Ijg1IiwiRm9udFNpemUiOjEwLCJGb250TmFtZSI6IkNhbGlicmkiLCJJc0JvbGQiOmZhbHNlLCJJc0l0YWxpYyI6ZmFsc2UsIklzVW5kZXJsaW5lZCI6ZmFsc2UsIlBhcmVudFN0eWxlIjpudWxsfSwiQXV0b1NpemUiOjAsIkZvcmVncm91bmQiOnsiJGlkIjoiODYiLCJDb2xvciI6eyIkaWQiOiI4Ny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giLCJUb3AiOjAsIkxlZnQiOjAsIlJpZ2h0IjowLCJCb3R0b20iOjB9LCJQYWRkaW5nIjp7IiRpZCI6Ijg5IiwiVG9wIjowLCJMZWZ0IjowLCJSaWdodCI6MCwiQm90dG9tIjowfSwiQmFja2dyb3VuZCI6eyIkaWQiOiI5MCIsIkNvbG9yIjp7IiRyZWYiOiIyMCJ9fSwiSXNWaXNpYmxlIjp0cnVlLCJXaWR0aCI6MC4wLCJIZWlnaHQiOjAuMCwiQm9yZGVyU3R5bGUiOm51bGwsIlBhcmVudFN0eWxlIjpudWxsfSwiRHVyYXRpb25TdHlsZSI6eyIkaWQiOiI5MSIsIkZvbnRTZXR0aW5ncyI6eyIkaWQiOiI5MiIsIkZvbnRTaXplIjoxMCwiRm9udE5hbWUiOiJDYWxpYnJpIiwiSXNCb2xkIjpmYWxzZSwiSXNJdGFsaWMiOmZhbHNlLCJJc1VuZGVybGluZWQiOmZhbHNlLCJQYXJlbnRTdHlsZSI6bnVsbH0sIkF1dG9TaXplIjowLCJGb3JlZ3JvdW5kIjp7IiRpZCI6IjkzIiwiQ29sb3IiOnsiJGlkIjoiOT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SIsIlRvcCI6MCwiTGVmdCI6MCwiUmlnaHQiOjAsIkJvdHRvbSI6MH0sIlBhZGRpbmciOnsiJGlkIjoiOTYiLCJUb3AiOjAsIkxlZnQiOjAsIlJpZ2h0IjowLCJCb3R0b20iOjB9LCJCYWNrZ3JvdW5kIjp7IiRpZCI6Ijk3IiwiQ29sb3IiOnsiJHJlZiI6IjIwIn19LCJJc1Zpc2libGUiOnRydWUsIldpZHRoIjowLjAsIkhlaWdodCI6MC4wLCJCb3JkZXJTdHlsZSI6bnVsbCwiUGFyZW50U3R5bGUiOm51bGx9LCJIb3Jpem9udGFsQ29ubmVjdG9yU3R5bGUiOnsiJGlkIjoiOTgiLCJMaW5lQ29sb3IiOnsiJGlkIjoiOTkiLCIkdHlwZSI6Ik5MUkUuQ29tbW9uLkRvbS5Tb2xpZENvbG9yQnJ1c2gsIE5MUkUuQ29tbW9uIiwiQ29sb3IiOnsiJGlkIjoiMTAwIiwiQSI6MjU1LCJSIjoyMTIsIkciOjIzNCwiQiI6MjU1fX0sIkxpbmVXZWlnaHQiOjEuMCwiTGluZVR5cGUiOjAsIlBhcmVudFN0eWxlIjpudWxsfSwiVmVydGljYWxDb25uZWN0b3JTdHlsZSI6eyIkaWQiOiIxMDEiLCJMaW5lQ29sb3IiOnsiJGlkIjoiMTAyIiwiJHR5cGUiOiJOTFJFLkNvbW1vbi5Eb20uU29saWRDb2xvckJydXNoLCBOTFJFLkNvbW1vbiIsIkNvbG9yIjp7IiRpZCI6IjEwMyIsIkEiOjI1NSwiUiI6MjEyLCJHIjoyMzQsIkIiOjI1NX19LCJMaW5lV2VpZ2h0IjoxLjAsIkxpbmVUeXBlIjowLCJQYXJlbnRTdHlsZSI6bnVsbH0sIk1hcmdpbiI6bnVsbCwiU3RhcnREYXRlUG9zaXRpb24iOjMsIkVuZERhdGVQb3NpdGlvbiI6NCwiRGF0ZUlzVmlzaWJsZSI6dHJ1ZSwiVGl0bGVQb3NpdGlvbiI6NSwiRHVyYXRpb25Qb3NpdGlvbiI6NiwiUGVyY2VudGFnZUNvbXBsZXRlZFBvc2l0aW9uIjo2LCJTcGFjaW5nIjoxMCwiSXNCZWxvd1RpbWViYW5kIjpmYWxzZSwiUGVyY2VudGFnZUNvbXBsZXRlU2hhcGVPcGFjaXR5IjozNSwiU2hhcGVTdHlsZSI6eyIkaWQiOiIxMDQiLCJNYXJnaW4iOnsiJGlkIjoiMTA1IiwiVG9wIjowLCJMZWZ0Ijo0LCJSaWdodCI6NCwiQm90dG9tIjowfSwiUGFkZGluZyI6eyIkaWQiOiIxMDYiLCJUb3AiOjAsIkxlZnQiOjAsIlJpZ2h0IjowLCJCb3R0b20iOjB9LCJCYWNrZ3JvdW5kIjp7IiRpZCI6IjEwNyIsIkNvbG9yIjp7IiRpZCI6IjEwOCIsIkEiOjI1NSwiUiI6MCwiRyI6MTE0LCJCIjoxODh9fSwiSXNWaXNpYmxlIjp0cnVlLCJXaWR0aCI6MC4wLCJIZWlnaHQiOjE2LjAsIkJvcmRlclN0eWxlIjp7IiRpZCI6IjEwOSIsIkxpbmVDb2xvciI6eyIkaWQiOiIxMTAiLCIkdHlwZSI6Ik5MUkUuQ29tbW9uLkRvbS5Tb2xpZENvbG9yQnJ1c2gsIE5MUkUuQ29tbW9uIiwiQ29sb3IiOnsiJGlkIjoiMTExIiwiQSI6MjU1LCJSIjoyNTUsIkciOjAsIkIiOjB9fSwiTGluZVdlaWdodCI6MC4wLCJMaW5lVHlwZSI6MCwiUGFyZW50U3R5bGUiOm51bGx9LCJQYXJlbnRTdHlsZSI6bnVsbH0sIlRpdGxlU3R5bGUiOnsiJGlkIjoiMTEyIiwiRm9udFNldHRpbmdzIjp7IiRpZCI6IjExMyIsIkZvbnRTaXplIjoxMiwiRm9udE5hbWUiOiJDYWxpYnJpIiwiSXNCb2xkIjp0cnVlLCJJc0l0YWxpYyI6ZmFsc2UsIklzVW5kZXJsaW5lZCI6ZmFsc2UsIlBhcmVudFN0eWxlIjpudWxsfSwiQXV0b1NpemUiOjAsIkZvcmVncm91bmQiOnsiJGlkIjoiMTE0IiwiQ29sb3IiOnsiJGlkIjoiMTE1IiwiQSI6MjU1LCJSIjo0LCJHIjo5NywiQiI6MTIzfX0sIk1heFdpZHRoIjo5NjAuMCwiTWF4SGVpZ2h0IjoiSW5maW5pdHkiLCJTbWFydEZvcmVncm91bmRJc0FjdGl2ZSI6ZmFsc2UsIkhvcml6b250YWxBbGlnbm1lbnQiOjAsIlZlcnRpY2FsQWxpZ25tZW50IjowLCJTbWFydEZvcmVncm91bmQiOm51bGwsIkJhY2tncm91bmRGaWxsVHlwZSI6MCwiTWFyZ2luIjp7IiRpZCI6IjExNiIsIlRvcCI6MCwiTGVmdCI6MCwiUmlnaHQiOjAsIkJvdHRvbSI6MH0sIlBhZGRpbmciOnsiJGlkIjoiMTE3IiwiVG9wIjowLCJMZWZ0IjowLCJSaWdodCI6MCwiQm90dG9tIjowfSwiQmFja2dyb3VuZCI6eyIkaWQiOiIxMTgiLCJDb2xvciI6eyIkcmVmIjoiMjAifX0sIklzVmlzaWJsZSI6dHJ1ZSwiV2lkdGgiOjAuMCwiSGVpZ2h0IjowLjAsIkJvcmRlclN0eWxlIjpudWxsLCJQYXJlbnRTdHlsZSI6bnVsbH0sIkRhdGVTdHlsZSI6eyIkaWQiOiIxMTkiLCJGb250U2V0dGluZ3MiOnsiJGlkIjoiMTIwIiwiRm9udFNpemUiOjEwLCJGb250TmFtZSI6IkNhbGlicmkiLCJJc0JvbGQiOmZhbHNlLCJJc0l0YWxpYyI6ZmFsc2UsIklzVW5kZXJsaW5lZCI6ZmFsc2UsIlBhcmVudFN0eWxlIjpudWxsfSwiQXV0b1NpemUiOjAsIkZvcmVncm91bmQiOnsiJGlkIjoiMTIxIiwiQ29sb3IiOnsiJGlkIjoiMTI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MiLCJUb3AiOjAsIkxlZnQiOjAsIlJpZ2h0IjowLCJCb3R0b20iOjB9LCJQYWRkaW5nIjp7IiRpZCI6IjEyNCIsIlRvcCI6MCwiTGVmdCI6MCwiUmlnaHQiOjAsIkJvdHRvbSI6MH0sIkJhY2tncm91bmQiOnsiJGlkIjoiMTI1IiwiQ29sb3IiOnsiJHJlZiI6IjIwIn19LCJJc1Zpc2libGUiOnRydWUsIldpZHRoIjowLjAsIkhlaWdodCI6MC4wLCJCb3JkZXJTdHlsZSI6bnVsbCwiUGFyZW50U3R5bGUiOm51bGx9LCJEYXRlRm9ybWF0Ijp7IiRpZCI6IjE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3IiwiU2hhcGVTdHlsZSI6ZmFsc2UsIlRpdGxlU3R5bGUiOmZhbHNlLCJEYXRlU3R5bGUiOmZhbHNlLCJIb3Jpem9udGFsQ29ubmVjdG9yU3R5bGUiOmZhbHNlLCJWZXJ0aWNhbENvbm5lY3RvclN0eWxlIjpmYWxzZSwiUGVyY2VudGFnZUNvbXBsZXRlU2hhcGVPcGFjaXR5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EYXRlRm9ybWF0IjpmYWxzZSwiSXNWaXNpYmxlIjpmYWxzZSwiTWFyZ2luIjpmYWxzZX19LCJTaG93RWxhcHNlZFRpbWVHcmFkaWVudFN0eWxlIjpmYWxzZX0sIlNjYWxlIjp7IiRpZCI6IjEyOCIsIlN0YXJ0RGF0ZSI6IjAwMDEtMDEtMDFUMDA6MDA6MDAiLCJFbmREYXRlIjoiMjAxOS0wNi0wN1QyMzo1OTowMCIsIkZvcm1hdCI6Ik1NTSIsIlR5cGUiOjIsIkF1dG9EYXRlUmFuZ2UiOnRydWUsIldvcmtpbmdEYXlzIjozMSwiVG9kYXlNYXJrZXJUZXh0IjoiVG9kYXkiLCJBdXRvU2NhbGVUeXBlIjpmYWxzZX0sIk1pbGVzdG9uZXMiOltdLCJUYXNrcyI6W3siJGlkIjoiMTI5IiwiR3JvdXBOYW1lIjpudWxsLCJTdGFydERhdGUiOiIyMDE5LTA1LTI5VDAwOjAwOjAwWiIsIkVuZERhdGUiOiIyMDE5LTA1LTI5VDIzOjU5OjAwWiIsIlBlcmNlbnRhZ2VDb21wbGV0ZSI6MTAwLjAsIlN0eWxlIjp7IiRpZCI6IjEzMCIsIlNoYXBlIjoxLCJTaGFwZVRoaWNrbmVzcyI6MSwiRHVyYXRpb25Gb3JtYXQiOjAsIkluY2x1ZGVOb25Xb3JraW5nRGF5c0luRHVyYXRpb24iOmZhbHNlLCJQZXJjZW50YWdlQ29tcGxldGVTdHlsZSI6eyIkaWQiOiIxMzEiLCJGb250U2V0dGluZ3MiOnsiJGlkIjoiMTMyIiwiRm9udFNpemUiOjEwLCJGb250TmFtZSI6IkNhbGlicmkiLCJJc0JvbGQiOmZhbHNlLCJJc0l0YWxpYyI6ZmFsc2UsIklzVW5kZXJsaW5lZCI6ZmFsc2UsIlBhcmVudFN0eWxlIjpudWxsfSwiQXV0b1NpemUiOjAsIkZvcmVncm91bmQiOnsiJGlkIjoiMTMzIiwiQ29sb3IiOnsiJGlkIjoiMTM0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EzNSIsIlRvcCI6MCwiTGVmdCI6MCwiUmlnaHQiOjAsIkJvdHRvbSI6MH0sIlBhZGRpbmciOnsiJGlkIjoiMTM2IiwiVG9wIjowLCJMZWZ0IjowLCJSaWdodCI6MCwiQm90dG9tIjowfSwiQmFja2dyb3VuZCI6eyIkcmVmIjoiOTAifSwiSXNWaXNpYmxlIjp0cnVlLCJXaWR0aCI6MC4wLCJIZWlnaHQiOjAuMCwiQm9yZGVyU3R5bGUiOnsiJGlkIjoiMTM3IiwiTGluZUNvbG9yIjpudWxsLCJMaW5lV2VpZ2h0IjowLjAsIkxpbmVUeXBlIjowLCJQYXJlbnRTdHlsZSI6bnVsbH0sIlBhcmVudFN0eWxlIjpudWxsfSwiRHVyYXRpb25TdHlsZSI6eyIkaWQiOiIxMzgiLCJGb250U2V0dGluZ3MiOnsiJGlkIjoiMTM5IiwiRm9udFNpemUiOjEwLCJGb250TmFtZSI6IkNhbGlicmkiLCJJc0JvbGQiOmZhbHNlLCJJc0l0YWxpYyI6ZmFsc2UsIklzVW5kZXJsaW5lZCI6ZmFsc2UsIlBhcmVudFN0eWxlIjpudWxsfSwiQXV0b1NpemUiOjAsIkZvcmVncm91bmQiOnsiJGlkIjoiMTQwIiwiQ29sb3IiOnsiJHJlZiI6Ijk0In19LCJNYXhXaWR0aCI6MjAwLjAsIk1heEhlaWdodCI6IkluZmluaXR5IiwiU21hcnRGb3JlZ3JvdW5kSXNBY3RpdmUiOmZhbHNlLCJIb3Jpem9udGFsQWxpZ25tZW50IjowLCJWZXJ0aWNhbEFsaWdubWVudCI6MCwiU21hcnRGb3JlZ3JvdW5kIjpudWxsLCJCYWNrZ3JvdW5kRmlsbFR5cGUiOjAsIk1hcmdpbiI6eyIkaWQiOiIxNDEiLCJUb3AiOjAsIkxlZnQiOjAsIlJpZ2h0IjowLCJCb3R0b20iOjB9LCJQYWRkaW5nIjp7IiRpZCI6IjE0MiIsIlRvcCI6MCwiTGVmdCI6MCwiUmlnaHQiOjAsIkJvdHRvbSI6MH0sIkJhY2tncm91bmQiOnsiJHJlZiI6Ijk3In0sIklzVmlzaWJsZSI6dHJ1ZSwiV2lkdGgiOjAuMCwiSGVpZ2h0IjowLjAsIkJvcmRlclN0eWxlIjp7IiRpZCI6IjE0MyIsIkxpbmVDb2xvciI6bnVsbCwiTGluZVdlaWdodCI6MC4wLCJMaW5lVHlwZSI6MCwiUGFyZW50U3R5bGUiOm51bGx9LCJQYXJlbnRTdHlsZSI6bnVsbH0sIkhvcml6b250YWxDb25uZWN0b3JTdHlsZSI6eyIkaWQiOiIxNDQiLCJMaW5lQ29sb3IiOnsiJHJlZiI6Ijk5In0sIkxpbmVXZWlnaHQiOjAuMCwiTGluZVR5cGUiOjAsIlBhcmVudFN0eWxlIjpudWxsfSwiVmVydGljYWxDb25uZWN0b3JTdHlsZSI6eyIkaWQiOiIxNDUiLCJMaW5lQ29sb3IiOnsiJGlkIjoiMTQ2IiwiJHR5cGUiOiJOTFJFLkNvbW1vbi5Eb20uU29saWRDb2xvckJydXNoLCBOTFJFLkNvbW1vbiIsIkNvbG9yIjp7IiRpZCI6IjE0NyIsIkEiOjI1NSwiUiI6MjEyLCJHIjoyMzQsIkIiOjI1NX19LCJMaW5lV2VpZ2h0IjoxLjAsIkxpbmVUeXBlIjowLCJQYXJlbnRTdHlsZSI6bnVsbH0sIk1hcmdpbiI6bnVsbCwiU3RhcnREYXRlUG9zaXRpb24iOjYsIkVuZERhdGVQb3NpdGlvbiI6NiwiRGF0ZUlzVmlzaWJsZSI6ZmFsc2UsIlRpdGxlUG9zaXRpb24iOjUsIkR1cmF0aW9uUG9zaXRpb24iOjYsIlBlcmNlbnRhZ2VDb21wbGV0ZWRQb3NpdGlvbiI6NiwiU3BhY2luZyI6MTAsIklzQmVsb3dUaW1lYmFuZCI6ZmFsc2UsIlBlcmNlbnRhZ2VDb21wbGV0ZVNoYXBlT3BhY2l0eSI6MzUsIlNoYXBlU3R5bGUiOnsiJGlkIjoiMTQ4IiwiTWFyZ2luIjp7IiRpZCI6IjE0OSIsIlRvcCI6MCwiTGVmdCI6NCwiUmlnaHQiOjQsIkJvdHRvbSI6MH0sIlBhZGRpbmciOnsiJGlkIjoiMTUwIiwiVG9wIjowLCJMZWZ0IjowLCJSaWdodCI6MCwiQm90dG9tIjowfSwiQmFja2dyb3VuZCI6eyIkaWQiOiIxNTEiLCJDb2xvciI6eyIkaWQiOiIxNTIiLCJBIjoyNTUsIlIiOjI2LCJHIjoxNzAsIkIiOjY2fX0sIklzVmlzaWJsZSI6dHJ1ZSwiV2lkdGgiOjAuMCwiSGVpZ2h0IjoxNi4wLCJCb3JkZXJTdHlsZSI6eyIkaWQiOiIxNTMiLCJMaW5lQ29sb3IiOnsiJHJlZiI6IjExMCJ9LCJMaW5lV2VpZ2h0IjowLjAsIkxpbmVUeXBlIjowLCJQYXJlbnRTdHlsZSI6bnVsbH0sIlBhcmVudFN0eWxlIjpudWxsfSwiVGl0bGVTdHlsZSI6eyIkaWQiOiIxNTQiLCJGb250U2V0dGluZ3MiOnsiJGlkIjoiMTU1IiwiRm9udFNpemUiOjEyLCJGb250TmFtZSI6IkNhbGlicmkiLCJJc0JvbGQiOnRydWUsIklzSXRhbGljIjpmYWxzZSwiSXNVbmRlcmxpbmVkIjpmYWxzZSwiUGFyZW50U3R5bGUiOm51bGx9LCJBdXRvU2l6ZSI6MCwiRm9yZWdyb3VuZCI6eyIkaWQiOiIxNTYiLCJDb2xvciI6eyIkaWQiOiIxNTciLCJBIjoyNTUsIlIiOjQsIkciOjk3LCJCIjoxMjN9fSwiTWF4V2lkdGgiOjk2MC4wLCJNYXhIZWlnaHQiOiJJbmZpbml0eSIsIlNtYXJ0Rm9yZWdyb3VuZElzQWN0aXZlIjpmYWxzZSwiSG9yaXpvbnRhbEFsaWdubWVudCI6MCwiVmVydGljYWxBbGlnbm1lbnQiOjAsIlNtYXJ0Rm9yZWdyb3VuZCI6bnVsbCwiQmFja2dyb3VuZEZpbGxUeXBlIjowLCJNYXJnaW4iOnsiJGlkIjoiMTU4IiwiVG9wIjowLCJMZWZ0IjowLCJSaWdodCI6MCwiQm90dG9tIjowfSwiUGFkZGluZyI6eyIkaWQiOiIxNTkiLCJUb3AiOjAsIkxlZnQiOjAsIlJpZ2h0IjowLCJCb3R0b20iOjB9LCJCYWNrZ3JvdW5kIjp7IiRyZWYiOiIxMTgifSwiSXNWaXNpYmxlIjp0cnVlLCJXaWR0aCI6MC4wLCJIZWlnaHQiOjAuMCwiQm9yZGVyU3R5bGUiOnsiJGlkIjoiMTYwIiwiTGluZUNvbG9yIjpudWxsLCJMaW5lV2VpZ2h0IjowLjAsIkxpbmVUeXBlIjowLCJQYXJlbnRTdHlsZSI6bnVsbH0sIlBhcmVudFN0eWxlIjpudWxsfSwiRGF0ZVN0eWxlIjp7IiRpZCI6IjE2MSIsIkZvbnRTZXR0aW5ncyI6eyIkaWQiOiIxNjIiLCJGb250U2l6ZSI6MTAsIkZvbnROYW1lIjoiQ2FsaWJyaSIsIklzQm9sZCI6ZmFsc2UsIklzSXRhbGljIjpmYWxzZSwiSXNVbmRlcmxpbmVkIjpmYWxzZSwiUGFyZW50U3R5bGUiOm51bGx9LCJBdXRvU2l6ZSI6MCwiRm9yZWdyb3VuZCI6eyIkaWQiOiIxNjMiLCJDb2xvciI6eyIkaWQiOiIxNj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2NSIsIlRvcCI6MCwiTGVmdCI6MCwiUmlnaHQiOjAsIkJvdHRvbSI6MH0sIlBhZGRpbmciOnsiJGlkIjoiMTY2IiwiVG9wIjowLCJMZWZ0IjowLCJSaWdodCI6MCwiQm90dG9tIjowfSwiQmFja2dyb3VuZCI6eyIkcmVmIjoiMTI1In0sIklzVmlzaWJsZSI6ZmFsc2UsIldpZHRoIjowLjAsIkhlaWdodCI6MC4wLCJCb3JkZXJTdHlsZSI6eyIkaWQiOiIxNjciLCJMaW5lQ29sb3IiOm51bGwsIkxpbmVXZWlnaHQiOjAuMCwiTGluZVR5cGUiOjAsIlBhcmVudFN0eWxlIjpudWxsfSwiUGFyZW50U3R5bGUiOm51bGx9LCJEYXRlRm9ybWF0Ijp7IiRpZCI6IjE2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mYWxzZSwiUGFyZW50U3R5bGUiOm51bGx9LCJJbmRleCI6MSwiU21hcnREdXJhdGlvbkFjdGl2YXRlZCI6ZmFsc2UsIkRhdGVGb3JtYXQiOnsiJHJlZiI6IjE2OCJ9LCJJZCI6IjgzOTE3OWU1LWNiOTctNDllNy04MWUwLWYzOTU1OGI4M2Y5YSIsIkltcG9ydElkIjpudWxsLCJUaXRsZSI6IlBsYW5uaWZpY2F0aW9uIiwiTm90ZSI6bnVsbCwiSHlwZXJsaW5rIjpudWxsLCJJc0NoYW5nZWQiOmZhbHNlLCJJc05ldyI6ZmFsc2V9LHsiJGlkIjoiMTY5IiwiR3JvdXBOYW1lIjpudWxsLCJTdGFydERhdGUiOiIyMDE5LTA2LTA3VDAwOjAwOjAwWiIsIkVuZERhdGUiOiIyMDE5LTA2LTA3VDIzOjU5OjAwWiIsIlBlcmNlbnRhZ2VDb21wbGV0ZSI6OTguMCwiU3R5bGUiOnsiJGlkIjoiMTcwIiwiU2hhcGUiOjEsIlNoYXBlVGhpY2tuZXNzIjoxLCJEdXJhdGlvbkZvcm1hdCI6MCwiSW5jbHVkZU5vbldvcmtpbmdEYXlzSW5EdXJhdGlvbiI6ZmFsc2UsIlBlcmNlbnRhZ2VDb21wbGV0ZVN0eWxlIjp7IiRpZCI6IjE3MSIsIkZvbnRTZXR0aW5ncyI6eyIkaWQiOiIxNzIiLCJGb250U2l6ZSI6MTAsIkZvbnROYW1lIjoiQ2FsaWJyaSIsIklzQm9sZCI6ZmFsc2UsIklzSXRhbGljIjpmYWxzZSwiSXNVbmRlcmxpbmVkIjpmYWxzZSwiUGFyZW50U3R5bGUiOm51bGx9LCJBdXRvU2l6ZSI6MCwiRm9yZWdyb3VuZCI6eyIkaWQiOiIxNzMiLCJDb2xvciI6eyIkaWQiOiIxNzQ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MTc1IiwiVG9wIjowLCJMZWZ0IjowLCJSaWdodCI6MCwiQm90dG9tIjowfSwiUGFkZGluZyI6eyIkaWQiOiIxNzYiLCJUb3AiOjAsIkxlZnQiOjAsIlJpZ2h0IjowLCJCb3R0b20iOjB9LCJCYWNrZ3JvdW5kIjp7IiRyZWYiOiI5MCJ9LCJJc1Zpc2libGUiOnRydWUsIldpZHRoIjowLjAsIkhlaWdodCI6MC4wLCJCb3JkZXJTdHlsZSI6eyIkaWQiOiIxNzciLCJMaW5lQ29sb3IiOm51bGwsIkxpbmVXZWlnaHQiOjAuMCwiTGluZVR5cGUiOjAsIlBhcmVudFN0eWxlIjpudWxsfSwiUGFyZW50U3R5bGUiOm51bGx9LCJEdXJhdGlvblN0eWxlIjp7IiRpZCI6IjE3OCIsIkZvbnRTZXR0aW5ncyI6eyIkaWQiOiIxNzkiLCJGb250U2l6ZSI6MTAsIkZvbnROYW1lIjoiQ2FsaWJyaSIsIklzQm9sZCI6ZmFsc2UsIklzSXRhbGljIjpmYWxzZSwiSXNVbmRlcmxpbmVkIjpmYWxzZSwiUGFyZW50U3R5bGUiOm51bGx9LCJBdXRvU2l6ZSI6MCwiRm9yZWdyb3VuZCI6eyIkaWQiOiIxODAiLCJDb2xvciI6eyIkcmVmIjoiOTQifX0sIk1heFdpZHRoIjoyMDAuMCwiTWF4SGVpZ2h0IjoiSW5maW5pdHkiLCJTbWFydEZvcmVncm91bmRJc0FjdGl2ZSI6ZmFsc2UsIkhvcml6b250YWxBbGlnbm1lbnQiOjAsIlZlcnRpY2FsQWxpZ25tZW50IjowLCJTbWFydEZvcmVncm91bmQiOm51bGwsIkJhY2tncm91bmRGaWxsVHlwZSI6MCwiTWFyZ2luIjp7IiRpZCI6IjE4MSIsIlRvcCI6MCwiTGVmdCI6MCwiUmlnaHQiOjAsIkJvdHRvbSI6MH0sIlBhZGRpbmciOnsiJGlkIjoiMTgyIiwiVG9wIjowLCJMZWZ0IjowLCJSaWdodCI6MCwiQm90dG9tIjowfSwiQmFja2dyb3VuZCI6eyIkcmVmIjoiOTcifSwiSXNWaXNpYmxlIjp0cnVlLCJXaWR0aCI6MC4wLCJIZWlnaHQiOjAuMCwiQm9yZGVyU3R5bGUiOnsiJGlkIjoiMTgzIiwiTGluZUNvbG9yIjpudWxsLCJMaW5lV2VpZ2h0IjowLjAsIkxpbmVUeXBlIjowLCJQYXJlbnRTdHlsZSI6bnVsbH0sIlBhcmVudFN0eWxlIjpudWxsfSwiSG9yaXpvbnRhbENvbm5lY3RvclN0eWxlIjp7IiRpZCI6IjE4NCIsIkxpbmVDb2xvciI6eyIkaWQiOiIxODUiLCIkdHlwZSI6Ik5MUkUuQ29tbW9uLkRvbS5Tb2xpZENvbG9yQnJ1c2gsIE5MUkUuQ29tbW9uIiwiQ29sb3IiOnsiJGlkIjoiMTg2IiwiQSI6MjU1LCJSIjoyMTIsIkciOjIzNCwiQiI6MjU1fX0sIkxpbmVXZWlnaHQiOjEuMCwiTGluZVR5cGUiOjAsIlBhcmVudFN0eWxlIjpudWxsfSwiVmVydGljYWxDb25uZWN0b3JTdHlsZSI6eyIkaWQiOiIxODciLCJMaW5lQ29sb3IiOnsiJGlkIjoiMTg4IiwiJHR5cGUiOiJOTFJFLkNvbW1vbi5Eb20uU29saWRDb2xvckJydXNoLCBOTFJFLkNvbW1vbiIsIkNvbG9yIjp7IiRpZCI6IjE4OSIsIkEiOjI1NSwiUiI6MjEyLCJHIjoyMzQsIkIiOjI1NX19LCJMaW5lV2VpZ2h0IjoxLjAsIkxpbmVUeXBlIjowLCJQYXJlbnRTdHlsZSI6bnVsbH0sIk1hcmdpbiI6bnVsbCwiU3RhcnREYXRlUG9zaXRpb24iOjYsIkVuZERhdGVQb3NpdGlvbiI6NiwiRGF0ZUlzVmlzaWJsZSI6ZmFsc2UsIlRpdGxlUG9zaXRpb24iOjUsIkR1cmF0aW9uUG9zaXRpb24iOjYsIlBlcmNlbnRhZ2VDb21wbGV0ZWRQb3NpdGlvbiI6NiwiU3BhY2luZyI6MTAsIklzQmVsb3dUaW1lYmFuZCI6ZmFsc2UsIlBlcmNlbnRhZ2VDb21wbGV0ZVNoYXBlT3BhY2l0eSI6MzUsIlNoYXBlU3R5bGUiOnsiJGlkIjoiMTkwIiwiTWFyZ2luIjp7IiRpZCI6IjE5MSIsIlRvcCI6MCwiTGVmdCI6NCwiUmlnaHQiOjQsIkJvdHRvbSI6MH0sIlBhZGRpbmciOnsiJGlkIjoiMTkyIiwiVG9wIjowLCJMZWZ0IjowLCJSaWdodCI6MCwiQm90dG9tIjowfSwiQmFja2dyb3VuZCI6eyIkaWQiOiIxOTMiLCJDb2xvciI6eyIkaWQiOiIxOTQiLCJBIjoyNTUsIlIiOjI2LCJHIjoxNzAsIkIiOjY2fX0sIklzVmlzaWJsZSI6dHJ1ZSwiV2lkdGgiOjAuMCwiSGVpZ2h0IjoxNi4wLCJCb3JkZXJTdHlsZSI6eyIkaWQiOiIxOTUiLCJMaW5lQ29sb3IiOnsiJHJlZiI6IjExMCJ9LCJMaW5lV2VpZ2h0IjowLjAsIkxpbmVUeXBlIjowLCJQYXJlbnRTdHlsZSI6bnVsbH0sIlBhcmVudFN0eWxlIjpudWxsfSwiVGl0bGVTdHlsZSI6eyIkaWQiOiIxOTYiLCJGb250U2V0dGluZ3MiOnsiJGlkIjoiMTk3IiwiRm9udFNpemUiOjEyLCJGb250TmFtZSI6IkNhbGlicmkiLCJJc0JvbGQiOnRydWUsIklzSXRhbGljIjpmYWxzZSwiSXNVbmRlcmxpbmVkIjpmYWxzZSwiUGFyZW50U3R5bGUiOm51bGx9LCJBdXRvU2l6ZSI6MCwiRm9yZWdyb3VuZCI6eyIkaWQiOiIxOTgiLCJDb2xvciI6eyIkaWQiOiIxOTkiLCJBIjoyNTUsIlIiOjQsIkciOjk3LCJCIjoxMjN9fSwiTWF4V2lkdGgiOjk2MC4wLCJNYXhIZWlnaHQiOiJJbmZpbml0eSIsIlNtYXJ0Rm9yZWdyb3VuZElzQWN0aXZlIjpmYWxzZSwiSG9yaXpvbnRhbEFsaWdubWVudCI6MCwiVmVydGljYWxBbGlnbm1lbnQiOjAsIlNtYXJ0Rm9yZWdyb3VuZCI6bnVsbCwiQmFja2dyb3VuZEZpbGxUeXBlIjowLCJNYXJnaW4iOnsiJGlkIjoiMjAwIiwiVG9wIjowLCJMZWZ0IjowLCJSaWdodCI6MCwiQm90dG9tIjowfSwiUGFkZGluZyI6eyIkaWQiOiIyMDEiLCJUb3AiOjAsIkxlZnQiOjAsIlJpZ2h0IjowLCJCb3R0b20iOjB9LCJCYWNrZ3JvdW5kIjp7IiRyZWYiOiIxMTgifSwiSXNWaXNpYmxlIjp0cnVlLCJXaWR0aCI6MC4wLCJIZWlnaHQiOjAuMCwiQm9yZGVyU3R5bGUiOnsiJGlkIjoiMjAyIiwiTGluZUNvbG9yIjpudWxsLCJMaW5lV2VpZ2h0IjowLjAsIkxpbmVUeXBlIjowLCJQYXJlbnRTdHlsZSI6bnVsbH0sIlBhcmVudFN0eWxlIjpudWxsfSwiRGF0ZVN0eWxlIjp7IiRpZCI6IjIwMyIsIkZvbnRTZXR0aW5ncyI6eyIkaWQiOiIyMDQiLCJGb250U2l6ZSI6MTAsIkZvbnROYW1lIjoiQ2FsaWJyaSIsIklzQm9sZCI6ZmFsc2UsIklzSXRhbGljIjpmYWxzZSwiSXNVbmRlcmxpbmVkIjpmYWxzZSwiUGFyZW50U3R5bGUiOm51bGx9LCJBdXRvU2l6ZSI6MCwiRm9yZWdyb3VuZCI6eyIkaWQiOiIyMDUiLCJDb2xvciI6eyIkaWQiOiIyMD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wNyIsIlRvcCI6MCwiTGVmdCI6MCwiUmlnaHQiOjAsIkJvdHRvbSI6MH0sIlBhZGRpbmciOnsiJGlkIjoiMjA4IiwiVG9wIjowLCJMZWZ0IjowLCJSaWdodCI6MCwiQm90dG9tIjowfSwiQmFja2dyb3VuZCI6eyIkcmVmIjoiMTI1In0sIklzVmlzaWJsZSI6ZmFsc2UsIldpZHRoIjowLjAsIkhlaWdodCI6MC4wLCJCb3JkZXJTdHlsZSI6eyIkaWQiOiIyMDkiLCJMaW5lQ29sb3IiOm51bGwsIkxpbmVXZWlnaHQiOjAuMCwiTGluZVR5cGUiOjAsIlBhcmVudFN0eWxlIjpudWxsfSwiUGFyZW50U3R5bGUiOm51bGx9LCJEYXRlRm9ybWF0Ijp7IiRpZCI6IjIx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mYWxzZSwiUGFyZW50U3R5bGUiOm51bGx9LCJJbmRleCI6MiwiU21hcnREdXJhdGlvbkFjdGl2YXRlZCI6ZmFsc2UsIkRhdGVGb3JtYXQiOnsiJHJlZiI6IjIxMCJ9LCJJZCI6IjU5MjhmOWFjLThlZDAtNGE5MS1hNjNmLWQyOGRmNjg3NDVkNiIsIkltcG9ydElkIjpudWxsLCJUaXRsZSI6IkFkLXNlcnZpY2UiLCJOb3RlIjpudWxsLCJIeXBlcmxpbmsiOm51bGwsIklzQ2hhbmdlZCI6ZmFsc2UsIklzTmV3IjpmYWxzZX0seyIkaWQiOiIyMTEiLCJHcm91cE5hbWUiOm51bGwsIlN0YXJ0RGF0ZSI6IjIwMTktMDYtMDdUMDA6MDA6MDBaIiwiRW5kRGF0ZSI6IjIwMTktMDYtMDdUMjM6NTk6MDBaIiwiUGVyY2VudGFnZUNvbXBsZXRlIjo5MC4wLCJTdHlsZSI6eyIkaWQiOiIyMTIiLCJTaGFwZSI6MSwiU2hhcGVUaGlja25lc3MiOjEsIkR1cmF0aW9uRm9ybWF0IjowLCJJbmNsdWRlTm9uV29ya2luZ0RheXNJbkR1cmF0aW9uIjpmYWxzZSwiUGVyY2VudGFnZUNvbXBsZXRlU3R5bGUiOnsiJGlkIjoiMjEzIiwiRm9udFNldHRpbmdzIjp7IiRpZCI6IjIxNCIsIkZvbnRTaXplIjoxMCwiRm9udE5hbWUiOiJDYWxpYnJpIiwiSXNCb2xkIjpmYWxzZSwiSXNJdGFsaWMiOmZhbHNlLCJJc1VuZGVybGluZWQiOmZhbHNlLCJQYXJlbnRTdHlsZSI6bnVsbH0sIkF1dG9TaXplIjowLCJGb3JlZ3JvdW5kIjp7IiRpZCI6IjIxNSIsIkNvbG9yIjp7IiRpZCI6IjIxNi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yMTciLCJUb3AiOjAsIkxlZnQiOjAsIlJpZ2h0IjowLCJCb3R0b20iOjB9LCJQYWRkaW5nIjp7IiRpZCI6IjIxOCIsIlRvcCI6MCwiTGVmdCI6MCwiUmlnaHQiOjAsIkJvdHRvbSI6MH0sIkJhY2tncm91bmQiOnsiJHJlZiI6IjkwIn0sIklzVmlzaWJsZSI6dHJ1ZSwiV2lkdGgiOjAuMCwiSGVpZ2h0IjowLjAsIkJvcmRlclN0eWxlIjp7IiRpZCI6IjIxOSIsIkxpbmVDb2xvciI6bnVsbCwiTGluZVdlaWdodCI6MC4wLCJMaW5lVHlwZSI6MCwiUGFyZW50U3R5bGUiOm51bGx9LCJQYXJlbnRTdHlsZSI6bnVsbH0sIkR1cmF0aW9uU3R5bGUiOnsiJGlkIjoiMjIwIiwiRm9udFNldHRpbmdzIjp7IiRpZCI6IjIyMSIsIkZvbnRTaXplIjoxMCwiRm9udE5hbWUiOiJDYWxpYnJpIiwiSXNCb2xkIjpmYWxzZSwiSXNJdGFsaWMiOmZhbHNlLCJJc1VuZGVybGluZWQiOmZhbHNlLCJQYXJlbnRTdHlsZSI6bnVsbH0sIkF1dG9TaXplIjowLCJGb3JlZ3JvdW5kIjp7IiRpZCI6IjIyMiIsIkNvbG9yIjp7IiRyZWYiOiI5NCJ9fSwiTWF4V2lkdGgiOjIwMC4wLCJNYXhIZWlnaHQiOiJJbmZpbml0eSIsIlNtYXJ0Rm9yZWdyb3VuZElzQWN0aXZlIjpmYWxzZSwiSG9yaXpvbnRhbEFsaWdubWVudCI6MCwiVmVydGljYWxBbGlnbm1lbnQiOjAsIlNtYXJ0Rm9yZWdyb3VuZCI6bnVsbCwiQmFja2dyb3VuZEZpbGxUeXBlIjowLCJNYXJnaW4iOnsiJGlkIjoiMjIzIiwiVG9wIjowLCJMZWZ0IjowLCJSaWdodCI6MCwiQm90dG9tIjowfSwiUGFkZGluZyI6eyIkaWQiOiIyMjQiLCJUb3AiOjAsIkxlZnQiOjAsIlJpZ2h0IjowLCJCb3R0b20iOjB9LCJCYWNrZ3JvdW5kIjp7IiRyZWYiOiI5NyJ9LCJJc1Zpc2libGUiOnRydWUsIldpZHRoIjowLjAsIkhlaWdodCI6MC4wLCJCb3JkZXJTdHlsZSI6eyIkaWQiOiIyMjUiLCJMaW5lQ29sb3IiOm51bGwsIkxpbmVXZWlnaHQiOjAuMCwiTGluZVR5cGUiOjAsIlBhcmVudFN0eWxlIjpudWxsfSwiUGFyZW50U3R5bGUiOm51bGx9LCJIb3Jpem9udGFsQ29ubmVjdG9yU3R5bGUiOnsiJGlkIjoiMjI2IiwiTGluZUNvbG9yIjp7IiRpZCI6IjIyNyIsIiR0eXBlIjoiTkxSRS5Db21tb24uRG9tLlNvbGlkQ29sb3JCcnVzaCwgTkxSRS5Db21tb24iLCJDb2xvciI6eyIkaWQiOiIyMjgiLCJBIjoyNTUsIlIiOjIxMiwiRyI6MjM0LCJCIjoyNTV9fSwiTGluZVdlaWdodCI6MS4wLCJMaW5lVHlwZSI6MCwiUGFyZW50U3R5bGUiOm51bGx9LCJWZXJ0aWNhbENvbm5lY3RvclN0eWxlIjp7IiRpZCI6IjIyOSIsIkxpbmVDb2xvciI6eyIkaWQiOiIyMzAiLCIkdHlwZSI6Ik5MUkUuQ29tbW9uLkRvbS5Tb2xpZENvbG9yQnJ1c2gsIE5MUkUuQ29tbW9uIiwiQ29sb3IiOnsiJGlkIjoiMjMxIiwiQSI6MjU1LCJSIjoyMTIsIkciOjIzNCwiQiI6MjU1fX0sIkxpbmVXZWlnaHQiOjEuMCwiTGluZVR5cGUiOjAsIlBhcmVudFN0eWxlIjpudWxsfSwiTWFyZ2luIjpudWxsLCJTdGFydERhdGVQb3NpdGlvbiI6NiwiRW5kRGF0ZVBvc2l0aW9uIjo2LCJEYXRlSXNWaXNpYmxlIjpmYWxzZSwiVGl0bGVQb3NpdGlvbiI6NSwiRHVyYXRpb25Qb3NpdGlvbiI6NiwiUGVyY2VudGFnZUNvbXBsZXRlZFBvc2l0aW9uIjo2LCJTcGFjaW5nIjoxMCwiSXNCZWxvd1RpbWViYW5kIjpmYWxzZSwiUGVyY2VudGFnZUNvbXBsZXRlU2hhcGVPcGFjaXR5IjozNSwiU2hhcGVTdHlsZSI6eyIkaWQiOiIyMzIiLCJNYXJnaW4iOnsiJGlkIjoiMjMzIiwiVG9wIjowLCJMZWZ0Ijo0LCJSaWdodCI6NCwiQm90dG9tIjowfSwiUGFkZGluZyI6eyIkaWQiOiIyMzQiLCJUb3AiOjAsIkxlZnQiOjAsIlJpZ2h0IjowLCJCb3R0b20iOjB9LCJCYWNrZ3JvdW5kIjp7IiRpZCI6IjIzNSIsIkNvbG9yIjp7IiRpZCI6IjIzNiIsIkEiOjI1NSwiUiI6MjYsIkciOjE3MCwiQiI6NjZ9fSwiSXNWaXNpYmxlIjp0cnVlLCJXaWR0aCI6MC4wLCJIZWlnaHQiOjE2LjAsIkJvcmRlclN0eWxlIjp7IiRpZCI6IjIzNyIsIkxpbmVDb2xvciI6eyIkcmVmIjoiMTEwIn0sIkxpbmVXZWlnaHQiOjAuMCwiTGluZVR5cGUiOjAsIlBhcmVudFN0eWxlIjpudWxsfSwiUGFyZW50U3R5bGUiOm51bGx9LCJUaXRsZVN0eWxlIjp7IiRpZCI6IjIzOCIsIkZvbnRTZXR0aW5ncyI6eyIkaWQiOiIyMzkiLCJGb250U2l6ZSI6MTIsIkZvbnROYW1lIjoiQ2FsaWJyaSIsIklzQm9sZCI6dHJ1ZSwiSXNJdGFsaWMiOmZhbHNlLCJJc1VuZGVybGluZWQiOmZhbHNlLCJQYXJlbnRTdHlsZSI6bnVsbH0sIkF1dG9TaXplIjowLCJGb3JlZ3JvdW5kIjp7IiRpZCI6IjI0MCIsIkNvbG9yIjp7IiRpZCI6IjI0MSIsIkEiOjI1NSwiUiI6NCwiRyI6OTcsIkIiOjEyM319LCJNYXhXaWR0aCI6OTYwLjAsIk1heEhlaWdodCI6IkluZmluaXR5IiwiU21hcnRGb3JlZ3JvdW5kSXNBY3RpdmUiOmZhbHNlLCJIb3Jpem9udGFsQWxpZ25tZW50IjowLCJWZXJ0aWNhbEFsaWdubWVudCI6MCwiU21hcnRGb3JlZ3JvdW5kIjpudWxsLCJCYWNrZ3JvdW5kRmlsbFR5cGUiOjAsIk1hcmdpbiI6eyIkaWQiOiIyNDIiLCJUb3AiOjAsIkxlZnQiOjAsIlJpZ2h0IjowLCJCb3R0b20iOjB9LCJQYWRkaW5nIjp7IiRpZCI6IjI0MyIsIlRvcCI6MCwiTGVmdCI6MCwiUmlnaHQiOjAsIkJvdHRvbSI6MH0sIkJhY2tncm91bmQiOnsiJHJlZiI6IjExOCJ9LCJJc1Zpc2libGUiOnRydWUsIldpZHRoIjowLjAsIkhlaWdodCI6MC4wLCJCb3JkZXJTdHlsZSI6eyIkaWQiOiIyNDQiLCJMaW5lQ29sb3IiOm51bGwsIkxpbmVXZWlnaHQiOjAuMCwiTGluZVR5cGUiOjAsIlBhcmVudFN0eWxlIjpudWxsfSwiUGFyZW50U3R5bGUiOm51bGx9LCJEYXRlU3R5bGUiOnsiJGlkIjoiMjQ1IiwiRm9udFNldHRpbmdzIjp7IiRpZCI6IjI0NiIsIkZvbnRTaXplIjoxMCwiRm9udE5hbWUiOiJDYWxpYnJpIiwiSXNCb2xkIjpmYWxzZSwiSXNJdGFsaWMiOmZhbHNlLCJJc1VuZGVybGluZWQiOmZhbHNlLCJQYXJlbnRTdHlsZSI6bnVsbH0sIkF1dG9TaXplIjowLCJGb3JlZ3JvdW5kIjp7IiRpZCI6IjI0NyIsIkNvbG9yIjp7IiRpZCI6IjI0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Q5IiwiVG9wIjowLCJMZWZ0IjowLCJSaWdodCI6MCwiQm90dG9tIjowfSwiUGFkZGluZyI6eyIkaWQiOiIyNTAiLCJUb3AiOjAsIkxlZnQiOjAsIlJpZ2h0IjowLCJCb3R0b20iOjB9LCJCYWNrZ3JvdW5kIjp7IiRyZWYiOiIxMjUifSwiSXNWaXNpYmxlIjpmYWxzZSwiV2lkdGgiOjAuMCwiSGVpZ2h0IjowLjAsIkJvcmRlclN0eWxlIjp7IiRpZCI6IjI1MSIsIkxpbmVDb2xvciI6bnVsbCwiTGluZVdlaWdodCI6MC4wLCJMaW5lVHlwZSI6MCwiUGFyZW50U3R5bGUiOm51bGx9LCJQYXJlbnRTdHlsZSI6bnVsbH0sIkRhdGVGb3JtYXQiOnsiJGlkIjoiMjU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mZhbHNlLCJQYXJlbnRTdHlsZSI6bnVsbH0sIkluZGV4IjozLCJTbWFydER1cmF0aW9uQWN0aXZhdGVkIjpmYWxzZSwiRGF0ZUZvcm1hdCI6eyIkcmVmIjoiMjUyIn0sIklkIjoiMjFmYjEwNDEtNmMwZS00ZGMzLWE0MTAtMTFiZmMyM2E3NzBlIiwiSW1wb3J0SWQiOm51bGwsIlRpdGxlIjoiVXNlci1zZXJ2aWNlIiwiTm90ZSI6bnVsbCwiSHlwZXJsaW5rIjpudWxsLCJJc0NoYW5nZWQiOmZhbHNlLCJJc05ldyI6ZmFsc2V9LHsiJGlkIjoiMjUzIiwiR3JvdXBOYW1lIjpudWxsLCJTdGFydERhdGUiOiIyMDE5LTA1LTE2VDAwOjAwOjAwWiIsIkVuZERhdGUiOiIyMDE5LTA1LTE2VDIzOjU5OjAwWiIsIlBlcmNlbnRhZ2VDb21wbGV0ZSI6MTAwLjAsIlN0eWxlIjp7IiRpZCI6IjI1NCIsIlNoYXBlIjoxLCJTaGFwZVRoaWNrbmVzcyI6MSwiRHVyYXRpb25Gb3JtYXQiOjAsIkluY2x1ZGVOb25Xb3JraW5nRGF5c0luRHVyYXRpb24iOmZhbHNlLCJQZXJjZW50YWdlQ29tcGxldGVTdHlsZSI6eyIkaWQiOiIyNTUiLCJGb250U2V0dGluZ3MiOnsiJGlkIjoiMjU2IiwiRm9udFNpemUiOjEwLCJGb250TmFtZSI6IkNhbGlicmkiLCJJc0JvbGQiOmZhbHNlLCJJc0l0YWxpYyI6ZmFsc2UsIklzVW5kZXJsaW5lZCI6ZmFsc2UsIlBhcmVudFN0eWxlIjpudWxsfSwiQXV0b1NpemUiOjAsIkZvcmVncm91bmQiOnsiJGlkIjoiMjU3IiwiQ29sb3IiOnsiJGlkIjoiMjU4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I1OSIsIlRvcCI6MCwiTGVmdCI6MCwiUmlnaHQiOjAsIkJvdHRvbSI6MH0sIlBhZGRpbmciOnsiJGlkIjoiMjYwIiwiVG9wIjowLCJMZWZ0IjowLCJSaWdodCI6MCwiQm90dG9tIjowfSwiQmFja2dyb3VuZCI6eyIkcmVmIjoiOTAifSwiSXNWaXNpYmxlIjp0cnVlLCJXaWR0aCI6MC4wLCJIZWlnaHQiOjAuMCwiQm9yZGVyU3R5bGUiOnsiJGlkIjoiMjYxIiwiTGluZUNvbG9yIjpudWxsLCJMaW5lV2VpZ2h0IjowLjAsIkxpbmVUeXBlIjowLCJQYXJlbnRTdHlsZSI6bnVsbH0sIlBhcmVudFN0eWxlIjpudWxsfSwiRHVyYXRpb25TdHlsZSI6eyIkaWQiOiIyNjIiLCJGb250U2V0dGluZ3MiOnsiJGlkIjoiMjYzIiwiRm9udFNpemUiOjEwLCJGb250TmFtZSI6IkNhbGlicmkiLCJJc0JvbGQiOmZhbHNlLCJJc0l0YWxpYyI6ZmFsc2UsIklzVW5kZXJsaW5lZCI6ZmFsc2UsIlBhcmVudFN0eWxlIjpudWxsfSwiQXV0b1NpemUiOjAsIkZvcmVncm91bmQiOnsiJGlkIjoiMjY0IiwiQ29sb3IiOnsiJHJlZiI6Ijk0In19LCJNYXhXaWR0aCI6MjAwLjAsIk1heEhlaWdodCI6IkluZmluaXR5IiwiU21hcnRGb3JlZ3JvdW5kSXNBY3RpdmUiOmZhbHNlLCJIb3Jpem9udGFsQWxpZ25tZW50IjowLCJWZXJ0aWNhbEFsaWdubWVudCI6MCwiU21hcnRGb3JlZ3JvdW5kIjpudWxsLCJCYWNrZ3JvdW5kRmlsbFR5cGUiOjAsIk1hcmdpbiI6eyIkaWQiOiIyNjUiLCJUb3AiOjAsIkxlZnQiOjAsIlJpZ2h0IjowLCJCb3R0b20iOjB9LCJQYWRkaW5nIjp7IiRpZCI6IjI2NiIsIlRvcCI6MCwiTGVmdCI6MCwiUmlnaHQiOjAsIkJvdHRvbSI6MH0sIkJhY2tncm91bmQiOnsiJHJlZiI6Ijk3In0sIklzVmlzaWJsZSI6dHJ1ZSwiV2lkdGgiOjAuMCwiSGVpZ2h0IjowLjAsIkJvcmRlclN0eWxlIjp7IiRpZCI6IjI2NyIsIkxpbmVDb2xvciI6bnVsbCwiTGluZVdlaWdodCI6MC4wLCJMaW5lVHlwZSI6MCwiUGFyZW50U3R5bGUiOm51bGx9LCJQYXJlbnRTdHlsZSI6bnVsbH0sIkhvcml6b250YWxDb25uZWN0b3JTdHlsZSI6eyIkaWQiOiIyNjgiLCJMaW5lQ29sb3IiOnsiJGlkIjoiMjY5IiwiJHR5cGUiOiJOTFJFLkNvbW1vbi5Eb20uU29saWRDb2xvckJydXNoLCBOTFJFLkNvbW1vbiIsIkNvbG9yIjp7IiRpZCI6IjI3MCIsIkEiOjI1NSwiUiI6MjEyLCJHIjoyMzQsIkIiOjI1NX19LCJMaW5lV2VpZ2h0IjoxLjAsIkxpbmVUeXBlIjowLCJQYXJlbnRTdHlsZSI6bnVsbH0sIlZlcnRpY2FsQ29ubmVjdG9yU3R5bGUiOnsiJGlkIjoiMjcxIiwiTGluZUNvbG9yIjp7IiRpZCI6IjI3MiIsIiR0eXBlIjoiTkxSRS5Db21tb24uRG9tLlNvbGlkQ29sb3JCcnVzaCwgTkxSRS5Db21tb24iLCJDb2xvciI6eyIkaWQiOiIyNzMiLCJBIjoyNTUsIlIiOjIxMiwiRyI6MjM0LCJCIjoyNTV9fSwiTGluZVdlaWdodCI6MS4wLCJMaW5lVHlwZSI6MCwiUGFyZW50U3R5bGUiOm51bGx9LCJNYXJnaW4iOm51bGwsIlN0YXJ0RGF0ZVBvc2l0aW9uIjo2LCJFbmREYXRlUG9zaXRpb24iOjYsIkRhdGVJc1Zpc2libGUiOmZhbHNlLCJUaXRsZVBvc2l0aW9uIjo1LCJEdXJhdGlvblBvc2l0aW9uIjo2LCJQZXJjZW50YWdlQ29tcGxldGVkUG9zaXRpb24iOjYsIlNwYWNpbmciOjEwLCJJc0JlbG93VGltZWJhbmQiOmZhbHNlLCJQZXJjZW50YWdlQ29tcGxldGVTaGFwZU9wYWNpdHkiOjM1LCJTaGFwZVN0eWxlIjp7IiRpZCI6IjI3NCIsIk1hcmdpbiI6eyIkaWQiOiIyNzUiLCJUb3AiOjAsIkxlZnQiOjQsIlJpZ2h0Ijo0LCJCb3R0b20iOjB9LCJQYWRkaW5nIjp7IiRpZCI6IjI3NiIsIlRvcCI6MCwiTGVmdCI6MCwiUmlnaHQiOjAsIkJvdHRvbSI6MH0sIkJhY2tncm91bmQiOnsiJGlkIjoiMjc3IiwiQ29sb3IiOnsiJGlkIjoiMjc4IiwiQSI6MjU1LCJSIjoyNiwiRyI6MTcwLCJCIjo2Nn19LCJJc1Zpc2libGUiOnRydWUsIldpZHRoIjowLjAsIkhlaWdodCI6MTYuMCwiQm9yZGVyU3R5bGUiOnsiJGlkIjoiMjc5IiwiTGluZUNvbG9yIjp7IiRyZWYiOiIxMTAifSwiTGluZVdlaWdodCI6MC4wLCJMaW5lVHlwZSI6MCwiUGFyZW50U3R5bGUiOm51bGx9LCJQYXJlbnRTdHlsZSI6bnVsbH0sIlRpdGxlU3R5bGUiOnsiJGlkIjoiMjgwIiwiRm9udFNldHRpbmdzIjp7IiRpZCI6IjI4MSIsIkZvbnRTaXplIjoxMiwiRm9udE5hbWUiOiJDYWxpYnJpIiwiSXNCb2xkIjp0cnVlLCJJc0l0YWxpYyI6ZmFsc2UsIklzVW5kZXJsaW5lZCI6ZmFsc2UsIlBhcmVudFN0eWxlIjpudWxsfSwiQXV0b1NpemUiOjAsIkZvcmVncm91bmQiOnsiJGlkIjoiMjgyIiwiQ29sb3IiOnsiJGlkIjoiMjgzIiwiQSI6MjU1LCJSIjo0LCJHIjo5NywiQiI6MTIzfX0sIk1heFdpZHRoIjo5NjAuMCwiTWF4SGVpZ2h0IjoiSW5maW5pdHkiLCJTbWFydEZvcmVncm91bmRJc0FjdGl2ZSI6ZmFsc2UsIkhvcml6b250YWxBbGlnbm1lbnQiOjAsIlZlcnRpY2FsQWxpZ25tZW50IjowLCJTbWFydEZvcmVncm91bmQiOm51bGwsIkJhY2tncm91bmRGaWxsVHlwZSI6MCwiTWFyZ2luIjp7IiRpZCI6IjI4NCIsIlRvcCI6MCwiTGVmdCI6MCwiUmlnaHQiOjAsIkJvdHRvbSI6MH0sIlBhZGRpbmciOnsiJGlkIjoiMjg1IiwiVG9wIjowLCJMZWZ0IjowLCJSaWdodCI6MCwiQm90dG9tIjowfSwiQmFja2dyb3VuZCI6eyIkcmVmIjoiMTE4In0sIklzVmlzaWJsZSI6dHJ1ZSwiV2lkdGgiOjAuMCwiSGVpZ2h0IjowLjAsIkJvcmRlclN0eWxlIjp7IiRpZCI6IjI4NiIsIkxpbmVDb2xvciI6bnVsbCwiTGluZVdlaWdodCI6MC4wLCJMaW5lVHlwZSI6MCwiUGFyZW50U3R5bGUiOm51bGx9LCJQYXJlbnRTdHlsZSI6bnVsbH0sIkRhdGVTdHlsZSI6eyIkaWQiOiIyODciLCJGb250U2V0dGluZ3MiOnsiJGlkIjoiMjg4IiwiRm9udFNpemUiOjEwLCJGb250TmFtZSI6IkNhbGlicmkiLCJJc0JvbGQiOmZhbHNlLCJJc0l0YWxpYyI6ZmFsc2UsIklzVW5kZXJsaW5lZCI6ZmFsc2UsIlBhcmVudFN0eWxlIjpudWxsfSwiQXV0b1NpemUiOjAsIkZvcmVncm91bmQiOnsiJGlkIjoiMjg5IiwiQ29sb3IiOnsiJGlkIjoiMjk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OTEiLCJUb3AiOjAsIkxlZnQiOjAsIlJpZ2h0IjowLCJCb3R0b20iOjB9LCJQYWRkaW5nIjp7IiRpZCI6IjI5MiIsIlRvcCI6MCwiTGVmdCI6MCwiUmlnaHQiOjAsIkJvdHRvbSI6MH0sIkJhY2tncm91bmQiOnsiJHJlZiI6IjEyNSJ9LCJJc1Zpc2libGUiOmZhbHNlLCJXaWR0aCI6MC4wLCJIZWlnaHQiOjAuMCwiQm9yZGVyU3R5bGUiOnsiJGlkIjoiMjkzIiwiTGluZUNvbG9yIjpudWxsLCJMaW5lV2VpZ2h0IjowLjAsIkxpbmVUeXBlIjowLCJQYXJlbnRTdHlsZSI6bnVsbH0sIlBhcmVudFN0eWxlIjpudWxsfSwiRGF0ZUZvcm1hdCI6eyIkaWQiOiIyO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ZmFsc2UsIlBhcmVudFN0eWxlIjpudWxsfSwiSW5kZXgiOjQsIlNtYXJ0RHVyYXRpb25BY3RpdmF0ZWQiOmZhbHNlLCJEYXRlRm9ybWF0Ijp7IiRyZWYiOiIyOTQifSwiSWQiOiI5NTZhOTk1YS1kMGQ3LTQxOWMtODQwMC1iMzhkZmZkOTgxNmQiLCJJbXBvcnRJZCI6bnVsbCwiVGl0bGUiOiJDYXRlZ29yeS1zZXJ2aWNlIiwiTm90ZSI6bnVsbCwiSHlwZXJsaW5rIjpudWxsLCJJc0NoYW5nZWQiOmZhbHNlLCJJc05ldyI6ZmFsc2V9LHsiJGlkIjoiMjk1IiwiR3JvdXBOYW1lIjpudWxsLCJTdGFydERhdGUiOiIyMDE5LTA2LTA3VDAwOjAwOjAwWiIsIkVuZERhdGUiOiIyMDE5LTA2LTA3VDIzOjU5OjAwWiIsIlBlcmNlbnRhZ2VDb21wbGV0ZSI6OTUuMCwiU3R5bGUiOnsiJGlkIjoiMjk2IiwiU2hhcGUiOjEsIlNoYXBlVGhpY2tuZXNzIjoxLCJEdXJhdGlvbkZvcm1hdCI6MCwiSW5jbHVkZU5vbldvcmtpbmdEYXlzSW5EdXJhdGlvbiI6ZmFsc2UsIlBlcmNlbnRhZ2VDb21wbGV0ZVN0eWxlIjp7IiRpZCI6IjI5NyIsIkZvbnRTZXR0aW5ncyI6eyIkaWQiOiIyOTgiLCJGb250U2l6ZSI6MTAsIkZvbnROYW1lIjoiQ2FsaWJyaSIsIklzQm9sZCI6ZmFsc2UsIklzSXRhbGljIjpmYWxzZSwiSXNVbmRlcmxpbmVkIjpmYWxzZSwiUGFyZW50U3R5bGUiOm51bGx9LCJBdXRvU2l6ZSI6MCwiRm9yZWdyb3VuZCI6eyIkaWQiOiIyOTkiLCJDb2xvciI6eyIkaWQiOiIzMDA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MzAxIiwiVG9wIjowLCJMZWZ0IjowLCJSaWdodCI6MCwiQm90dG9tIjowfSwiUGFkZGluZyI6eyIkaWQiOiIzMDIiLCJUb3AiOjAsIkxlZnQiOjAsIlJpZ2h0IjowLCJCb3R0b20iOjB9LCJCYWNrZ3JvdW5kIjp7IiRyZWYiOiI5MCJ9LCJJc1Zpc2libGUiOnRydWUsIldpZHRoIjowLjAsIkhlaWdodCI6MC4wLCJCb3JkZXJTdHlsZSI6eyIkaWQiOiIzMDMiLCJMaW5lQ29sb3IiOm51bGwsIkxpbmVXZWlnaHQiOjAuMCwiTGluZVR5cGUiOjAsIlBhcmVudFN0eWxlIjpudWxsfSwiUGFyZW50U3R5bGUiOm51bGx9LCJEdXJhdGlvblN0eWxlIjp7IiRpZCI6IjMwNCIsIkZvbnRTZXR0aW5ncyI6eyIkaWQiOiIzMDUiLCJGb250U2l6ZSI6MTAsIkZvbnROYW1lIjoiQ2FsaWJyaSIsIklzQm9sZCI6ZmFsc2UsIklzSXRhbGljIjpmYWxzZSwiSXNVbmRlcmxpbmVkIjpmYWxzZSwiUGFyZW50U3R5bGUiOm51bGx9LCJBdXRvU2l6ZSI6MCwiRm9yZWdyb3VuZCI6eyIkaWQiOiIzMDYiLCJDb2xvciI6eyIkcmVmIjoiOTQifX0sIk1heFdpZHRoIjoyMDAuMCwiTWF4SGVpZ2h0IjoiSW5maW5pdHkiLCJTbWFydEZvcmVncm91bmRJc0FjdGl2ZSI6ZmFsc2UsIkhvcml6b250YWxBbGlnbm1lbnQiOjAsIlZlcnRpY2FsQWxpZ25tZW50IjowLCJTbWFydEZvcmVncm91bmQiOm51bGwsIkJhY2tncm91bmRGaWxsVHlwZSI6MCwiTWFyZ2luIjp7IiRpZCI6IjMwNyIsIlRvcCI6MCwiTGVmdCI6MCwiUmlnaHQiOjAsIkJvdHRvbSI6MH0sIlBhZGRpbmciOnsiJGlkIjoiMzA4IiwiVG9wIjowLCJMZWZ0IjowLCJSaWdodCI6MCwiQm90dG9tIjowfSwiQmFja2dyb3VuZCI6eyIkcmVmIjoiOTcifSwiSXNWaXNpYmxlIjp0cnVlLCJXaWR0aCI6MC4wLCJIZWlnaHQiOjAuMCwiQm9yZGVyU3R5bGUiOnsiJGlkIjoiMzA5IiwiTGluZUNvbG9yIjpudWxsLCJMaW5lV2VpZ2h0IjowLjAsIkxpbmVUeXBlIjowLCJQYXJlbnRTdHlsZSI6bnVsbH0sIlBhcmVudFN0eWxlIjpudWxsfSwiSG9yaXpvbnRhbENvbm5lY3RvclN0eWxlIjp7IiRpZCI6IjMxMCIsIkxpbmVDb2xvciI6eyIkaWQiOiIzMTEiLCIkdHlwZSI6Ik5MUkUuQ29tbW9uLkRvbS5Tb2xpZENvbG9yQnJ1c2gsIE5MUkUuQ29tbW9uIiwiQ29sb3IiOnsiJGlkIjoiMzEyIiwiQSI6MjU1LCJSIjoyMTIsIkciOjIzNCwiQiI6MjU1fX0sIkxpbmVXZWlnaHQiOjEuMCwiTGluZVR5cGUiOjAsIlBhcmVudFN0eWxlIjpudWxsfSwiVmVydGljYWxDb25uZWN0b3JTdHlsZSI6eyIkaWQiOiIzMTMiLCJMaW5lQ29sb3IiOnsiJGlkIjoiMzE0IiwiJHR5cGUiOiJOTFJFLkNvbW1vbi5Eb20uU29saWRDb2xvckJydXNoLCBOTFJFLkNvbW1vbiIsIkNvbG9yIjp7IiRpZCI6IjMxNSIsIkEiOjI1NSwiUiI6MjEyLCJHIjoyMzQsIkIiOjI1NX19LCJMaW5lV2VpZ2h0IjoxLjAsIkxpbmVUeXBlIjowLCJQYXJlbnRTdHlsZSI6bnVsbH0sIk1hcmdpbiI6bnVsbCwiU3RhcnREYXRlUG9zaXRpb24iOjYsIkVuZERhdGVQb3NpdGlvbiI6NiwiRGF0ZUlzVmlzaWJsZSI6ZmFsc2UsIlRpdGxlUG9zaXRpb24iOjUsIkR1cmF0aW9uUG9zaXRpb24iOjYsIlBlcmNlbnRhZ2VDb21wbGV0ZWRQb3NpdGlvbiI6NiwiU3BhY2luZyI6MTAsIklzQmVsb3dUaW1lYmFuZCI6ZmFsc2UsIlBlcmNlbnRhZ2VDb21wbGV0ZVNoYXBlT3BhY2l0eSI6MzUsIlNoYXBlU3R5bGUiOnsiJGlkIjoiMzE2IiwiTWFyZ2luIjp7IiRpZCI6IjMxNyIsIlRvcCI6MCwiTGVmdCI6NCwiUmlnaHQiOjQsIkJvdHRvbSI6MH0sIlBhZGRpbmciOnsiJGlkIjoiMzE4IiwiVG9wIjowLCJMZWZ0IjowLCJSaWdodCI6MCwiQm90dG9tIjowfSwiQmFja2dyb3VuZCI6eyIkaWQiOiIzMTkiLCJDb2xvciI6eyIkaWQiOiIzMjAiLCJBIjoyNTUsIlIiOjI2LCJHIjoxNzAsIkIiOjY2fX0sIklzVmlzaWJsZSI6dHJ1ZSwiV2lkdGgiOjAuMCwiSGVpZ2h0IjoxNi4wLCJCb3JkZXJTdHlsZSI6eyIkaWQiOiIzMjEiLCJMaW5lQ29sb3IiOnsiJHJlZiI6IjExMCJ9LCJMaW5lV2VpZ2h0IjowLjAsIkxpbmVUeXBlIjowLCJQYXJlbnRTdHlsZSI6bnVsbH0sIlBhcmVudFN0eWxlIjpudWxsfSwiVGl0bGVTdHlsZSI6eyIkaWQiOiIzMjIiLCJGb250U2V0dGluZ3MiOnsiJGlkIjoiMzIzIiwiRm9udFNpemUiOjEyLCJGb250TmFtZSI6IkNhbGlicmkiLCJJc0JvbGQiOnRydWUsIklzSXRhbGljIjpmYWxzZSwiSXNVbmRlcmxpbmVkIjpmYWxzZSwiUGFyZW50U3R5bGUiOm51bGx9LCJBdXRvU2l6ZSI6MCwiRm9yZWdyb3VuZCI6eyIkaWQiOiIzMjQiLCJDb2xvciI6eyIkaWQiOiIzMjUiLCJBIjoyNTUsIlIiOjQsIkciOjk3LCJCIjoxMjN9fSwiTWF4V2lkdGgiOjk2MC4wLCJNYXhIZWlnaHQiOiJJbmZpbml0eSIsIlNtYXJ0Rm9yZWdyb3VuZElzQWN0aXZlIjpmYWxzZSwiSG9yaXpvbnRhbEFsaWdubWVudCI6MCwiVmVydGljYWxBbGlnbm1lbnQiOjAsIlNtYXJ0Rm9yZWdyb3VuZCI6bnVsbCwiQmFja2dyb3VuZEZpbGxUeXBlIjowLCJNYXJnaW4iOnsiJGlkIjoiMzI2IiwiVG9wIjowLCJMZWZ0IjowLCJSaWdodCI6MCwiQm90dG9tIjowfSwiUGFkZGluZyI6eyIkaWQiOiIzMjciLCJUb3AiOjAsIkxlZnQiOjAsIlJpZ2h0IjowLCJCb3R0b20iOjB9LCJCYWNrZ3JvdW5kIjp7IiRyZWYiOiIxMTgifSwiSXNWaXNpYmxlIjp0cnVlLCJXaWR0aCI6MC4wLCJIZWlnaHQiOjAuMCwiQm9yZGVyU3R5bGUiOnsiJGlkIjoiMzI4IiwiTGluZUNvbG9yIjpudWxsLCJMaW5lV2VpZ2h0IjowLjAsIkxpbmVUeXBlIjowLCJQYXJlbnRTdHlsZSI6bnVsbH0sIlBhcmVudFN0eWxlIjpudWxsfSwiRGF0ZVN0eWxlIjp7IiRpZCI6IjMyOSIsIkZvbnRTZXR0aW5ncyI6eyIkaWQiOiIzMzAiLCJGb250U2l6ZSI6MTAsIkZvbnROYW1lIjoiQ2FsaWJyaSIsIklzQm9sZCI6ZmFsc2UsIklzSXRhbGljIjpmYWxzZSwiSXNVbmRlcmxpbmVkIjpmYWxzZSwiUGFyZW50U3R5bGUiOm51bGx9LCJBdXRvU2l6ZSI6MCwiRm9yZWdyb3VuZCI6eyIkaWQiOiIzMzEiLCJDb2xvciI6eyIkaWQiOiIzMz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zMyIsIlRvcCI6MCwiTGVmdCI6MCwiUmlnaHQiOjAsIkJvdHRvbSI6MH0sIlBhZGRpbmciOnsiJGlkIjoiMzM0IiwiVG9wIjowLCJMZWZ0IjowLCJSaWdodCI6MCwiQm90dG9tIjowfSwiQmFja2dyb3VuZCI6eyIkcmVmIjoiMTI1In0sIklzVmlzaWJsZSI6ZmFsc2UsIldpZHRoIjowLjAsIkhlaWdodCI6MC4wLCJCb3JkZXJTdHlsZSI6eyIkaWQiOiIzMzUiLCJMaW5lQ29sb3IiOm51bGwsIkxpbmVXZWlnaHQiOjAuMCwiTGluZVR5cGUiOjAsIlBhcmVudFN0eWxlIjpudWxsfSwiUGFyZW50U3R5bGUiOm51bGx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mYWxzZSwiUGFyZW50U3R5bGUiOm51bGx9LCJJbmRleCI6NSwiU21hcnREdXJhdGlvbkFjdGl2YXRlZCI6ZmFsc2UsIkRhdGVGb3JtYXQiOnsiJHJlZiI6IjMzNiJ9LCJJZCI6IjY2Y2ZjZTYwLTU0OTgtNDQwNi1hNzBkLTEwM2FjNmQwMGNjNiIsIkltcG9ydElkIjpudWxsLCJUaXRsZSI6IlNlYXJjaC1zZXJ2aWNlIiwiTm90ZSI6bnVsbCwiSHlwZXJsaW5rIjpudWxsLCJJc0NoYW5nZWQiOmZhbHNlLCJJc05ldyI6ZmFsc2V9LHsiJGlkIjoiMzM3IiwiR3JvdXBOYW1lIjpudWxsLCJTdGFydERhdGUiOiIyMDE5LTA2LTA3VDAwOjAwOjAwWiIsIkVuZERhdGUiOiIyMDE5LTA2LTA3VDIzOjU5OjAwWiIsIlBlcmNlbnRhZ2VDb21wbGV0ZSI6OTguMCwiU3R5bGUiOnsiJGlkIjoiMzM4IiwiU2hhcGUiOjEsIlNoYXBlVGhpY2tuZXNzIjoxLCJEdXJhdGlvbkZvcm1hdCI6MCwiSW5jbHVkZU5vbldvcmtpbmdEYXlzSW5EdXJhdGlvbiI6ZmFsc2UsIlBlcmNlbnRhZ2VDb21wbGV0ZVN0eWxlIjp7IiRpZCI6IjMzOSIsIkZvbnRTZXR0aW5ncyI6eyIkaWQiOiIzNDAiLCJGb250U2l6ZSI6MTAsIkZvbnROYW1lIjoiQ2FsaWJyaSIsIklzQm9sZCI6ZmFsc2UsIklzSXRhbGljIjpmYWxzZSwiSXNVbmRlcmxpbmVkIjpmYWxzZSwiUGFyZW50U3R5bGUiOm51bGx9LCJBdXRvU2l6ZSI6MCwiRm9yZWdyb3VuZCI6eyIkaWQiOiIzNDEiLCJDb2xvciI6eyIkaWQiOiIzND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MzQzIiwiVG9wIjowLCJMZWZ0IjowLCJSaWdodCI6MCwiQm90dG9tIjowfSwiUGFkZGluZyI6eyIkaWQiOiIzNDQiLCJUb3AiOjAsIkxlZnQiOjAsIlJpZ2h0IjowLCJCb3R0b20iOjB9LCJCYWNrZ3JvdW5kIjp7IiRyZWYiOiI5MCJ9LCJJc1Zpc2libGUiOnRydWUsIldpZHRoIjowLjAsIkhlaWdodCI6MC4wLCJCb3JkZXJTdHlsZSI6eyIkaWQiOiIzNDUiLCJMaW5lQ29sb3IiOm51bGwsIkxpbmVXZWlnaHQiOjAuMCwiTGluZVR5cGUiOjAsIlBhcmVudFN0eWxlIjpudWxsfSwiUGFyZW50U3R5bGUiOm51bGx9LCJEdXJhdGlvblN0eWxlIjp7IiRpZCI6IjM0NiIsIkZvbnRTZXR0aW5ncyI6eyIkaWQiOiIzNDciLCJGb250U2l6ZSI6MTAsIkZvbnROYW1lIjoiQ2FsaWJyaSIsIklzQm9sZCI6ZmFsc2UsIklzSXRhbGljIjpmYWxzZSwiSXNVbmRlcmxpbmVkIjpmYWxzZSwiUGFyZW50U3R5bGUiOm51bGx9LCJBdXRvU2l6ZSI6MCwiRm9yZWdyb3VuZCI6eyIkaWQiOiIzNDgiLCJDb2xvciI6eyIkcmVmIjoiOTQifX0sIk1heFdpZHRoIjoyMDAuMCwiTWF4SGVpZ2h0IjoiSW5maW5pdHkiLCJTbWFydEZvcmVncm91bmRJc0FjdGl2ZSI6ZmFsc2UsIkhvcml6b250YWxBbGlnbm1lbnQiOjAsIlZlcnRpY2FsQWxpZ25tZW50IjowLCJTbWFydEZvcmVncm91bmQiOm51bGwsIkJhY2tncm91bmRGaWxsVHlwZSI6MCwiTWFyZ2luIjp7IiRpZCI6IjM0OSIsIlRvcCI6MCwiTGVmdCI6MCwiUmlnaHQiOjAsIkJvdHRvbSI6MH0sIlBhZGRpbmciOnsiJGlkIjoiMzUwIiwiVG9wIjowLCJMZWZ0IjowLCJSaWdodCI6MCwiQm90dG9tIjowfSwiQmFja2dyb3VuZCI6eyIkcmVmIjoiOTcifSwiSXNWaXNpYmxlIjp0cnVlLCJXaWR0aCI6MC4wLCJIZWlnaHQiOjAuMCwiQm9yZGVyU3R5bGUiOnsiJGlkIjoiMzUxIiwiTGluZUNvbG9yIjpudWxsLCJMaW5lV2VpZ2h0IjowLjAsIkxpbmVUeXBlIjowLCJQYXJlbnRTdHlsZSI6bnVsbH0sIlBhcmVudFN0eWxlIjpudWxsfSwiSG9yaXpvbnRhbENvbm5lY3RvclN0eWxlIjp7IiRpZCI6IjM1MiIsIkxpbmVDb2xvciI6eyIkaWQiOiIzNTMiLCIkdHlwZSI6Ik5MUkUuQ29tbW9uLkRvbS5Tb2xpZENvbG9yQnJ1c2gsIE5MUkUuQ29tbW9uIiwiQ29sb3IiOnsiJGlkIjoiMzU0IiwiQSI6MjU1LCJSIjoyMTIsIkciOjIzNCwiQiI6MjU1fX0sIkxpbmVXZWlnaHQiOjEuMCwiTGluZVR5cGUiOjAsIlBhcmVudFN0eWxlIjpudWxsfSwiVmVydGljYWxDb25uZWN0b3JTdHlsZSI6eyIkaWQiOiIzNTUiLCJMaW5lQ29sb3IiOnsiJGlkIjoiMzU2IiwiJHR5cGUiOiJOTFJFLkNvbW1vbi5Eb20uU29saWRDb2xvckJydXNoLCBOTFJFLkNvbW1vbiIsIkNvbG9yIjp7IiRpZCI6IjM1NyIsIkEiOjI1NSwiUiI6MjEyLCJHIjoyMzQsIkIiOjI1NX19LCJMaW5lV2VpZ2h0IjoxLjAsIkxpbmVUeXBlIjowLCJQYXJlbnRTdHlsZSI6bnVsbH0sIk1hcmdpbiI6bnVsbCwiU3RhcnREYXRlUG9zaXRpb24iOjYsIkVuZERhdGVQb3NpdGlvbiI6NiwiRGF0ZUlzVmlzaWJsZSI6ZmFsc2UsIlRpdGxlUG9zaXRpb24iOjUsIkR1cmF0aW9uUG9zaXRpb24iOjYsIlBlcmNlbnRhZ2VDb21wbGV0ZWRQb3NpdGlvbiI6NiwiU3BhY2luZyI6MTAsIklzQmVsb3dUaW1lYmFuZCI6ZmFsc2UsIlBlcmNlbnRhZ2VDb21wbGV0ZVNoYXBlT3BhY2l0eSI6MzUsIlNoYXBlU3R5bGUiOnsiJGlkIjoiMzU4IiwiTWFyZ2luIjp7IiRpZCI6IjM1OSIsIlRvcCI6MCwiTGVmdCI6NCwiUmlnaHQiOjQsIkJvdHRvbSI6MH0sIlBhZGRpbmciOnsiJGlkIjoiMzYwIiwiVG9wIjowLCJMZWZ0IjowLCJSaWdodCI6MCwiQm90dG9tIjowfSwiQmFja2dyb3VuZCI6eyIkaWQiOiIzNjEiLCJDb2xvciI6eyIkaWQiOiIzNjIiLCJBIjoyNTUsIlIiOjI2LCJHIjoxNzAsIkIiOjY2fX0sIklzVmlzaWJsZSI6dHJ1ZSwiV2lkdGgiOjAuMCwiSGVpZ2h0IjoxNi4wLCJCb3JkZXJTdHlsZSI6eyIkaWQiOiIzNjMiLCJMaW5lQ29sb3IiOnsiJHJlZiI6IjExMCJ9LCJMaW5lV2VpZ2h0IjowLjAsIkxpbmVUeXBlIjowLCJQYXJlbnRTdHlsZSI6bnVsbH0sIlBhcmVudFN0eWxlIjpudWxsfSwiVGl0bGVTdHlsZSI6eyIkaWQiOiIzNjQiLCJGb250U2V0dGluZ3MiOnsiJGlkIjoiMzY1IiwiRm9udFNpemUiOjEyLCJGb250TmFtZSI6IkNhbGlicmkiLCJJc0JvbGQiOnRydWUsIklzSXRhbGljIjpmYWxzZSwiSXNVbmRlcmxpbmVkIjpmYWxzZSwiUGFyZW50U3R5bGUiOm51bGx9LCJBdXRvU2l6ZSI6MCwiRm9yZWdyb3VuZCI6eyIkaWQiOiIzNjYiLCJDb2xvciI6eyIkaWQiOiIzNjciLCJBIjoyNTUsIlIiOjQsIkciOjk3LCJCIjoxMjN9fSwiTWF4V2lkdGgiOjk2MC4wLCJNYXhIZWlnaHQiOiJJbmZpbml0eSIsIlNtYXJ0Rm9yZWdyb3VuZElzQWN0aXZlIjpmYWxzZSwiSG9yaXpvbnRhbEFsaWdubWVudCI6MCwiVmVydGljYWxBbGlnbm1lbnQiOjAsIlNtYXJ0Rm9yZWdyb3VuZCI6bnVsbCwiQmFja2dyb3VuZEZpbGxUeXBlIjowLCJNYXJnaW4iOnsiJGlkIjoiMzY4IiwiVG9wIjowLCJMZWZ0IjowLCJSaWdodCI6MCwiQm90dG9tIjowfSwiUGFkZGluZyI6eyIkaWQiOiIzNjkiLCJUb3AiOjAsIkxlZnQiOjAsIlJpZ2h0IjowLCJCb3R0b20iOjB9LCJCYWNrZ3JvdW5kIjp7IiRyZWYiOiIxMTgifSwiSXNWaXNpYmxlIjp0cnVlLCJXaWR0aCI6MC4wLCJIZWlnaHQiOjAuMCwiQm9yZGVyU3R5bGUiOnsiJGlkIjoiMzcwIiwiTGluZUNvbG9yIjpudWxsLCJMaW5lV2VpZ2h0IjowLjAsIkxpbmVUeXBlIjowLCJQYXJlbnRTdHlsZSI6bnVsbH0sIlBhcmVudFN0eWxlIjpudWxsfSwiRGF0ZVN0eWxlIjp7IiRpZCI6IjM3MSIsIkZvbnRTZXR0aW5ncyI6eyIkaWQiOiIzNzIiLCJGb250U2l6ZSI6MTAsIkZvbnROYW1lIjoiQ2FsaWJyaSIsIklzQm9sZCI6ZmFsc2UsIklzSXRhbGljIjpmYWxzZSwiSXNVbmRlcmxpbmVkIjpmYWxzZSwiUGFyZW50U3R5bGUiOm51bGx9LCJBdXRvU2l6ZSI6MCwiRm9yZWdyb3VuZCI6eyIkaWQiOiIzNzMiLCJDb2xvciI6eyIkaWQiOiIzNz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3NSIsIlRvcCI6MCwiTGVmdCI6MCwiUmlnaHQiOjAsIkJvdHRvbSI6MH0sIlBhZGRpbmciOnsiJGlkIjoiMzc2IiwiVG9wIjowLCJMZWZ0IjowLCJSaWdodCI6MCwiQm90dG9tIjowfSwiQmFja2dyb3VuZCI6eyIkcmVmIjoiMTI1In0sIklzVmlzaWJsZSI6ZmFsc2UsIldpZHRoIjowLjAsIkhlaWdodCI6MC4wLCJCb3JkZXJTdHlsZSI6eyIkaWQiOiIzNzciLCJMaW5lQ29sb3IiOm51bGwsIkxpbmVXZWlnaHQiOjAuMCwiTGluZVR5cGUiOjAsIlBhcmVudFN0eWxlIjpudWxsfSwiUGFyZW50U3R5bGUiOm51bGx9LCJEYXRlRm9ybWF0Ijp7IiRpZCI6IjM3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mYWxzZSwiUGFyZW50U3R5bGUiOm51bGx9LCJJbmRleCI6NiwiU21hcnREdXJhdGlvbkFjdGl2YXRlZCI6ZmFsc2UsIkRhdGVGb3JtYXQiOnsiJHJlZiI6IjM3OCJ9LCJJZCI6ImNmMDE4NGUxLWU4ZmEtNGIyOC04YjNhLTU3MjBjZDg5ODA5ZiIsIkltcG9ydElkIjpudWxsLCJUaXRsZSI6IkltYWdlLXNlcnZpY2UiLCJOb3RlIjpudWxsLCJIeXBlcmxpbmsiOm51bGwsIklzQ2hhbmdlZCI6ZmFsc2UsIklzTmV3IjpmYWxzZX0seyIkaWQiOiIzNzkiLCJHcm91cE5hbWUiOm51bGwsIlN0YXJ0RGF0ZSI6IjIwMTktMDYtMDdUMDA6MDA6MDBaIiwiRW5kRGF0ZSI6IjIwMTktMDYtMDdUMjM6NTk6MDBaIiwiUGVyY2VudGFnZUNvbXBsZXRlIjoxMC4wLCJTdHlsZSI6eyIkaWQiOiIzODAiLCJTaGFwZSI6MSwiU2hhcGVUaGlja25lc3MiOjEsIkR1cmF0aW9uRm9ybWF0IjowLCJJbmNsdWRlTm9uV29ya2luZ0RheXNJbkR1cmF0aW9uIjpmYWxzZSwiUGVyY2VudGFnZUNvbXBsZXRlU3R5bGUiOnsiJGlkIjoiMzgxIiwiRm9udFNldHRpbmdzIjp7IiRpZCI6IjM4MiIsIkZvbnRTaXplIjoxMCwiRm9udE5hbWUiOiJDYWxpYnJpIiwiSXNCb2xkIjpmYWxzZSwiSXNJdGFsaWMiOmZhbHNlLCJJc1VuZGVybGluZWQiOmZhbHNlLCJQYXJlbnRTdHlsZSI6bnVsbH0sIkF1dG9TaXplIjowLCJGb3JlZ3JvdW5kIjp7IiRpZCI6IjM4MyIsIkNvbG9yIjp7IiRpZCI6IjM4NC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zODUiLCJUb3AiOjAsIkxlZnQiOjAsIlJpZ2h0IjowLCJCb3R0b20iOjB9LCJQYWRkaW5nIjp7IiRpZCI6IjM4NiIsIlRvcCI6MCwiTGVmdCI6MCwiUmlnaHQiOjAsIkJvdHRvbSI6MH0sIkJhY2tncm91bmQiOnsiJHJlZiI6IjkwIn0sIklzVmlzaWJsZSI6dHJ1ZSwiV2lkdGgiOjAuMCwiSGVpZ2h0IjowLjAsIkJvcmRlclN0eWxlIjp7IiRpZCI6IjM4NyIsIkxpbmVDb2xvciI6bnVsbCwiTGluZVdlaWdodCI6MC4wLCJMaW5lVHlwZSI6MCwiUGFyZW50U3R5bGUiOm51bGx9LCJQYXJlbnRTdHlsZSI6bnVsbH0sIkR1cmF0aW9uU3R5bGUiOnsiJGlkIjoiMzg4IiwiRm9udFNldHRpbmdzIjp7IiRpZCI6IjM4OSIsIkZvbnRTaXplIjoxMCwiRm9udE5hbWUiOiJDYWxpYnJpIiwiSXNCb2xkIjpmYWxzZSwiSXNJdGFsaWMiOmZhbHNlLCJJc1VuZGVybGluZWQiOmZhbHNlLCJQYXJlbnRTdHlsZSI6bnVsbH0sIkF1dG9TaXplIjowLCJGb3JlZ3JvdW5kIjp7IiRpZCI6IjM5MCIsIkNvbG9yIjp7IiRyZWYiOiI5NCJ9fSwiTWF4V2lkdGgiOjIwMC4wLCJNYXhIZWlnaHQiOiJJbmZpbml0eSIsIlNtYXJ0Rm9yZWdyb3VuZElzQWN0aXZlIjpmYWxzZSwiSG9yaXpvbnRhbEFsaWdubWVudCI6MCwiVmVydGljYWxBbGlnbm1lbnQiOjAsIlNtYXJ0Rm9yZWdyb3VuZCI6bnVsbCwiQmFja2dyb3VuZEZpbGxUeXBlIjowLCJNYXJnaW4iOnsiJGlkIjoiMzkxIiwiVG9wIjowLCJMZWZ0IjowLCJSaWdodCI6MCwiQm90dG9tIjowfSwiUGFkZGluZyI6eyIkaWQiOiIzOTIiLCJUb3AiOjAsIkxlZnQiOjAsIlJpZ2h0IjowLCJCb3R0b20iOjB9LCJCYWNrZ3JvdW5kIjp7IiRyZWYiOiI5NyJ9LCJJc1Zpc2libGUiOnRydWUsIldpZHRoIjowLjAsIkhlaWdodCI6MC4wLCJCb3JkZXJTdHlsZSI6eyIkaWQiOiIzOTMiLCJMaW5lQ29sb3IiOm51bGwsIkxpbmVXZWlnaHQiOjAuMCwiTGluZVR5cGUiOjAsIlBhcmVudFN0eWxlIjpudWxsfSwiUGFyZW50U3R5bGUiOm51bGx9LCJIb3Jpem9udGFsQ29ubmVjdG9yU3R5bGUiOnsiJGlkIjoiMzk0IiwiTGluZUNvbG9yIjp7IiRpZCI6IjM5NSIsIiR0eXBlIjoiTkxSRS5Db21tb24uRG9tLlNvbGlkQ29sb3JCcnVzaCwgTkxSRS5Db21tb24iLCJDb2xvciI6eyIkaWQiOiIzOTYiLCJBIjoyNTUsIlIiOjIxMiwiRyI6MjM0LCJCIjoyNTV9fSwiTGluZVdlaWdodCI6MS4wLCJMaW5lVHlwZSI6MCwiUGFyZW50U3R5bGUiOm51bGx9LCJWZXJ0aWNhbENvbm5lY3RvclN0eWxlIjp7IiRpZCI6IjM5NyIsIkxpbmVDb2xvciI6eyIkaWQiOiIzOTgiLCIkdHlwZSI6Ik5MUkUuQ29tbW9uLkRvbS5Tb2xpZENvbG9yQnJ1c2gsIE5MUkUuQ29tbW9uIiwiQ29sb3IiOnsiJGlkIjoiMzk5IiwiQSI6MjU1LCJSIjoyMTIsIkciOjIzNCwiQiI6MjU1fX0sIkxpbmVXZWlnaHQiOjEuMCwiTGluZVR5cGUiOjAsIlBhcmVudFN0eWxlIjpudWxsfSwiTWFyZ2luIjpudWxsLCJTdGFydERhdGVQb3NpdGlvbiI6NiwiRW5kRGF0ZVBvc2l0aW9uIjo2LCJEYXRlSXNWaXNpYmxlIjpmYWxzZSwiVGl0bGVQb3NpdGlvbiI6NSwiRHVyYXRpb25Qb3NpdGlvbiI6NiwiUGVyY2VudGFnZUNvbXBsZXRlZFBvc2l0aW9uIjo2LCJTcGFjaW5nIjoxMCwiSXNCZWxvd1RpbWViYW5kIjpmYWxzZSwiUGVyY2VudGFnZUNvbXBsZXRlU2hhcGVPcGFjaXR5IjozNSwiU2hhcGVTdHlsZSI6eyIkaWQiOiI0MDAiLCJNYXJnaW4iOnsiJGlkIjoiNDAxIiwiVG9wIjowLCJMZWZ0Ijo0LCJSaWdodCI6NCwiQm90dG9tIjowfSwiUGFkZGluZyI6eyIkaWQiOiI0MDIiLCJUb3AiOjAsIkxlZnQiOjAsIlJpZ2h0IjowLCJCb3R0b20iOjB9LCJCYWNrZ3JvdW5kIjp7IiRpZCI6IjQwMyIsIkNvbG9yIjp7IiRpZCI6IjQwNCIsIkEiOjI1NSwiUiI6MjYsIkciOjE3MCwiQiI6NjZ9fSwiSXNWaXNpYmxlIjp0cnVlLCJXaWR0aCI6MC4wLCJIZWlnaHQiOjE2LjAsIkJvcmRlclN0eWxlIjp7IiRpZCI6IjQwNSIsIkxpbmVDb2xvciI6eyIkcmVmIjoiMTEwIn0sIkxpbmVXZWlnaHQiOjAuMCwiTGluZVR5cGUiOjAsIlBhcmVudFN0eWxlIjpudWxsfSwiUGFyZW50U3R5bGUiOm51bGx9LCJUaXRsZVN0eWxlIjp7IiRpZCI6IjQwNiIsIkZvbnRTZXR0aW5ncyI6eyIkaWQiOiI0MDciLCJGb250U2l6ZSI6MTIsIkZvbnROYW1lIjoiQ2FsaWJyaSIsIklzQm9sZCI6dHJ1ZSwiSXNJdGFsaWMiOmZhbHNlLCJJc1VuZGVybGluZWQiOmZhbHNlLCJQYXJlbnRTdHlsZSI6bnVsbH0sIkF1dG9TaXplIjowLCJGb3JlZ3JvdW5kIjp7IiRpZCI6IjQwOCIsIkNvbG9yIjp7IiRpZCI6IjQwOSIsIkEiOjI1NSwiUiI6NCwiRyI6OTcsIkIiOjEyM319LCJNYXhXaWR0aCI6OTYwLjAsIk1heEhlaWdodCI6IkluZmluaXR5IiwiU21hcnRGb3JlZ3JvdW5kSXNBY3RpdmUiOmZhbHNlLCJIb3Jpem9udGFsQWxpZ25tZW50IjowLCJWZXJ0aWNhbEFsaWdubWVudCI6MCwiU21hcnRGb3JlZ3JvdW5kIjpudWxsLCJCYWNrZ3JvdW5kRmlsbFR5cGUiOjAsIk1hcmdpbiI6eyIkaWQiOiI0MTAiLCJUb3AiOjAsIkxlZnQiOjAsIlJpZ2h0IjowLCJCb3R0b20iOjB9LCJQYWRkaW5nIjp7IiRpZCI6IjQxMSIsIlRvcCI6MCwiTGVmdCI6MCwiUmlnaHQiOjAsIkJvdHRvbSI6MH0sIkJhY2tncm91bmQiOnsiJHJlZiI6IjExOCJ9LCJJc1Zpc2libGUiOnRydWUsIldpZHRoIjowLjAsIkhlaWdodCI6MC4wLCJCb3JkZXJTdHlsZSI6eyIkaWQiOiI0MTIiLCJMaW5lQ29sb3IiOm51bGwsIkxpbmVXZWlnaHQiOjAuMCwiTGluZVR5cGUiOjAsIlBhcmVudFN0eWxlIjpudWxsfSwiUGFyZW50U3R5bGUiOm51bGx9LCJEYXRlU3R5bGUiOnsiJGlkIjoiNDEzIiwiRm9udFNldHRpbmdzIjp7IiRpZCI6IjQxNCIsIkZvbnRTaXplIjoxMCwiRm9udE5hbWUiOiJDYWxpYnJpIiwiSXNCb2xkIjpmYWxzZSwiSXNJdGFsaWMiOmZhbHNlLCJJc1VuZGVybGluZWQiOmZhbHNlLCJQYXJlbnRTdHlsZSI6bnVsbH0sIkF1dG9TaXplIjowLCJGb3JlZ3JvdW5kIjp7IiRpZCI6IjQxNSIsIkNvbG9yIjp7IiRpZCI6IjQx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E3IiwiVG9wIjowLCJMZWZ0IjowLCJSaWdodCI6MCwiQm90dG9tIjowfSwiUGFkZGluZyI6eyIkaWQiOiI0MTgiLCJUb3AiOjAsIkxlZnQiOjAsIlJpZ2h0IjowLCJCb3R0b20iOjB9LCJCYWNrZ3JvdW5kIjp7IiRyZWYiOiIxMjUifSwiSXNWaXNpYmxlIjpmYWxzZSwiV2lkdGgiOjAuMCwiSGVpZ2h0IjowLjAsIkJvcmRlclN0eWxlIjp7IiRpZCI6IjQxOSIsIkxpbmVDb2xvciI6bnVsbCwiTGluZVdlaWdodCI6MC4wLCJMaW5lVHlwZSI6MCwiUGFyZW50U3R5bGUiOm51bGx9LCJQYXJlbnRTdHlsZSI6bnVsbH0sIkRhdGVGb3JtYXQiOnsiJGlkIjoiNDI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mZhbHNlLCJQYXJlbnRTdHlsZSI6bnVsbH0sIkluZGV4Ijo3LCJTbWFydER1cmF0aW9uQWN0aXZhdGVkIjpmYWxzZSwiRGF0ZUZvcm1hdCI6eyIkcmVmIjoiNDIwIn0sIklkIjoiMWM1YWEyOGItNzUxYy00ODExLWJlODQtMTQyMDA4MGNiYjJlIiwiSW1wb3J0SWQiOm51bGwsIlRpdGxlIjoiQ2hhdC1zZXJ2aWNlIiwiTm90ZSI6bnVsbCwiSHlwZXJsaW5rIjpudWxsLCJJc0NoYW5nZWQiOmZhbHNlLCJJc05ldyI6ZmFsc2V9LHsiJGlkIjoiNDIxIiwiR3JvdXBOYW1lIjpudWxsLCJTdGFydERhdGUiOiIyMDE5LTA1LTE0VDAwOjAwOjAwWiIsIkVuZERhdGUiOiIyMDE5LTA1LTE0VDIzOjU5OjAwWiIsIlBlcmNlbnRhZ2VDb21wbGV0ZSI6MTAwLjAsIlN0eWxlIjp7IiRpZCI6IjQyMiIsIlNoYXBlIjoxLCJTaGFwZVRoaWNrbmVzcyI6MSwiRHVyYXRpb25Gb3JtYXQiOjAsIkluY2x1ZGVOb25Xb3JraW5nRGF5c0luRHVyYXRpb24iOmZhbHNlLCJQZXJjZW50YWdlQ29tcGxldGVTdHlsZSI6eyIkaWQiOiI0MjMiLCJGb250U2V0dGluZ3MiOnsiJGlkIjoiNDI0IiwiRm9udFNpemUiOjEwLCJGb250TmFtZSI6IkNhbGlicmkiLCJJc0JvbGQiOmZhbHNlLCJJc0l0YWxpYyI6ZmFsc2UsIklzVW5kZXJsaW5lZCI6ZmFsc2UsIlBhcmVudFN0eWxlIjpudWxsfSwiQXV0b1NpemUiOjAsIkZvcmVncm91bmQiOnsiJGlkIjoiNDI1IiwiQ29sb3IiOnsiJGlkIjoiNDI2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QyNyIsIlRvcCI6MCwiTGVmdCI6MCwiUmlnaHQiOjAsIkJvdHRvbSI6MH0sIlBhZGRpbmciOnsiJGlkIjoiNDI4IiwiVG9wIjowLCJMZWZ0IjowLCJSaWdodCI6MCwiQm90dG9tIjowfSwiQmFja2dyb3VuZCI6eyIkcmVmIjoiOTAifSwiSXNWaXNpYmxlIjp0cnVlLCJXaWR0aCI6MC4wLCJIZWlnaHQiOjAuMCwiQm9yZGVyU3R5bGUiOnsiJGlkIjoiNDI5IiwiTGluZUNvbG9yIjpudWxsLCJMaW5lV2VpZ2h0IjowLjAsIkxpbmVUeXBlIjowLCJQYXJlbnRTdHlsZSI6bnVsbH0sIlBhcmVudFN0eWxlIjpudWxsfSwiRHVyYXRpb25TdHlsZSI6eyIkaWQiOiI0MzAiLCJGb250U2V0dGluZ3MiOnsiJGlkIjoiNDMxIiwiRm9udFNpemUiOjEwLCJGb250TmFtZSI6IkNhbGlicmkiLCJJc0JvbGQiOmZhbHNlLCJJc0l0YWxpYyI6ZmFsc2UsIklzVW5kZXJsaW5lZCI6ZmFsc2UsIlBhcmVudFN0eWxlIjpudWxsfSwiQXV0b1NpemUiOjAsIkZvcmVncm91bmQiOnsiJGlkIjoiNDMyIiwiQ29sb3IiOnsiJHJlZiI6Ijk0In19LCJNYXhXaWR0aCI6MjAwLjAsIk1heEhlaWdodCI6IkluZmluaXR5IiwiU21hcnRGb3JlZ3JvdW5kSXNBY3RpdmUiOmZhbHNlLCJIb3Jpem9udGFsQWxpZ25tZW50IjowLCJWZXJ0aWNhbEFsaWdubWVudCI6MCwiU21hcnRGb3JlZ3JvdW5kIjpudWxsLCJCYWNrZ3JvdW5kRmlsbFR5cGUiOjAsIk1hcmdpbiI6eyIkaWQiOiI0MzMiLCJUb3AiOjAsIkxlZnQiOjAsIlJpZ2h0IjowLCJCb3R0b20iOjB9LCJQYWRkaW5nIjp7IiRpZCI6IjQzNCIsIlRvcCI6MCwiTGVmdCI6MCwiUmlnaHQiOjAsIkJvdHRvbSI6MH0sIkJhY2tncm91bmQiOnsiJHJlZiI6Ijk3In0sIklzVmlzaWJsZSI6dHJ1ZSwiV2lkdGgiOjAuMCwiSGVpZ2h0IjowLjAsIkJvcmRlclN0eWxlIjp7IiRpZCI6IjQzNSIsIkxpbmVDb2xvciI6bnVsbCwiTGluZVdlaWdodCI6MC4wLCJMaW5lVHlwZSI6MCwiUGFyZW50U3R5bGUiOm51bGx9LCJQYXJlbnRTdHlsZSI6bnVsbH0sIkhvcml6b250YWxDb25uZWN0b3JTdHlsZSI6eyIkaWQiOiI0MzYiLCJMaW5lQ29sb3IiOnsiJGlkIjoiNDM3IiwiJHR5cGUiOiJOTFJFLkNvbW1vbi5Eb20uU29saWRDb2xvckJydXNoLCBOTFJFLkNvbW1vbiIsIkNvbG9yIjp7IiRpZCI6IjQzOCIsIkEiOjI1NSwiUiI6MjEyLCJHIjoyMzQsIkIiOjI1NX19LCJMaW5lV2VpZ2h0IjoxLjAsIkxpbmVUeXBlIjowLCJQYXJlbnRTdHlsZSI6bnVsbH0sIlZlcnRpY2FsQ29ubmVjdG9yU3R5bGUiOnsiJGlkIjoiNDM5IiwiTGluZUNvbG9yIjp7IiRpZCI6IjQ0MCIsIiR0eXBlIjoiTkxSRS5Db21tb24uRG9tLlNvbGlkQ29sb3JCcnVzaCwgTkxSRS5Db21tb24iLCJDb2xvciI6eyIkaWQiOiI0NDEiLCJBIjoyNTUsIlIiOjIxMiwiRyI6MjM0LCJCIjoyNTV9fSwiTGluZVdlaWdodCI6MS4wLCJMaW5lVHlwZSI6MCwiUGFyZW50U3R5bGUiOm51bGx9LCJNYXJnaW4iOm51bGwsIlN0YXJ0RGF0ZVBvc2l0aW9uIjo2LCJFbmREYXRlUG9zaXRpb24iOjYsIkRhdGVJc1Zpc2libGUiOmZhbHNlLCJUaXRsZVBvc2l0aW9uIjo1LCJEdXJhdGlvblBvc2l0aW9uIjo2LCJQZXJjZW50YWdlQ29tcGxldGVkUG9zaXRpb24iOjYsIlNwYWNpbmciOjEwLCJJc0JlbG93VGltZWJhbmQiOmZhbHNlLCJQZXJjZW50YWdlQ29tcGxldGVTaGFwZU9wYWNpdHkiOjM1LCJTaGFwZVN0eWxlIjp7IiRpZCI6IjQ0MiIsIk1hcmdpbiI6eyIkaWQiOiI0NDMiLCJUb3AiOjAsIkxlZnQiOjQsIlJpZ2h0Ijo0LCJCb3R0b20iOjB9LCJQYWRkaW5nIjp7IiRpZCI6IjQ0NCIsIlRvcCI6MCwiTGVmdCI6MCwiUmlnaHQiOjAsIkJvdHRvbSI6MH0sIkJhY2tncm91bmQiOnsiJGlkIjoiNDQ1IiwiQ29sb3IiOnsiJGlkIjoiNDQ2IiwiQSI6MjU1LCJSIjoyNiwiRyI6MTcwLCJCIjo2Nn19LCJJc1Zpc2libGUiOnRydWUsIldpZHRoIjowLjAsIkhlaWdodCI6MTYuMCwiQm9yZGVyU3R5bGUiOnsiJGlkIjoiNDQ3IiwiTGluZUNvbG9yIjp7IiRyZWYiOiIxMTAifSwiTGluZVdlaWdodCI6MC4wLCJMaW5lVHlwZSI6MCwiUGFyZW50U3R5bGUiOm51bGx9LCJQYXJlbnRTdHlsZSI6bnVsbH0sIlRpdGxlU3R5bGUiOnsiJGlkIjoiNDQ4IiwiRm9udFNldHRpbmdzIjp7IiRpZCI6IjQ0OSIsIkZvbnRTaXplIjoxMiwiRm9udE5hbWUiOiJDYWxpYnJpIiwiSXNCb2xkIjp0cnVlLCJJc0l0YWxpYyI6ZmFsc2UsIklzVW5kZXJsaW5lZCI6ZmFsc2UsIlBhcmVudFN0eWxlIjpudWxsfSwiQXV0b1NpemUiOjAsIkZvcmVncm91bmQiOnsiJGlkIjoiNDUwIiwiQ29sb3IiOnsiJGlkIjoiNDUxIiwiQSI6MjU1LCJSIjo0LCJHIjo5NywiQiI6MTIzfX0sIk1heFdpZHRoIjo5NjAuMCwiTWF4SGVpZ2h0IjoiSW5maW5pdHkiLCJTbWFydEZvcmVncm91bmRJc0FjdGl2ZSI6ZmFsc2UsIkhvcml6b250YWxBbGlnbm1lbnQiOjAsIlZlcnRpY2FsQWxpZ25tZW50IjowLCJTbWFydEZvcmVncm91bmQiOm51bGwsIkJhY2tncm91bmRGaWxsVHlwZSI6MCwiTWFyZ2luIjp7IiRpZCI6IjQ1MiIsIlRvcCI6MCwiTGVmdCI6MCwiUmlnaHQiOjAsIkJvdHRvbSI6MH0sIlBhZGRpbmciOnsiJGlkIjoiNDUzIiwiVG9wIjowLCJMZWZ0IjowLCJSaWdodCI6MCwiQm90dG9tIjowfSwiQmFja2dyb3VuZCI6eyIkcmVmIjoiMTE4In0sIklzVmlzaWJsZSI6dHJ1ZSwiV2lkdGgiOjAuMCwiSGVpZ2h0IjowLjAsIkJvcmRlclN0eWxlIjp7IiRpZCI6IjQ1NCIsIkxpbmVDb2xvciI6bnVsbCwiTGluZVdlaWdodCI6MC4wLCJMaW5lVHlwZSI6MCwiUGFyZW50U3R5bGUiOm51bGx9LCJQYXJlbnRTdHlsZSI6bnVsbH0sIkRhdGVTdHlsZSI6eyIkaWQiOiI0NTUiLCJGb250U2V0dGluZ3MiOnsiJGlkIjoiNDU2IiwiRm9udFNpemUiOjEwLCJGb250TmFtZSI6IkNhbGlicmkiLCJJc0JvbGQiOmZhbHNlLCJJc0l0YWxpYyI6ZmFsc2UsIklzVW5kZXJsaW5lZCI6ZmFsc2UsIlBhcmVudFN0eWxlIjpudWxsfSwiQXV0b1NpemUiOjAsIkZvcmVncm91bmQiOnsiJGlkIjoiNDU3IiwiQ29sb3IiOnsiJGlkIjoiNDU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0NTkiLCJUb3AiOjAsIkxlZnQiOjAsIlJpZ2h0IjowLCJCb3R0b20iOjB9LCJQYWRkaW5nIjp7IiRpZCI6IjQ2MCIsIlRvcCI6MCwiTGVmdCI6MCwiUmlnaHQiOjAsIkJvdHRvbSI6MH0sIkJhY2tncm91bmQiOnsiJHJlZiI6IjEyNSJ9LCJJc1Zpc2libGUiOmZhbHNlLCJXaWR0aCI6MC4wLCJIZWlnaHQiOjAuMCwiQm9yZGVyU3R5bGUiOnsiJGlkIjoiNDYxIiwiTGluZUNvbG9yIjpudWxsLCJMaW5lV2VpZ2h0IjowLjAsIkxpbmVUeXBlIjowLCJQYXJlbnRTdHlsZSI6bnVsbH0sIlBhcmVudFN0eWxlIjpudWxsfSwiRGF0ZUZvcm1hdCI6eyIkaWQiOiI0NjI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ZmFsc2UsIlBhcmVudFN0eWxlIjpudWxsfSwiSW5kZXgiOjgsIlNtYXJ0RHVyYXRpb25BY3RpdmF0ZWQiOmZhbHNlLCJEYXRlRm9ybWF0Ijp7IiRyZWYiOiI0NjIifSwiSWQiOiI1YmEwZGNhNC0wNjNmLTRmMjMtOWYzMS0zMzkyMWU2OWZmODEiLCJJbXBvcnRJZCI6bnVsbCwiVGl0bGUiOiJEYXRhYmFzZSIsIk5vdGUiOm51bGwsIkh5cGVybGluayI6bnVsbCwiSXNDaGFuZ2VkIjpmYWxzZSwiSXNOZXciOmZhbHNlfSx7IiRpZCI6IjQ2MyIsIkdyb3VwTmFtZSI6bnVsbCwiU3RhcnREYXRlIjoiMjAxOS0wNi0wN1QwMDowMDowMFoiLCJFbmREYXRlIjoiMjAxOS0wNi0wN1QyMzo1OTowMFoiLCJQZXJjZW50YWdlQ29tcGxldGUiOjUwLjAsIlN0eWxlIjp7IiRpZCI6IjQ2NCIsIlNoYXBlIjoxLCJTaGFwZVRoaWNrbmVzcyI6MSwiRHVyYXRpb25Gb3JtYXQiOjAsIkluY2x1ZGVOb25Xb3JraW5nRGF5c0luRHVyYXRpb24iOmZhbHNlLCJQZXJjZW50YWdlQ29tcGxldGVTdHlsZSI6eyIkaWQiOiI0NjUiLCJGb250U2V0dGluZ3MiOnsiJGlkIjoiNDY2IiwiRm9udFNpemUiOjEwLCJGb250TmFtZSI6IkNhbGlicmkiLCJJc0JvbGQiOmZhbHNlLCJJc0l0YWxpYyI6ZmFsc2UsIklzVW5kZXJsaW5lZCI6ZmFsc2UsIlBhcmVudFN0eWxlIjpudWxsfSwiQXV0b1NpemUiOjAsIkZvcmVncm91bmQiOnsiJGlkIjoiNDY3IiwiQ29sb3IiOnsiJGlkIjoiNDY4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Q2OSIsIlRvcCI6MCwiTGVmdCI6MCwiUmlnaHQiOjAsIkJvdHRvbSI6MH0sIlBhZGRpbmciOnsiJGlkIjoiNDcwIiwiVG9wIjowLCJMZWZ0IjowLCJSaWdodCI6MCwiQm90dG9tIjowfSwiQmFja2dyb3VuZCI6eyIkcmVmIjoiOTAifSwiSXNWaXNpYmxlIjp0cnVlLCJXaWR0aCI6MC4wLCJIZWlnaHQiOjAuMCwiQm9yZGVyU3R5bGUiOnsiJGlkIjoiNDcxIiwiTGluZUNvbG9yIjpudWxsLCJMaW5lV2VpZ2h0IjowLjAsIkxpbmVUeXBlIjowLCJQYXJlbnRTdHlsZSI6bnVsbH0sIlBhcmVudFN0eWxlIjpudWxsfSwiRHVyYXRpb25TdHlsZSI6eyIkaWQiOiI0NzIiLCJGb250U2V0dGluZ3MiOnsiJGlkIjoiNDczIiwiRm9udFNpemUiOjEwLCJGb250TmFtZSI6IkNhbGlicmkiLCJJc0JvbGQiOmZhbHNlLCJJc0l0YWxpYyI6ZmFsc2UsIklzVW5kZXJsaW5lZCI6ZmFsc2UsIlBhcmVudFN0eWxlIjpudWxsfSwiQXV0b1NpemUiOjAsIkZvcmVncm91bmQiOnsiJGlkIjoiNDc0IiwiQ29sb3IiOnsiJHJlZiI6Ijk0In19LCJNYXhXaWR0aCI6MjAwLjAsIk1heEhlaWdodCI6IkluZmluaXR5IiwiU21hcnRGb3JlZ3JvdW5kSXNBY3RpdmUiOmZhbHNlLCJIb3Jpem9udGFsQWxpZ25tZW50IjowLCJWZXJ0aWNhbEFsaWdubWVudCI6MCwiU21hcnRGb3JlZ3JvdW5kIjpudWxsLCJCYWNrZ3JvdW5kRmlsbFR5cGUiOjAsIk1hcmdpbiI6eyIkaWQiOiI0NzUiLCJUb3AiOjAsIkxlZnQiOjAsIlJpZ2h0IjowLCJCb3R0b20iOjB9LCJQYWRkaW5nIjp7IiRpZCI6IjQ3NiIsIlRvcCI6MCwiTGVmdCI6MCwiUmlnaHQiOjAsIkJvdHRvbSI6MH0sIkJhY2tncm91bmQiOnsiJHJlZiI6Ijk3In0sIklzVmlzaWJsZSI6dHJ1ZSwiV2lkdGgiOjAuMCwiSGVpZ2h0IjowLjAsIkJvcmRlclN0eWxlIjp7IiRpZCI6IjQ3NyIsIkxpbmVDb2xvciI6bnVsbCwiTGluZVdlaWdodCI6MC4wLCJMaW5lVHlwZSI6MCwiUGFyZW50U3R5bGUiOm51bGx9LCJQYXJlbnRTdHlsZSI6bnVsbH0sIkhvcml6b250YWxDb25uZWN0b3JTdHlsZSI6eyIkaWQiOiI0NzgiLCJMaW5lQ29sb3IiOnsiJGlkIjoiNDc5IiwiJHR5cGUiOiJOTFJFLkNvbW1vbi5Eb20uU29saWRDb2xvckJydXNoLCBOTFJFLkNvbW1vbiIsIkNvbG9yIjp7IiRpZCI6IjQ4MCIsIkEiOjI1NSwiUiI6MjEyLCJHIjoyMzQsIkIiOjI1NX19LCJMaW5lV2VpZ2h0IjoxLjAsIkxpbmVUeXBlIjowLCJQYXJlbnRTdHlsZSI6bnVsbH0sIlZlcnRpY2FsQ29ubmVjdG9yU3R5bGUiOnsiJGlkIjoiNDgxIiwiTGluZUNvbG9yIjp7IiRpZCI6IjQ4MiIsIiR0eXBlIjoiTkxSRS5Db21tb24uRG9tLlNvbGlkQ29sb3JCcnVzaCwgTkxSRS5Db21tb24iLCJDb2xvciI6eyIkaWQiOiI0ODMiLCJBIjoyNTUsIlIiOjIxMiwiRyI6MjM0LCJCIjoyNTV9fSwiTGluZVdlaWdodCI6MS4wLCJMaW5lVHlwZSI6MCwiUGFyZW50U3R5bGUiOm51bGx9LCJNYXJnaW4iOm51bGwsIlN0YXJ0RGF0ZVBvc2l0aW9uIjo2LCJFbmREYXRlUG9zaXRpb24iOjYsIkRhdGVJc1Zpc2libGUiOmZhbHNlLCJUaXRsZVBvc2l0aW9uIjo1LCJEdXJhdGlvblBvc2l0aW9uIjo2LCJQZXJjZW50YWdlQ29tcGxldGVkUG9zaXRpb24iOjYsIlNwYWNpbmciOjEwLCJJc0JlbG93VGltZWJhbmQiOmZhbHNlLCJQZXJjZW50YWdlQ29tcGxldGVTaGFwZU9wYWNpdHkiOjM1LCJTaGFwZVN0eWxlIjp7IiRpZCI6IjQ4NCIsIk1hcmdpbiI6eyIkaWQiOiI0ODUiLCJUb3AiOjAsIkxlZnQiOjQsIlJpZ2h0Ijo0LCJCb3R0b20iOjB9LCJQYWRkaW5nIjp7IiRpZCI6IjQ4NiIsIlRvcCI6MCwiTGVmdCI6MCwiUmlnaHQiOjAsIkJvdHRvbSI6MH0sIkJhY2tncm91bmQiOnsiJGlkIjoiNDg3IiwiQ29sb3IiOnsiJGlkIjoiNDg4IiwiQSI6MjU1LCJSIjoyNiwiRyI6MTcwLCJCIjo2Nn19LCJJc1Zpc2libGUiOnRydWUsIldpZHRoIjowLjAsIkhlaWdodCI6MTYuMCwiQm9yZGVyU3R5bGUiOnsiJGlkIjoiNDg5IiwiTGluZUNvbG9yIjp7IiRyZWYiOiIxMTAifSwiTGluZVdlaWdodCI6MC4wLCJMaW5lVHlwZSI6MCwiUGFyZW50U3R5bGUiOm51bGx9LCJQYXJlbnRTdHlsZSI6bnVsbH0sIlRpdGxlU3R5bGUiOnsiJGlkIjoiNDkwIiwiRm9udFNldHRpbmdzIjp7IiRpZCI6IjQ5MSIsIkZvbnRTaXplIjoxMiwiRm9udE5hbWUiOiJDYWxpYnJpIiwiSXNCb2xkIjp0cnVlLCJJc0l0YWxpYyI6ZmFsc2UsIklzVW5kZXJsaW5lZCI6ZmFsc2UsIlBhcmVudFN0eWxlIjpudWxsfSwiQXV0b1NpemUiOjAsIkZvcmVncm91bmQiOnsiJGlkIjoiNDkyIiwiQ29sb3IiOnsiJGlkIjoiNDkzIiwiQSI6MjU1LCJSIjo0LCJHIjo5NywiQiI6MTIzfX0sIk1heFdpZHRoIjo5NjAuMCwiTWF4SGVpZ2h0IjoiSW5maW5pdHkiLCJTbWFydEZvcmVncm91bmRJc0FjdGl2ZSI6ZmFsc2UsIkhvcml6b250YWxBbGlnbm1lbnQiOjAsIlZlcnRpY2FsQWxpZ25tZW50IjowLCJTbWFydEZvcmVncm91bmQiOm51bGwsIkJhY2tncm91bmRGaWxsVHlwZSI6MCwiTWFyZ2luIjp7IiRpZCI6IjQ5NCIsIlRvcCI6MCwiTGVmdCI6MCwiUmlnaHQiOjAsIkJvdHRvbSI6MH0sIlBhZGRpbmciOnsiJGlkIjoiNDk1IiwiVG9wIjowLCJMZWZ0IjowLCJSaWdodCI6MCwiQm90dG9tIjowfSwiQmFja2dyb3VuZCI6eyIkcmVmIjoiMTE4In0sIklzVmlzaWJsZSI6dHJ1ZSwiV2lkdGgiOjAuMCwiSGVpZ2h0IjowLjAsIkJvcmRlclN0eWxlIjp7IiRpZCI6IjQ5NiIsIkxpbmVDb2xvciI6bnVsbCwiTGluZVdlaWdodCI6MC4wLCJMaW5lVHlwZSI6MCwiUGFyZW50U3R5bGUiOm51bGx9LCJQYXJlbnRTdHlsZSI6bnVsbH0sIkRhdGVTdHlsZSI6eyIkaWQiOiI0OTciLCJGb250U2V0dGluZ3MiOnsiJGlkIjoiNDk4IiwiRm9udFNpemUiOjEwLCJGb250TmFtZSI6IkNhbGlicmkiLCJJc0JvbGQiOmZhbHNlLCJJc0l0YWxpYyI6ZmFsc2UsIklzVW5kZXJsaW5lZCI6ZmFsc2UsIlBhcmVudFN0eWxlIjpudWxsfSwiQXV0b1NpemUiOjAsIkZvcmVncm91bmQiOnsiJGlkIjoiNDk5IiwiQ29sb3IiOnsiJGlkIjoiNTA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MDEiLCJUb3AiOjAsIkxlZnQiOjAsIlJpZ2h0IjowLCJCb3R0b20iOjB9LCJQYWRkaW5nIjp7IiRpZCI6IjUwMiIsIlRvcCI6MCwiTGVmdCI6MCwiUmlnaHQiOjAsIkJvdHRvbSI6MH0sIkJhY2tncm91bmQiOnsiJHJlZiI6IjEyNSJ9LCJJc1Zpc2libGUiOmZhbHNlLCJXaWR0aCI6MC4wLCJIZWlnaHQiOjAuMCwiQm9yZGVyU3R5bGUiOnsiJGlkIjoiNTAzIiwiTGluZUNvbG9yIjpudWxsLCJMaW5lV2VpZ2h0IjowLjAsIkxpbmVUeXBlIjowLCJQYXJlbnRTdHlsZSI6bnVsbH0sIlBhcmVudFN0eWxlIjpudWxsfSwiRGF0ZUZvcm1hdCI6eyIkaWQiOiI1M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ZmFsc2UsIlBhcmVudFN0eWxlIjpudWxsfSwiSW5kZXgiOjksIlNtYXJ0RHVyYXRpb25BY3RpdmF0ZWQiOmZhbHNlLCJEYXRlRm9ybWF0Ijp7IiRyZWYiOiI1MDQifSwiSWQiOiIxYWIzNWNlYS1hOWU0LTQ0MmMtYjZhNi01MTE2YzNkM2YwZjMiLCJJbXBvcnRJZCI6bnVsbCwiVGl0bGUiOiJGcm9udGVuZCIsIk5vdGUiOm51bGwsIkh5cGVybGluayI6bnVsbCwiSXNDaGFuZ2VkIjpmYWxzZSwiSXNOZXciOmZhbHNlfSx7IiRpZCI6IjUwNSIsIkdyb3VwTmFtZSI6bnVsbCwiU3RhcnREYXRlIjoiMjAxOS0wNi0wN1QwMDowMDowMFoiLCJFbmREYXRlIjoiMjAxOS0wNi0wN1QyMzo1OTowMFoiLCJQZXJjZW50YWdlQ29tcGxldGUiOjkwLjAsIlN0eWxlIjp7IiRpZCI6IjUwNiIsIlNoYXBlIjoxLCJTaGFwZVRoaWNrbmVzcyI6MSwiRHVyYXRpb25Gb3JtYXQiOjAsIkluY2x1ZGVOb25Xb3JraW5nRGF5c0luRHVyYXRpb24iOmZhbHNlLCJQZXJjZW50YWdlQ29tcGxldGVTdHlsZSI6eyIkaWQiOiI1MDciLCJGb250U2V0dGluZ3MiOnsiJGlkIjoiNTA4IiwiRm9udFNpemUiOjEwLCJGb250TmFtZSI6IkNhbGlicmkiLCJJc0JvbGQiOmZhbHNlLCJJc0l0YWxpYyI6ZmFsc2UsIklzVW5kZXJsaW5lZCI6ZmFsc2UsIlBhcmVudFN0eWxlIjpudWxsfSwiQXV0b1NpemUiOjAsIkZvcmVncm91bmQiOnsiJGlkIjoiNTA5IiwiQ29sb3IiOnsiJGlkIjoiNTEw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UxMSIsIlRvcCI6MCwiTGVmdCI6MCwiUmlnaHQiOjAsIkJvdHRvbSI6MH0sIlBhZGRpbmciOnsiJGlkIjoiNTEyIiwiVG9wIjowLCJMZWZ0IjowLCJSaWdodCI6MCwiQm90dG9tIjowfSwiQmFja2dyb3VuZCI6eyIkcmVmIjoiOTAifSwiSXNWaXNpYmxlIjp0cnVlLCJXaWR0aCI6MC4wLCJIZWlnaHQiOjAuMCwiQm9yZGVyU3R5bGUiOnsiJGlkIjoiNTEzIiwiTGluZUNvbG9yIjpudWxsLCJMaW5lV2VpZ2h0IjowLjAsIkxpbmVUeXBlIjowLCJQYXJlbnRTdHlsZSI6bnVsbH0sIlBhcmVudFN0eWxlIjpudWxsfSwiRHVyYXRpb25TdHlsZSI6eyIkaWQiOiI1MTQiLCJGb250U2V0dGluZ3MiOnsiJGlkIjoiNTE1IiwiRm9udFNpemUiOjEwLCJGb250TmFtZSI6IkNhbGlicmkiLCJJc0JvbGQiOmZhbHNlLCJJc0l0YWxpYyI6ZmFsc2UsIklzVW5kZXJsaW5lZCI6ZmFsc2UsIlBhcmVudFN0eWxlIjpudWxsfSwiQXV0b1NpemUiOjAsIkZvcmVncm91bmQiOnsiJGlkIjoiNTE2IiwiQ29sb3IiOnsiJHJlZiI6Ijk0In19LCJNYXhXaWR0aCI6MjAwLjAsIk1heEhlaWdodCI6IkluZmluaXR5IiwiU21hcnRGb3JlZ3JvdW5kSXNBY3RpdmUiOmZhbHNlLCJIb3Jpem9udGFsQWxpZ25tZW50IjowLCJWZXJ0aWNhbEFsaWdubWVudCI6MCwiU21hcnRGb3JlZ3JvdW5kIjpudWxsLCJCYWNrZ3JvdW5kRmlsbFR5cGUiOjAsIk1hcmdpbiI6eyIkaWQiOiI1MTciLCJUb3AiOjAsIkxlZnQiOjAsIlJpZ2h0IjowLCJCb3R0b20iOjB9LCJQYWRkaW5nIjp7IiRpZCI6IjUxOCIsIlRvcCI6MCwiTGVmdCI6MCwiUmlnaHQiOjAsIkJvdHRvbSI6MH0sIkJhY2tncm91bmQiOnsiJHJlZiI6Ijk3In0sIklzVmlzaWJsZSI6dHJ1ZSwiV2lkdGgiOjAuMCwiSGVpZ2h0IjowLjAsIkJvcmRlclN0eWxlIjp7IiRpZCI6IjUxOSIsIkxpbmVDb2xvciI6bnVsbCwiTGluZVdlaWdodCI6MC4wLCJMaW5lVHlwZSI6MCwiUGFyZW50U3R5bGUiOm51bGx9LCJQYXJlbnRTdHlsZSI6bnVsbH0sIkhvcml6b250YWxDb25uZWN0b3JTdHlsZSI6eyIkaWQiOiI1MjAiLCJMaW5lQ29sb3IiOnsiJGlkIjoiNTIxIiwiJHR5cGUiOiJOTFJFLkNvbW1vbi5Eb20uU29saWRDb2xvckJydXNoLCBOTFJFLkNvbW1vbiIsIkNvbG9yIjp7IiRpZCI6IjUyMiIsIkEiOjI1NSwiUiI6MjEyLCJHIjoyMzQsIkIiOjI1NX19LCJMaW5lV2VpZ2h0IjoxLjAsIkxpbmVUeXBlIjowLCJQYXJlbnRTdHlsZSI6bnVsbH0sIlZlcnRpY2FsQ29ubmVjdG9yU3R5bGUiOnsiJGlkIjoiNTIzIiwiTGluZUNvbG9yIjp7IiRpZCI6IjUyNCIsIiR0eXBlIjoiTkxSRS5Db21tb24uRG9tLlNvbGlkQ29sb3JCcnVzaCwgTkxSRS5Db21tb24iLCJDb2xvciI6eyIkaWQiOiI1MjUiLCJBIjoyNTUsIlIiOjIxMiwiRyI6MjM0LCJCIjoyNTV9fSwiTGluZVdlaWdodCI6MS4wLCJMaW5lVHlwZSI6MCwiUGFyZW50U3R5bGUiOm51bGx9LCJNYXJnaW4iOm51bGwsIlN0YXJ0RGF0ZVBvc2l0aW9uIjo2LCJFbmREYXRlUG9zaXRpb24iOjYsIkRhdGVJc1Zpc2libGUiOmZhbHNlLCJUaXRsZVBvc2l0aW9uIjo1LCJEdXJhdGlvblBvc2l0aW9uIjo2LCJQZXJjZW50YWdlQ29tcGxldGVkUG9zaXRpb24iOjYsIlNwYWNpbmciOjEwLCJJc0JlbG93VGltZWJhbmQiOmZhbHNlLCJQZXJjZW50YWdlQ29tcGxldGVTaGFwZU9wYWNpdHkiOjM1LCJTaGFwZVN0eWxlIjp7IiRpZCI6IjUyNiIsIk1hcmdpbiI6eyIkaWQiOiI1MjciLCJUb3AiOjAsIkxlZnQiOjQsIlJpZ2h0Ijo0LCJCb3R0b20iOjB9LCJQYWRkaW5nIjp7IiRpZCI6IjUyOCIsIlRvcCI6MCwiTGVmdCI6MCwiUmlnaHQiOjAsIkJvdHRvbSI6MH0sIkJhY2tncm91bmQiOnsiJGlkIjoiNTI5IiwiQ29sb3IiOnsiJGlkIjoiNTMwIiwiQSI6MjU1LCJSIjoyNiwiRyI6MTcwLCJCIjo2Nn19LCJJc1Zpc2libGUiOnRydWUsIldpZHRoIjowLjAsIkhlaWdodCI6MTYuMCwiQm9yZGVyU3R5bGUiOnsiJGlkIjoiNTMxIiwiTGluZUNvbG9yIjp7IiRyZWYiOiIxMTAifSwiTGluZVdlaWdodCI6MC4wLCJMaW5lVHlwZSI6MCwiUGFyZW50U3R5bGUiOm51bGx9LCJQYXJlbnRTdHlsZSI6bnVsbH0sIlRpdGxlU3R5bGUiOnsiJGlkIjoiNTMyIiwiRm9udFNldHRpbmdzIjp7IiRpZCI6IjUzMyIsIkZvbnRTaXplIjoxMiwiRm9udE5hbWUiOiJDYWxpYnJpIiwiSXNCb2xkIjp0cnVlLCJJc0l0YWxpYyI6ZmFsc2UsIklzVW5kZXJsaW5lZCI6ZmFsc2UsIlBhcmVudFN0eWxlIjpudWxsfSwiQXV0b1NpemUiOjAsIkZvcmVncm91bmQiOnsiJGlkIjoiNTM0IiwiQ29sb3IiOnsiJGlkIjoiNTM1IiwiQSI6MjU1LCJSIjo0LCJHIjo5NywiQiI6MTIzfX0sIk1heFdpZHRoIjo5NjAuMCwiTWF4SGVpZ2h0IjoiSW5maW5pdHkiLCJTbWFydEZvcmVncm91bmRJc0FjdGl2ZSI6ZmFsc2UsIkhvcml6b250YWxBbGlnbm1lbnQiOjAsIlZlcnRpY2FsQWxpZ25tZW50IjowLCJTbWFydEZvcmVncm91bmQiOm51bGwsIkJhY2tncm91bmRGaWxsVHlwZSI6MCwiTWFyZ2luIjp7IiRpZCI6IjUzNiIsIlRvcCI6MCwiTGVmdCI6MCwiUmlnaHQiOjAsIkJvdHRvbSI6MH0sIlBhZGRpbmciOnsiJGlkIjoiNTM3IiwiVG9wIjowLCJMZWZ0IjowLCJSaWdodCI6MCwiQm90dG9tIjowfSwiQmFja2dyb3VuZCI6eyIkcmVmIjoiMTE4In0sIklzVmlzaWJsZSI6dHJ1ZSwiV2lkdGgiOjAuMCwiSGVpZ2h0IjowLjAsIkJvcmRlclN0eWxlIjp7IiRpZCI6IjUzOCIsIkxpbmVDb2xvciI6bnVsbCwiTGluZVdlaWdodCI6MC4wLCJMaW5lVHlwZSI6MCwiUGFyZW50U3R5bGUiOm51bGx9LCJQYXJlbnRTdHlsZSI6bnVsbH0sIkRhdGVTdHlsZSI6eyIkaWQiOiI1MzkiLCJGb250U2V0dGluZ3MiOnsiJGlkIjoiNTQwIiwiRm9udFNpemUiOjEwLCJGb250TmFtZSI6IkNhbGlicmkiLCJJc0JvbGQiOmZhbHNlLCJJc0l0YWxpYyI6ZmFsc2UsIklzVW5kZXJsaW5lZCI6ZmFsc2UsIlBhcmVudFN0eWxlIjpudWxsfSwiQXV0b1NpemUiOjAsIkZvcmVncm91bmQiOnsiJGlkIjoiNTQxIiwiQ29sb3IiOnsiJGlkIjoiNTQ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NDMiLCJUb3AiOjAsIkxlZnQiOjAsIlJpZ2h0IjowLCJCb3R0b20iOjB9LCJQYWRkaW5nIjp7IiRpZCI6IjU0NCIsIlRvcCI6MCwiTGVmdCI6MCwiUmlnaHQiOjAsIkJvdHRvbSI6MH0sIkJhY2tncm91bmQiOnsiJHJlZiI6IjEyNSJ9LCJJc1Zpc2libGUiOmZhbHNlLCJXaWR0aCI6MC4wLCJIZWlnaHQiOjAuMCwiQm9yZGVyU3R5bGUiOnsiJGlkIjoiNTQ1IiwiTGluZUNvbG9yIjpudWxsLCJMaW5lV2VpZ2h0IjowLjAsIkxpbmVUeXBlIjowLCJQYXJlbnRTdHlsZSI6bnVsbH0sIlBhcmVudFN0eWxlIjpudWxsfSwiRGF0ZUZvcm1hdCI6eyIkaWQiOiI1N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ZmFsc2UsIlBhcmVudFN0eWxlIjpudWxsfSwiSW5kZXgiOjEwLCJTbWFydER1cmF0aW9uQWN0aXZhdGVkIjpmYWxzZSwiRGF0ZUZvcm1hdCI6eyIkcmVmIjoiNTQ2In0sIklkIjoiNDYwMzExNmYtMDAzZC00MDIwLWFjYTctOGEyYmJlYzBiNDQwIiwiSW1wb3J0SWQiOm51bGwsIlRpdGxlIjoiQVBJIGdhdGV3YXkiLCJOb3RlIjpudWxsLCJIeXBlcmxpbmsiOm51bGwsIklzQ2hhbmdlZCI6ZmFsc2UsIklzTmV3IjpmYWxzZX0seyIkaWQiOiI1NDciLCJHcm91cE5hbWUiOm51bGwsIlN0YXJ0RGF0ZSI6IjIwMTktMDYtMDdUMDA6MDA6MDBaIiwiRW5kRGF0ZSI6IjIwMTktMDYtMDdUMjM6NTk6MDBaIiwiUGVyY2VudGFnZUNvbXBsZXRlIjo1MC4wLCJTdHlsZSI6eyIkaWQiOiI1NDgiLCJTaGFwZSI6MSwiU2hhcGVUaGlja25lc3MiOjEsIkR1cmF0aW9uRm9ybWF0IjowLCJJbmNsdWRlTm9uV29ya2luZ0RheXNJbkR1cmF0aW9uIjpmYWxzZSwiUGVyY2VudGFnZUNvbXBsZXRlU3R5bGUiOnsiJGlkIjoiNTQ5IiwiRm9udFNldHRpbmdzIjp7IiRpZCI6IjU1MCIsIkZvbnRTaXplIjoxMCwiRm9udE5hbWUiOiJDYWxpYnJpIiwiSXNCb2xkIjpmYWxzZSwiSXNJdGFsaWMiOmZhbHNlLCJJc1VuZGVybGluZWQiOmZhbHNlLCJQYXJlbnRTdHlsZSI6bnVsbH0sIkF1dG9TaXplIjowLCJGb3JlZ3JvdW5kIjp7IiRpZCI6IjU1MSIsIkNvbG9yIjp7IiRpZCI6IjU1Mi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1NTMiLCJUb3AiOjAsIkxlZnQiOjAsIlJpZ2h0IjowLCJCb3R0b20iOjB9LCJQYWRkaW5nIjp7IiRpZCI6IjU1NCIsIlRvcCI6MCwiTGVmdCI6MCwiUmlnaHQiOjAsIkJvdHRvbSI6MH0sIkJhY2tncm91bmQiOnsiJHJlZiI6IjkwIn0sIklzVmlzaWJsZSI6dHJ1ZSwiV2lkdGgiOjAuMCwiSGVpZ2h0IjowLjAsIkJvcmRlclN0eWxlIjp7IiRpZCI6IjU1NSIsIkxpbmVDb2xvciI6bnVsbCwiTGluZVdlaWdodCI6MC4wLCJMaW5lVHlwZSI6MCwiUGFyZW50U3R5bGUiOm51bGx9LCJQYXJlbnRTdHlsZSI6bnVsbH0sIkR1cmF0aW9uU3R5bGUiOnsiJGlkIjoiNTU2IiwiRm9udFNldHRpbmdzIjp7IiRpZCI6IjU1NyIsIkZvbnRTaXplIjoxMCwiRm9udE5hbWUiOiJDYWxpYnJpIiwiSXNCb2xkIjpmYWxzZSwiSXNJdGFsaWMiOmZhbHNlLCJJc1VuZGVybGluZWQiOmZhbHNlLCJQYXJlbnRTdHlsZSI6bnVsbH0sIkF1dG9TaXplIjowLCJGb3JlZ3JvdW5kIjp7IiRpZCI6IjU1OCIsIkNvbG9yIjp7IiRyZWYiOiI5NCJ9fSwiTWF4V2lkdGgiOjIwMC4wLCJNYXhIZWlnaHQiOiJJbmZpbml0eSIsIlNtYXJ0Rm9yZWdyb3VuZElzQWN0aXZlIjpmYWxzZSwiSG9yaXpvbnRhbEFsaWdubWVudCI6MCwiVmVydGljYWxBbGlnbm1lbnQiOjAsIlNtYXJ0Rm9yZWdyb3VuZCI6bnVsbCwiQmFja2dyb3VuZEZpbGxUeXBlIjowLCJNYXJnaW4iOnsiJGlkIjoiNTU5IiwiVG9wIjowLCJMZWZ0IjowLCJSaWdodCI6MCwiQm90dG9tIjowfSwiUGFkZGluZyI6eyIkaWQiOiI1NjAiLCJUb3AiOjAsIkxlZnQiOjAsIlJpZ2h0IjowLCJCb3R0b20iOjB9LCJCYWNrZ3JvdW5kIjp7IiRyZWYiOiI5NyJ9LCJJc1Zpc2libGUiOnRydWUsIldpZHRoIjowLjAsIkhlaWdodCI6MC4wLCJCb3JkZXJTdHlsZSI6eyIkaWQiOiI1NjEiLCJMaW5lQ29sb3IiOm51bGwsIkxpbmVXZWlnaHQiOjAuMCwiTGluZVR5cGUiOjAsIlBhcmVudFN0eWxlIjpudWxsfSwiUGFyZW50U3R5bGUiOm51bGx9LCJIb3Jpem9udGFsQ29ubmVjdG9yU3R5bGUiOnsiJGlkIjoiNTYyIiwiTGluZUNvbG9yIjp7IiRpZCI6IjU2MyIsIiR0eXBlIjoiTkxSRS5Db21tb24uRG9tLlNvbGlkQ29sb3JCcnVzaCwgTkxSRS5Db21tb24iLCJDb2xvciI6eyIkaWQiOiI1NjQiLCJBIjoyNTUsIlIiOjIxMiwiRyI6MjM0LCJCIjoyNTV9fSwiTGluZVdlaWdodCI6MS4wLCJMaW5lVHlwZSI6MCwiUGFyZW50U3R5bGUiOm51bGx9LCJWZXJ0aWNhbENvbm5lY3RvclN0eWxlIjp7IiRpZCI6IjU2NSIsIkxpbmVDb2xvciI6eyIkcmVmIjoiMTAyIn0sIkxpbmVXZWlnaHQiOjEuMCwiTGluZVR5cGUiOjAsIlBhcmVudFN0eWxlIjpudWxsfSwiTWFyZ2luIjpudWxsLCJTdGFydERhdGVQb3NpdGlvbiI6NiwiRW5kRGF0ZVBvc2l0aW9uIjo2LCJEYXRlSXNWaXNpYmxlIjpmYWxzZSwiVGl0bGVQb3NpdGlvbiI6NSwiRHVyYXRpb25Qb3NpdGlvbiI6NiwiUGVyY2VudGFnZUNvbXBsZXRlZFBvc2l0aW9uIjo2LCJTcGFjaW5nIjoxMCwiSXNCZWxvd1RpbWViYW5kIjpmYWxzZSwiUGVyY2VudGFnZUNvbXBsZXRlU2hhcGVPcGFjaXR5IjozNSwiU2hhcGVTdHlsZSI6eyIkaWQiOiI1NjYiLCJNYXJnaW4iOnsiJGlkIjoiNTY3IiwiVG9wIjowLCJMZWZ0Ijo0LCJSaWdodCI6NCwiQm90dG9tIjowfSwiUGFkZGluZyI6eyIkaWQiOiI1NjgiLCJUb3AiOjAsIkxlZnQiOjAsIlJpZ2h0IjowLCJCb3R0b20iOjB9LCJCYWNrZ3JvdW5kIjp7IiRpZCI6IjU2OSIsIkNvbG9yIjp7IiRpZCI6IjU3MCIsIkEiOjI1NSwiUiI6MjYsIkciOjE3MCwiQiI6NjZ9fSwiSXNWaXNpYmxlIjp0cnVlLCJXaWR0aCI6MC4wLCJIZWlnaHQiOjE2LjAsIkJvcmRlclN0eWxlIjp7IiRpZCI6IjU3MSIsIkxpbmVDb2xvciI6eyIkcmVmIjoiMTEwIn0sIkxpbmVXZWlnaHQiOjAuMCwiTGluZVR5cGUiOjAsIlBhcmVudFN0eWxlIjpudWxsfSwiUGFyZW50U3R5bGUiOm51bGx9LCJUaXRsZVN0eWxlIjp7IiRpZCI6IjU3MiIsIkZvbnRTZXR0aW5ncyI6eyIkaWQiOiI1NzMiLCJGb250U2l6ZSI6MTIsIkZvbnROYW1lIjoiQ2FsaWJyaSIsIklzQm9sZCI6dHJ1ZSwiSXNJdGFsaWMiOmZhbHNlLCJJc1VuZGVybGluZWQiOmZhbHNlLCJQYXJlbnRTdHlsZSI6bnVsbH0sIkF1dG9TaXplIjowLCJGb3JlZ3JvdW5kIjp7IiRpZCI6IjU3NCIsIkNvbG9yIjp7IiRpZCI6IjU3NSIsIkEiOjI1NSwiUiI6NCwiRyI6OTcsIkIiOjEyM319LCJNYXhXaWR0aCI6OTYwLjAsIk1heEhlaWdodCI6IkluZmluaXR5IiwiU21hcnRGb3JlZ3JvdW5kSXNBY3RpdmUiOmZhbHNlLCJIb3Jpem9udGFsQWxpZ25tZW50IjowLCJWZXJ0aWNhbEFsaWdubWVudCI6MCwiU21hcnRGb3JlZ3JvdW5kIjpudWxsLCJCYWNrZ3JvdW5kRmlsbFR5cGUiOjAsIk1hcmdpbiI6eyIkaWQiOiI1NzYiLCJUb3AiOjAsIkxlZnQiOjAsIlJpZ2h0IjowLCJCb3R0b20iOjB9LCJQYWRkaW5nIjp7IiRpZCI6IjU3NyIsIlRvcCI6MCwiTGVmdCI6MCwiUmlnaHQiOjAsIkJvdHRvbSI6MH0sIkJhY2tncm91bmQiOnsiJHJlZiI6IjExOCJ9LCJJc1Zpc2libGUiOnRydWUsIldpZHRoIjowLjAsIkhlaWdodCI6MC4wLCJCb3JkZXJTdHlsZSI6eyIkaWQiOiI1NzgiLCJMaW5lQ29sb3IiOm51bGwsIkxpbmVXZWlnaHQiOjAuMCwiTGluZVR5cGUiOjAsIlBhcmVudFN0eWxlIjpudWxsfSwiUGFyZW50U3R5bGUiOm51bGx9LCJEYXRlU3R5bGUiOnsiJGlkIjoiNTc5IiwiRm9udFNldHRpbmdzIjp7IiRpZCI6IjU4MCIsIkZvbnRTaXplIjoxMCwiRm9udE5hbWUiOiJDYWxpYnJpIiwiSXNCb2xkIjpmYWxzZSwiSXNJdGFsaWMiOmZhbHNlLCJJc1VuZGVybGluZWQiOmZhbHNlLCJQYXJlbnRTdHlsZSI6bnVsbH0sIkF1dG9TaXplIjowLCJGb3JlZ3JvdW5kIjp7IiRpZCI6IjU4MSIsIkNvbG9yIjp7IiRpZCI6IjU4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gzIiwiVG9wIjowLCJMZWZ0IjowLCJSaWdodCI6MCwiQm90dG9tIjowfSwiUGFkZGluZyI6eyIkaWQiOiI1ODQiLCJUb3AiOjAsIkxlZnQiOjAsIlJpZ2h0IjowLCJCb3R0b20iOjB9LCJCYWNrZ3JvdW5kIjp7IiRyZWYiOiIxMjUifSwiSXNWaXNpYmxlIjpmYWxzZSwiV2lkdGgiOjAuMCwiSGVpZ2h0IjowLjAsIkJvcmRlclN0eWxlIjp7IiRpZCI6IjU4NSIsIkxpbmVDb2xvciI6bnVsbCwiTGluZVdlaWdodCI6MC4wLCJMaW5lVHlwZSI6MCwiUGFyZW50U3R5bGUiOm51bGx9LCJQYXJlbnRTdHlsZSI6bnVsbH0sIkRhdGVGb3JtYXQiOnsiJGlkIjoiNTg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mZhbHNlLCJQYXJlbnRTdHlsZSI6bnVsbH0sIkluZGV4IjoxMSwiU21hcnREdXJhdGlvbkFjdGl2YXRlZCI6ZmFsc2UsIkRhdGVGb3JtYXQiOnsiJHJlZiI6IjU4NiJ9LCJJZCI6ImZjN2VlYmMzLWU4OTQtNDI0NC1iMGFkLWUzOTRlMzFhMjQxOSIsIkltcG9ydElkIjpudWxsLCJUaXRsZSI6IktleWNsb2FrIiwiTm90ZSI6bnVsbCwiSHlwZXJsaW5rIjpudWxsLCJJc0NoYW5nZWQiOmZhbHNlLCJJc05ldyI6ZmFsc2V9XSwiTXNQcm9qZWN0SXRlbXNUcmVlIjp7IiRpZCI6IjU4NyIsIlJvb3QiOnsiSW1wb3J0SWQiOm51bGwsIklzSW1wb3J0ZWQiOmZhbHNlLCJDaGlsZHJlbiI6W119fSwiTWV0YWRhdGEiOnsiJGlkIjoiNTg4IiwiUmVjZW50Q29sb3JzQ29sbGVjdGlvbiI6IltcIiNGRjk2RDY0MlwiLFwiI0ZGMUFBQTQyXCJdIn0sIlNldHRpbmdzIjp7IiRpZCI6IjU4OSIsIkltcGFPcHRpb25zIjp7IiRpZCI6IjU5MCIsIkxlZnRUb1JpZ2h0IjpmYWxzZSwiUGF5bG9hZE9wdGlvbnMiOjJ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wLCJGaWxlUGF0aCI6bnVsbCwiVGltZUNvbmZpZ3VyYXRpb24iOnsiJGlkIjoiNTkxIiwiVXNlVGltZSI6ZmFsc2UsIldvcmtEYXlTdGFydCI6IjAwOjAwOjAwIiwiV29ya0RheUVuZCI6IjIzOjU5OjAwIn0sIkxhc3RVc2VkVGVtcGxhdGVJZCI6IjVkODgxNTM2LTZlNTItNGU3Yi1hZDE3LWVlMDlkYjFiMDhhNSJ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180</Words>
  <Application>Microsoft Office PowerPoint</Application>
  <PresentationFormat>Grand écran</PresentationFormat>
  <Paragraphs>123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Swis721 Lt BT</vt:lpstr>
      <vt:lpstr>Swis721 Md BT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 share</dc:title>
  <dc:subject/>
  <dc:creator>Marvin FOURASTIE</dc:creator>
  <dc:description/>
  <cp:lastModifiedBy>Marvin FOURASTIE</cp:lastModifiedBy>
  <cp:revision>32</cp:revision>
  <dcterms:created xsi:type="dcterms:W3CDTF">2019-05-14T11:44:17Z</dcterms:created>
  <dcterms:modified xsi:type="dcterms:W3CDTF">2019-05-16T15:56:34Z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