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4B06A-4EF3-4610-A2DB-597A4F07D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6DDA56-E399-4063-9CB9-812C54698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A4B066-AF99-49FC-A51D-54EC0FEC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8AD5-A9F8-44F1-AA92-6D197AE030A2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5A6D97-67BD-4818-A3C5-50EF108B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86000D-9371-4C89-A272-27C2AD5D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719E-0864-4DA7-9994-469A2C1C92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18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1B712F-8DD9-41BA-A29F-F4453626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3BBA8F-1073-4951-BF3F-DE5ACD8AB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EF4DE1-7194-4389-A3E2-586F78B1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8AD5-A9F8-44F1-AA92-6D197AE030A2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6B532D-331D-4C7E-A4D2-8535AC34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FEA966-A86A-46DD-8ECF-D0965509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719E-0864-4DA7-9994-469A2C1C92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12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B43D4BF-D1B4-41C5-8006-9E465F190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643B6B-2A54-4A56-AC4A-E446D9343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439C01-42DF-4BF1-BBB3-17E555AB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8AD5-A9F8-44F1-AA92-6D197AE030A2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47E0A0-D9BC-4CB3-B000-5A4E8723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4FD9C7-2FB0-484E-B067-7918EFC44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719E-0864-4DA7-9994-469A2C1C92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40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EC9AB4-6F51-4296-9622-1DC81290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B6EA3E-8F73-4029-80F0-F393EB098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618498-8906-4954-B78F-D3F7A09E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8AD5-A9F8-44F1-AA92-6D197AE030A2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68A-3D37-4A85-BDF7-A6EFC2E9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20D62A-D5CA-4721-B5C4-D050A637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719E-0864-4DA7-9994-469A2C1C92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68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3EFCF-F835-4B2A-A1B0-63D5F38A2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3EBC28-2324-4E4F-B403-B98C92AAA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7B5B58-2C7E-4484-9D1B-4733C016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8AD5-A9F8-44F1-AA92-6D197AE030A2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BF50BC-C698-44EB-80EF-17A830A6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2D8D1F-4914-4856-8A89-A60FF4DE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719E-0864-4DA7-9994-469A2C1C92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25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903722-B711-4470-833D-912B5745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323D65-6C89-4BD0-9F91-DEB729596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3153EB-10F4-49CC-9881-72B23BB03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80582B-A044-4EF6-B2BC-7B784555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8AD5-A9F8-44F1-AA92-6D197AE030A2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C42266-9FBD-4F61-ADBC-B38DF510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10EEC6-26C5-413A-83A9-2589671E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719E-0864-4DA7-9994-469A2C1C92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63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ED0C4D-B287-4424-8EE3-1F3D7C20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A4CB43-165B-453E-A3E4-6DC70B5AE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CCF130-7B45-4EF3-8DA8-60B8B10E0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C92B61-16E1-4B17-B83C-76DD18229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20BF8F4-1937-4D8C-9BEB-23863B2A0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FC0B26-A96D-4617-B0C8-8DF68AB6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8AD5-A9F8-44F1-AA92-6D197AE030A2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5600653-F86B-42BE-92F9-914EA051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FB0CEE-62DF-42B0-9F75-E9EF7601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719E-0864-4DA7-9994-469A2C1C92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66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BB22C-3454-4BE6-A85F-B4E5500A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00E35EC-B564-4323-BF85-6B5D3E14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8AD5-A9F8-44F1-AA92-6D197AE030A2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4BDCEC-1C7F-4BD5-B2EF-F22BA579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7E1F2D-BDC2-4959-A607-1FAD7ED1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719E-0864-4DA7-9994-469A2C1C92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19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FC7FBD7-1451-4ACF-9F50-59C49F22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8AD5-A9F8-44F1-AA92-6D197AE030A2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853A0D-F091-490C-9912-7E580000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C1E25E-5E74-4F61-9719-D1CFC63B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719E-0864-4DA7-9994-469A2C1C92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52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2094D1-36E1-426A-A963-74585758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4334CF-A19F-4842-B4C3-3E8EC1654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46BB09-4B20-477A-8766-523FC9B52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C00413-B3BA-49AA-AFA2-1BD4C307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8AD5-A9F8-44F1-AA92-6D197AE030A2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55E83F-6298-44BC-925A-790FEFDA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1C2868-53D4-42E4-A291-B0E19E1E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719E-0864-4DA7-9994-469A2C1C92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50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02EBDA-C624-4184-9B5C-FFF5AC8FA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71497E-B5C4-46CE-A4FD-D78603A68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A520EC-4670-4D9D-91A3-515449DD3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F40DAF-72D3-46DF-8721-AC9D484E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8AD5-A9F8-44F1-AA92-6D197AE030A2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D3FF52-3C92-45DE-8EA2-2B6011F96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342E16-A252-406D-83B7-30FB27D5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719E-0864-4DA7-9994-469A2C1C92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04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F6D27A-016E-4F77-A90A-34162310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4272F7-FAE7-4891-873B-F53E92E54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869517-C14B-4665-BB61-797A5B2C6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48AD5-A9F8-44F1-AA92-6D197AE030A2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0EC5B8-C84A-46C0-AC07-4C396FEED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9AB579-A5B3-4F0A-A0B1-29B6BA94D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A719E-0864-4DA7-9994-469A2C1C92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web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01B1D-AD02-4BD4-BAA3-78360583FD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Uni </a:t>
            </a:r>
            <a:r>
              <a:rPr lang="fr-FR" dirty="0" err="1"/>
              <a:t>share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94EC1D-B3E3-4510-8CA5-9661E5E906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Agility</a:t>
            </a:r>
          </a:p>
          <a:p>
            <a:r>
              <a:rPr lang="fr-FR" dirty="0"/>
              <a:t>Marvin Fourastié - Corentin </a:t>
            </a:r>
            <a:r>
              <a:rPr lang="fr-FR" dirty="0" err="1"/>
              <a:t>Bugnot</a:t>
            </a:r>
            <a:r>
              <a:rPr lang="fr-FR" dirty="0"/>
              <a:t> - Adrien </a:t>
            </a:r>
            <a:r>
              <a:rPr lang="fr-FR" dirty="0" err="1"/>
              <a:t>Razurel</a:t>
            </a:r>
            <a:endParaRPr lang="fr-FR" dirty="0"/>
          </a:p>
          <a:p>
            <a:r>
              <a:rPr lang="fr-FR" dirty="0"/>
              <a:t>Raphaël Lutz – Romain Bigot – </a:t>
            </a:r>
            <a:r>
              <a:rPr lang="fr-FR" dirty="0" err="1"/>
              <a:t>Heloy</a:t>
            </a:r>
            <a:r>
              <a:rPr lang="fr-FR" dirty="0"/>
              <a:t> </a:t>
            </a:r>
            <a:r>
              <a:rPr lang="fr-FR" dirty="0" err="1"/>
              <a:t>Estevanin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307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DDB93-36B1-4D0A-A89F-7C9562B2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522865-5A23-4DF7-B96D-D51311632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Ad-service </a:t>
            </a:r>
          </a:p>
          <a:p>
            <a:r>
              <a:rPr lang="fr-FR" dirty="0"/>
              <a:t>user-service</a:t>
            </a:r>
          </a:p>
          <a:p>
            <a:r>
              <a:rPr lang="fr-FR" dirty="0"/>
              <a:t>Image-service</a:t>
            </a:r>
          </a:p>
          <a:p>
            <a:r>
              <a:rPr lang="fr-FR" dirty="0" err="1"/>
              <a:t>Search</a:t>
            </a:r>
            <a:r>
              <a:rPr lang="fr-FR" dirty="0"/>
              <a:t>-service</a:t>
            </a:r>
          </a:p>
          <a:p>
            <a:r>
              <a:rPr lang="fr-FR" dirty="0"/>
              <a:t>Chat-service</a:t>
            </a:r>
          </a:p>
        </p:txBody>
      </p:sp>
    </p:spTree>
    <p:extLst>
      <p:ext uri="{BB962C8B-B14F-4D97-AF65-F5344CB8AC3E}">
        <p14:creationId xmlns:p14="http://schemas.microsoft.com/office/powerpoint/2010/main" val="78575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6E4A1A-E036-41AA-8200-EC1CF992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Dom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0CCC2EF-9402-474D-BF11-42DEE0EF0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18" y="1552574"/>
            <a:ext cx="9114454" cy="453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9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93EE2-7C1E-4DAF-A9D0-654D36BD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D90193-B9D3-4420-B290-C1F526767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112"/>
            <a:ext cx="4951192" cy="4580851"/>
          </a:xfrm>
        </p:spPr>
        <p:txBody>
          <a:bodyPr/>
          <a:lstStyle/>
          <a:p>
            <a:r>
              <a:rPr lang="fr-FR" dirty="0"/>
              <a:t>Kong</a:t>
            </a:r>
          </a:p>
          <a:p>
            <a:r>
              <a:rPr lang="fr-FR" dirty="0"/>
              <a:t>Kafka</a:t>
            </a:r>
          </a:p>
          <a:p>
            <a:r>
              <a:rPr lang="fr-FR" dirty="0" err="1"/>
              <a:t>Keycloak</a:t>
            </a:r>
            <a:endParaRPr lang="fr-FR" dirty="0"/>
          </a:p>
          <a:p>
            <a:r>
              <a:rPr lang="fr-FR" dirty="0" err="1"/>
              <a:t>Kibana</a:t>
            </a:r>
            <a:r>
              <a:rPr lang="fr-FR" dirty="0"/>
              <a:t>/</a:t>
            </a:r>
            <a:r>
              <a:rPr lang="fr-FR" dirty="0" err="1"/>
              <a:t>elasticsearch</a:t>
            </a:r>
            <a:r>
              <a:rPr lang="fr-FR" dirty="0"/>
              <a:t>/</a:t>
            </a:r>
            <a:r>
              <a:rPr lang="fr-FR" dirty="0" err="1"/>
              <a:t>logstash</a:t>
            </a:r>
            <a:endParaRPr lang="fr-FR" dirty="0"/>
          </a:p>
          <a:p>
            <a:r>
              <a:rPr lang="fr-FR" dirty="0"/>
              <a:t>Travis</a:t>
            </a:r>
          </a:p>
          <a:p>
            <a:r>
              <a:rPr lang="fr-FR" dirty="0" err="1"/>
              <a:t>Sonarcloud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D8CE432-97E9-4485-AC76-5E818A77D8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305" r="26958"/>
          <a:stretch/>
        </p:blipFill>
        <p:spPr>
          <a:xfrm>
            <a:off x="7937465" y="577004"/>
            <a:ext cx="1826485" cy="235357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AC59560-973F-4905-8BF7-57987C58E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480" y="3249788"/>
            <a:ext cx="1922941" cy="19229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BCD573-E58E-43B0-A7A5-7A92ECDACB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394" y="1212496"/>
            <a:ext cx="2085629" cy="1718080"/>
          </a:xfrm>
          <a:prstGeom prst="rect">
            <a:avLst/>
          </a:prstGeom>
        </p:spPr>
      </p:pic>
      <p:pic>
        <p:nvPicPr>
          <p:cNvPr id="13" name="Image 12" descr="Une image contenant masque&#10;&#10;Description générée automatiquement">
            <a:extLst>
              <a:ext uri="{FF2B5EF4-FFF2-40B4-BE49-F238E27FC236}">
                <a16:creationId xmlns:a16="http://schemas.microsoft.com/office/drawing/2014/main" id="{6D578FF9-E68C-469A-BC78-A303247A2A9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7" t="18686" r="81660" b="23262"/>
          <a:stretch/>
        </p:blipFill>
        <p:spPr>
          <a:xfrm>
            <a:off x="4910801" y="1212496"/>
            <a:ext cx="941034" cy="1477438"/>
          </a:xfrm>
          <a:prstGeom prst="rect">
            <a:avLst/>
          </a:prstGeom>
        </p:spPr>
      </p:pic>
      <p:pic>
        <p:nvPicPr>
          <p:cNvPr id="14" name="Image 13" descr="Une image contenant masque&#10;&#10;Description générée automatiquement">
            <a:extLst>
              <a:ext uri="{FF2B5EF4-FFF2-40B4-BE49-F238E27FC236}">
                <a16:creationId xmlns:a16="http://schemas.microsoft.com/office/drawing/2014/main" id="{32B39503-8858-44D8-BCA1-DF87B5A4274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45" r="49569"/>
          <a:stretch/>
        </p:blipFill>
        <p:spPr>
          <a:xfrm>
            <a:off x="7642470" y="2447222"/>
            <a:ext cx="941033" cy="1733318"/>
          </a:xfrm>
          <a:prstGeom prst="rect">
            <a:avLst/>
          </a:prstGeom>
        </p:spPr>
      </p:pic>
      <p:pic>
        <p:nvPicPr>
          <p:cNvPr id="15" name="Image 14" descr="Une image contenant masque&#10;&#10;Description générée automatiquement">
            <a:extLst>
              <a:ext uri="{FF2B5EF4-FFF2-40B4-BE49-F238E27FC236}">
                <a16:creationId xmlns:a16="http://schemas.microsoft.com/office/drawing/2014/main" id="{5D6D9CCB-4756-4A2A-983B-7529AEF3FC7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49" r="7019"/>
          <a:stretch/>
        </p:blipFill>
        <p:spPr>
          <a:xfrm>
            <a:off x="5950655" y="2842033"/>
            <a:ext cx="1763105" cy="301962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ACCC890-7E09-4E75-B666-B0AD5A1680E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6" r="15735"/>
          <a:stretch/>
        </p:blipFill>
        <p:spPr>
          <a:xfrm>
            <a:off x="7384558" y="3886537"/>
            <a:ext cx="1528147" cy="171808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722E2AC-6EBB-4A2B-AF61-842CBA2CB2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627" y="95006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8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F5ABA-2D6E-4F39-91C6-640451BF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2DE0F0-EA72-4798-B534-F41CDAFF2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Poster une annonce</a:t>
            </a:r>
          </a:p>
          <a:p>
            <a:r>
              <a:rPr lang="fr-FR" dirty="0"/>
              <a:t>Consulter une annonce</a:t>
            </a:r>
          </a:p>
          <a:p>
            <a:r>
              <a:rPr lang="fr-FR" dirty="0"/>
              <a:t>Supprimer une annonce</a:t>
            </a:r>
          </a:p>
          <a:p>
            <a:r>
              <a:rPr lang="fr-FR" dirty="0"/>
              <a:t>Rechercher une annonce</a:t>
            </a:r>
          </a:p>
          <a:p>
            <a:r>
              <a:rPr lang="fr-FR" dirty="0"/>
              <a:t>Consulter un utilisateur</a:t>
            </a:r>
          </a:p>
        </p:txBody>
      </p:sp>
    </p:spTree>
    <p:extLst>
      <p:ext uri="{BB962C8B-B14F-4D97-AF65-F5344CB8AC3E}">
        <p14:creationId xmlns:p14="http://schemas.microsoft.com/office/powerpoint/2010/main" val="191642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B9FAE3-743A-44DC-B5A4-8B19A50B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Risques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58CC54-91EB-4C30-A3CD-B53922071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Technologie OK</a:t>
            </a:r>
          </a:p>
          <a:p>
            <a:r>
              <a:rPr lang="fr-FR" dirty="0"/>
              <a:t>Temps OK</a:t>
            </a:r>
          </a:p>
          <a:p>
            <a:r>
              <a:rPr lang="fr-FR" dirty="0"/>
              <a:t>Conflits (pas de conflit pour le moment)</a:t>
            </a:r>
          </a:p>
          <a:p>
            <a:r>
              <a:rPr lang="fr-FR" dirty="0"/>
              <a:t>Maladie (pas de malade pour le moment)</a:t>
            </a:r>
          </a:p>
        </p:txBody>
      </p:sp>
    </p:spTree>
    <p:extLst>
      <p:ext uri="{BB962C8B-B14F-4D97-AF65-F5344CB8AC3E}">
        <p14:creationId xmlns:p14="http://schemas.microsoft.com/office/powerpoint/2010/main" val="347723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430801-38C5-434C-84AA-4A49241A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restant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63445C-E9FA-4AD3-B746-147160477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Lier les services au frontend</a:t>
            </a:r>
          </a:p>
          <a:p>
            <a:r>
              <a:rPr lang="fr-FR" dirty="0"/>
              <a:t>Améliorer le « code </a:t>
            </a:r>
            <a:r>
              <a:rPr lang="fr-FR" dirty="0" err="1"/>
              <a:t>coverage</a:t>
            </a:r>
            <a:r>
              <a:rPr lang="fr-FR" dirty="0"/>
              <a:t> » des tests</a:t>
            </a:r>
          </a:p>
          <a:p>
            <a:r>
              <a:rPr lang="fr-FR" dirty="0"/>
              <a:t>Faire la gestion des login</a:t>
            </a:r>
          </a:p>
          <a:p>
            <a:r>
              <a:rPr lang="fr-FR" dirty="0"/>
              <a:t>Déployer sur le serveur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3782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86</Words>
  <Application>Microsoft Office PowerPoint</Application>
  <PresentationFormat>Grand écran</PresentationFormat>
  <Paragraphs>34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Uni share</vt:lpstr>
      <vt:lpstr>L’application</vt:lpstr>
      <vt:lpstr>Dom</vt:lpstr>
      <vt:lpstr>Technologies </vt:lpstr>
      <vt:lpstr>Features </vt:lpstr>
      <vt:lpstr>Risques</vt:lpstr>
      <vt:lpstr>Objectifs restant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 share</dc:title>
  <dc:creator>Marvin FOURASTIE</dc:creator>
  <cp:lastModifiedBy>Marvin FOURASTIE</cp:lastModifiedBy>
  <cp:revision>10</cp:revision>
  <dcterms:created xsi:type="dcterms:W3CDTF">2019-05-14T11:44:17Z</dcterms:created>
  <dcterms:modified xsi:type="dcterms:W3CDTF">2019-05-14T15:35:09Z</dcterms:modified>
</cp:coreProperties>
</file>