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68" r:id="rId6"/>
    <p:sldId id="259" r:id="rId7"/>
    <p:sldId id="264" r:id="rId8"/>
    <p:sldId id="263" r:id="rId9"/>
    <p:sldId id="265" r:id="rId10"/>
    <p:sldId id="266" r:id="rId11"/>
    <p:sldId id="262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3933" autoAdjust="0"/>
  </p:normalViewPr>
  <p:slideViewPr>
    <p:cSldViewPr snapToGrid="0">
      <p:cViewPr varScale="1">
        <p:scale>
          <a:sx n="76" d="100"/>
          <a:sy n="76" d="100"/>
        </p:scale>
        <p:origin x="19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D0121-AD04-4CEE-B068-23A25781959C}" type="datetimeFigureOut">
              <a:rPr lang="fr-FR" smtClean="0"/>
              <a:t>12/04/2019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062EE-B787-4BCB-A918-211457510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154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COMMUNAUTE INTERNATIONALE : 17300 : 7300 GVA, 6400 hors </a:t>
            </a:r>
            <a:r>
              <a:rPr lang="en-GB" dirty="0" err="1"/>
              <a:t>suisse</a:t>
            </a:r>
            <a:r>
              <a:rPr lang="en-GB" dirty="0"/>
              <a:t>, 3500 hors GVA, 7000 collabo et prof</a:t>
            </a:r>
          </a:p>
          <a:p>
            <a:r>
              <a:rPr lang="en-GB" dirty="0"/>
              <a:t>IL </a:t>
            </a:r>
            <a:r>
              <a:rPr lang="en-GB" dirty="0" err="1"/>
              <a:t>faut</a:t>
            </a:r>
            <a:r>
              <a:rPr lang="en-GB" dirty="0"/>
              <a:t> proposer anglaise et </a:t>
            </a:r>
            <a:r>
              <a:rPr lang="en-GB" dirty="0" err="1"/>
              <a:t>francais</a:t>
            </a:r>
            <a:r>
              <a:rPr lang="en-GB" dirty="0"/>
              <a:t> sur le site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062EE-B787-4BCB-A918-21145751016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614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Proximite</a:t>
            </a:r>
            <a:r>
              <a:rPr lang="en-GB" dirty="0"/>
              <a:t> des </a:t>
            </a:r>
            <a:r>
              <a:rPr lang="en-GB" dirty="0" err="1"/>
              <a:t>offres</a:t>
            </a:r>
            <a:r>
              <a:rPr lang="en-GB" dirty="0"/>
              <a:t>, restraint a </a:t>
            </a:r>
            <a:r>
              <a:rPr lang="en-GB" dirty="0" err="1"/>
              <a:t>l’unige</a:t>
            </a:r>
            <a:r>
              <a:rPr lang="en-GB" dirty="0"/>
              <a:t>, </a:t>
            </a:r>
            <a:r>
              <a:rPr lang="en-GB" dirty="0" err="1"/>
              <a:t>facilite</a:t>
            </a:r>
            <a:r>
              <a:rPr lang="en-GB" dirty="0"/>
              <a:t> de se login</a:t>
            </a:r>
          </a:p>
          <a:p>
            <a:r>
              <a:rPr lang="en-GB" dirty="0"/>
              <a:t>Pas de structure </a:t>
            </a:r>
            <a:r>
              <a:rPr lang="en-GB" dirty="0" err="1"/>
              <a:t>deja</a:t>
            </a:r>
            <a:r>
              <a:rPr lang="en-GB" dirty="0"/>
              <a:t> </a:t>
            </a:r>
            <a:r>
              <a:rPr lang="en-GB" dirty="0" err="1"/>
              <a:t>existante</a:t>
            </a:r>
            <a:r>
              <a:rPr lang="en-GB" dirty="0"/>
              <a:t>, </a:t>
            </a:r>
            <a:r>
              <a:rPr lang="en-GB" dirty="0" err="1"/>
              <a:t>juste</a:t>
            </a:r>
            <a:r>
              <a:rPr lang="en-GB" dirty="0"/>
              <a:t> des events de temps a </a:t>
            </a:r>
            <a:r>
              <a:rPr lang="en-GB" dirty="0" err="1"/>
              <a:t>autres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Scalable, simple a </a:t>
            </a:r>
            <a:r>
              <a:rPr lang="en-GB" dirty="0" err="1"/>
              <a:t>mettre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place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062EE-B787-4BCB-A918-21145751016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1582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Maven -&gt; build tool</a:t>
            </a:r>
          </a:p>
          <a:p>
            <a:r>
              <a:rPr lang="en-GB" dirty="0"/>
              <a:t>Kafka -&gt; message broker </a:t>
            </a:r>
          </a:p>
          <a:p>
            <a:r>
              <a:rPr lang="en-GB" dirty="0"/>
              <a:t>Kong -&gt; </a:t>
            </a:r>
            <a:r>
              <a:rPr lang="en-GB" dirty="0" err="1"/>
              <a:t>Api</a:t>
            </a:r>
            <a:r>
              <a:rPr lang="en-GB" dirty="0"/>
              <a:t> gateway services</a:t>
            </a:r>
          </a:p>
          <a:p>
            <a:r>
              <a:rPr lang="en-GB" dirty="0"/>
              <a:t>Docker -&gt; Container</a:t>
            </a:r>
          </a:p>
          <a:p>
            <a:r>
              <a:rPr lang="en-GB" dirty="0"/>
              <a:t>Angular -&gt; Frontend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062EE-B787-4BCB-A918-21145751016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9115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062EE-B787-4BCB-A918-21145751016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3278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CONFLITS :</a:t>
            </a:r>
          </a:p>
          <a:p>
            <a:r>
              <a:rPr lang="en-GB" dirty="0"/>
              <a:t>-&gt; Impact : </a:t>
            </a:r>
            <a:r>
              <a:rPr lang="en-GB" dirty="0" err="1"/>
              <a:t>Peu</a:t>
            </a:r>
            <a:r>
              <a:rPr lang="en-GB" dirty="0"/>
              <a:t> </a:t>
            </a:r>
            <a:r>
              <a:rPr lang="en-GB" dirty="0" err="1"/>
              <a:t>avoir</a:t>
            </a:r>
            <a:r>
              <a:rPr lang="en-GB" dirty="0"/>
              <a:t> un </a:t>
            </a:r>
            <a:r>
              <a:rPr lang="en-GB" dirty="0" err="1"/>
              <a:t>gros</a:t>
            </a:r>
            <a:r>
              <a:rPr lang="en-GB" dirty="0"/>
              <a:t> impact sur le </a:t>
            </a:r>
            <a:r>
              <a:rPr lang="en-GB" dirty="0" err="1"/>
              <a:t>projet</a:t>
            </a:r>
            <a:endParaRPr lang="en-GB" dirty="0"/>
          </a:p>
          <a:p>
            <a:r>
              <a:rPr lang="en-GB" dirty="0"/>
              <a:t>-&gt; </a:t>
            </a:r>
            <a:r>
              <a:rPr lang="en-GB" dirty="0" err="1"/>
              <a:t>Signes</a:t>
            </a:r>
            <a:r>
              <a:rPr lang="en-GB" dirty="0"/>
              <a:t> : Tension ca se </a:t>
            </a:r>
            <a:r>
              <a:rPr lang="en-GB" dirty="0" err="1"/>
              <a:t>voit</a:t>
            </a:r>
            <a:endParaRPr lang="en-GB" dirty="0"/>
          </a:p>
          <a:p>
            <a:r>
              <a:rPr lang="en-GB" dirty="0"/>
              <a:t>-&gt; Faire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sorte</a:t>
            </a:r>
            <a:r>
              <a:rPr lang="en-GB" dirty="0"/>
              <a:t> que ca arrive pas : </a:t>
            </a:r>
            <a:r>
              <a:rPr lang="en-GB" dirty="0" err="1"/>
              <a:t>Communiquer</a:t>
            </a:r>
            <a:r>
              <a:rPr lang="en-GB" dirty="0"/>
              <a:t> entre </a:t>
            </a:r>
            <a:r>
              <a:rPr lang="en-GB" dirty="0" err="1"/>
              <a:t>collegues</a:t>
            </a:r>
            <a:r>
              <a:rPr lang="en-GB" dirty="0"/>
              <a:t> pour </a:t>
            </a:r>
            <a:r>
              <a:rPr lang="en-GB" dirty="0" err="1"/>
              <a:t>resoudre</a:t>
            </a:r>
            <a:r>
              <a:rPr lang="en-GB" dirty="0"/>
              <a:t> ca</a:t>
            </a:r>
          </a:p>
          <a:p>
            <a:r>
              <a:rPr lang="en-GB" dirty="0"/>
              <a:t>-&gt; Si jamais ca arrive plan B : faire des efforts =&gt; </a:t>
            </a:r>
            <a:r>
              <a:rPr lang="en-GB" dirty="0" err="1"/>
              <a:t>Favoriser</a:t>
            </a:r>
            <a:r>
              <a:rPr lang="en-GB" dirty="0"/>
              <a:t> la cohesion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MALADIE :</a:t>
            </a:r>
          </a:p>
          <a:p>
            <a:r>
              <a:rPr lang="en-GB" dirty="0"/>
              <a:t>-&gt; Impact : </a:t>
            </a:r>
            <a:r>
              <a:rPr lang="en-GB" dirty="0" err="1"/>
              <a:t>Peu</a:t>
            </a:r>
            <a:r>
              <a:rPr lang="en-GB" dirty="0"/>
              <a:t> </a:t>
            </a:r>
            <a:r>
              <a:rPr lang="en-GB" dirty="0" err="1"/>
              <a:t>avoir</a:t>
            </a:r>
            <a:r>
              <a:rPr lang="en-GB" dirty="0"/>
              <a:t> un </a:t>
            </a:r>
            <a:r>
              <a:rPr lang="en-GB" dirty="0" err="1"/>
              <a:t>gros</a:t>
            </a:r>
            <a:r>
              <a:rPr lang="en-GB" dirty="0"/>
              <a:t> impact sur le </a:t>
            </a:r>
            <a:r>
              <a:rPr lang="en-GB" dirty="0" err="1"/>
              <a:t>projet</a:t>
            </a:r>
            <a:endParaRPr lang="en-GB" dirty="0"/>
          </a:p>
          <a:p>
            <a:r>
              <a:rPr lang="en-GB" dirty="0"/>
              <a:t>-&gt; </a:t>
            </a:r>
            <a:r>
              <a:rPr lang="en-GB" dirty="0" err="1"/>
              <a:t>Signes</a:t>
            </a:r>
            <a:r>
              <a:rPr lang="en-GB" dirty="0"/>
              <a:t> : Bah </a:t>
            </a:r>
            <a:r>
              <a:rPr lang="en-GB" dirty="0" err="1"/>
              <a:t>y’en</a:t>
            </a:r>
            <a:r>
              <a:rPr lang="en-GB" dirty="0"/>
              <a:t> a un qui </a:t>
            </a:r>
            <a:r>
              <a:rPr lang="en-GB" dirty="0" err="1"/>
              <a:t>est</a:t>
            </a:r>
            <a:r>
              <a:rPr lang="en-GB" dirty="0"/>
              <a:t> pas la et qui a </a:t>
            </a:r>
            <a:r>
              <a:rPr lang="en-GB" dirty="0" err="1"/>
              <a:t>prevenu</a:t>
            </a:r>
            <a:endParaRPr lang="en-GB" dirty="0"/>
          </a:p>
          <a:p>
            <a:r>
              <a:rPr lang="en-GB" dirty="0"/>
              <a:t>-&gt; Faire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sorte</a:t>
            </a:r>
            <a:r>
              <a:rPr lang="en-GB" dirty="0"/>
              <a:t> que ca arrive pas : On </a:t>
            </a:r>
            <a:r>
              <a:rPr lang="en-GB" dirty="0" err="1"/>
              <a:t>peut</a:t>
            </a:r>
            <a:r>
              <a:rPr lang="en-GB" dirty="0"/>
              <a:t> pas et </a:t>
            </a:r>
            <a:r>
              <a:rPr lang="en-GB" dirty="0" err="1"/>
              <a:t>si</a:t>
            </a:r>
            <a:r>
              <a:rPr lang="en-GB" dirty="0"/>
              <a:t> on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malade</a:t>
            </a:r>
            <a:r>
              <a:rPr lang="en-GB" dirty="0"/>
              <a:t> on </a:t>
            </a:r>
            <a:r>
              <a:rPr lang="en-GB" dirty="0" err="1"/>
              <a:t>reste</a:t>
            </a:r>
            <a:r>
              <a:rPr lang="en-GB" dirty="0"/>
              <a:t> chez </a:t>
            </a:r>
            <a:r>
              <a:rPr lang="en-GB" dirty="0" err="1"/>
              <a:t>soi</a:t>
            </a:r>
            <a:endParaRPr lang="en-GB" dirty="0"/>
          </a:p>
          <a:p>
            <a:r>
              <a:rPr lang="en-GB" dirty="0"/>
              <a:t>-&gt; Si jamais ca arrive plan B : On se </a:t>
            </a:r>
            <a:r>
              <a:rPr lang="en-GB" dirty="0" err="1"/>
              <a:t>reparti</a:t>
            </a:r>
            <a:r>
              <a:rPr lang="en-GB" dirty="0"/>
              <a:t> le travail </a:t>
            </a:r>
            <a:r>
              <a:rPr lang="en-GB" dirty="0" err="1"/>
              <a:t>qu’il</a:t>
            </a:r>
            <a:r>
              <a:rPr lang="en-GB" dirty="0"/>
              <a:t> y </a:t>
            </a:r>
            <a:r>
              <a:rPr lang="en-GB" dirty="0" err="1"/>
              <a:t>avait</a:t>
            </a:r>
            <a:r>
              <a:rPr lang="en-GB" dirty="0"/>
              <a:t> a faire,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c’etati</a:t>
            </a:r>
            <a:r>
              <a:rPr lang="en-GB" dirty="0"/>
              <a:t> backend bah on </a:t>
            </a:r>
            <a:r>
              <a:rPr lang="en-GB" dirty="0" err="1"/>
              <a:t>aidera</a:t>
            </a:r>
            <a:r>
              <a:rPr lang="en-GB" dirty="0"/>
              <a:t> le backend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TECHNOLOGIES :</a:t>
            </a:r>
          </a:p>
          <a:p>
            <a:r>
              <a:rPr lang="en-GB" dirty="0"/>
              <a:t>-&gt; Impact : </a:t>
            </a:r>
            <a:r>
              <a:rPr lang="en-GB" dirty="0" err="1"/>
              <a:t>Peu</a:t>
            </a:r>
            <a:r>
              <a:rPr lang="en-GB" dirty="0"/>
              <a:t> </a:t>
            </a:r>
            <a:r>
              <a:rPr lang="en-GB" dirty="0" err="1"/>
              <a:t>avoir</a:t>
            </a:r>
            <a:r>
              <a:rPr lang="en-GB" dirty="0"/>
              <a:t> un </a:t>
            </a:r>
            <a:r>
              <a:rPr lang="en-GB" dirty="0" err="1"/>
              <a:t>gros</a:t>
            </a:r>
            <a:r>
              <a:rPr lang="en-GB" dirty="0"/>
              <a:t> impact sur le </a:t>
            </a:r>
            <a:r>
              <a:rPr lang="en-GB" dirty="0" err="1"/>
              <a:t>projet</a:t>
            </a:r>
            <a:endParaRPr lang="en-GB" dirty="0"/>
          </a:p>
          <a:p>
            <a:r>
              <a:rPr lang="en-GB" dirty="0"/>
              <a:t>-&gt; </a:t>
            </a:r>
            <a:r>
              <a:rPr lang="en-GB" dirty="0" err="1"/>
              <a:t>Signes</a:t>
            </a:r>
            <a:r>
              <a:rPr lang="en-GB" dirty="0"/>
              <a:t> : </a:t>
            </a:r>
            <a:r>
              <a:rPr lang="en-GB" dirty="0" err="1"/>
              <a:t>Quelqu’un</a:t>
            </a:r>
            <a:r>
              <a:rPr lang="en-GB" dirty="0"/>
              <a:t> qui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galere</a:t>
            </a:r>
            <a:r>
              <a:rPr lang="en-GB" dirty="0"/>
              <a:t> </a:t>
            </a:r>
          </a:p>
          <a:p>
            <a:r>
              <a:rPr lang="en-GB" dirty="0"/>
              <a:t>-&gt; Faire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sorte</a:t>
            </a:r>
            <a:r>
              <a:rPr lang="en-GB" dirty="0"/>
              <a:t> que ca arrive pas : Dire a la team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y’a</a:t>
            </a:r>
            <a:r>
              <a:rPr lang="en-GB" dirty="0"/>
              <a:t> des pb de comprehension =&gt; </a:t>
            </a:r>
            <a:r>
              <a:rPr lang="en-GB" dirty="0" err="1"/>
              <a:t>vraiment</a:t>
            </a:r>
            <a:r>
              <a:rPr lang="en-GB" dirty="0"/>
              <a:t> </a:t>
            </a:r>
            <a:r>
              <a:rPr lang="en-GB" dirty="0" err="1"/>
              <a:t>communiquer</a:t>
            </a:r>
            <a:endParaRPr lang="en-GB" dirty="0"/>
          </a:p>
          <a:p>
            <a:r>
              <a:rPr lang="en-GB" dirty="0"/>
              <a:t>-&gt; Si jamais ca arrive plan B :Si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reste</a:t>
            </a:r>
            <a:r>
              <a:rPr lang="en-GB" dirty="0"/>
              <a:t> du temps : </a:t>
            </a:r>
            <a:r>
              <a:rPr lang="en-GB" dirty="0" err="1"/>
              <a:t>chagner</a:t>
            </a:r>
            <a:r>
              <a:rPr lang="en-GB" dirty="0"/>
              <a:t> de </a:t>
            </a:r>
            <a:r>
              <a:rPr lang="en-GB" dirty="0" err="1"/>
              <a:t>technologie</a:t>
            </a:r>
            <a:r>
              <a:rPr lang="en-GB" dirty="0"/>
              <a:t>, </a:t>
            </a:r>
            <a:r>
              <a:rPr lang="en-GB" dirty="0" err="1"/>
              <a:t>sinon</a:t>
            </a:r>
            <a:r>
              <a:rPr lang="en-GB" dirty="0"/>
              <a:t> </a:t>
            </a:r>
            <a:r>
              <a:rPr lang="en-GB" dirty="0" err="1"/>
              <a:t>tryhard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team la </a:t>
            </a:r>
            <a:r>
              <a:rPr lang="en-GB" dirty="0" err="1"/>
              <a:t>comphrension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TEMPS :</a:t>
            </a:r>
          </a:p>
          <a:p>
            <a:r>
              <a:rPr lang="en-GB" dirty="0"/>
              <a:t>-&gt; Impact : </a:t>
            </a:r>
            <a:r>
              <a:rPr lang="en-GB" dirty="0" err="1"/>
              <a:t>Peu</a:t>
            </a:r>
            <a:r>
              <a:rPr lang="en-GB" dirty="0"/>
              <a:t> </a:t>
            </a:r>
            <a:r>
              <a:rPr lang="en-GB" dirty="0" err="1"/>
              <a:t>avoir</a:t>
            </a:r>
            <a:r>
              <a:rPr lang="en-GB" dirty="0"/>
              <a:t> un </a:t>
            </a:r>
            <a:r>
              <a:rPr lang="en-GB" dirty="0" err="1"/>
              <a:t>gros</a:t>
            </a:r>
            <a:r>
              <a:rPr lang="en-GB" dirty="0"/>
              <a:t> impact sur le </a:t>
            </a:r>
            <a:r>
              <a:rPr lang="en-GB" dirty="0" err="1"/>
              <a:t>projet</a:t>
            </a:r>
            <a:endParaRPr lang="en-GB" dirty="0"/>
          </a:p>
          <a:p>
            <a:r>
              <a:rPr lang="en-GB" dirty="0"/>
              <a:t>-&gt; </a:t>
            </a:r>
            <a:r>
              <a:rPr lang="en-GB" dirty="0" err="1"/>
              <a:t>Signes</a:t>
            </a:r>
            <a:r>
              <a:rPr lang="en-GB" dirty="0"/>
              <a:t> : Il </a:t>
            </a:r>
            <a:r>
              <a:rPr lang="en-GB" dirty="0" err="1"/>
              <a:t>reste</a:t>
            </a:r>
            <a:r>
              <a:rPr lang="en-GB" dirty="0"/>
              <a:t> 2 </a:t>
            </a:r>
            <a:r>
              <a:rPr lang="en-GB" dirty="0" err="1"/>
              <a:t>semaines</a:t>
            </a:r>
            <a:r>
              <a:rPr lang="en-GB" dirty="0"/>
              <a:t> et 3 microservices a implementer</a:t>
            </a:r>
          </a:p>
          <a:p>
            <a:r>
              <a:rPr lang="en-GB" dirty="0"/>
              <a:t>-&gt; Faire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sorte</a:t>
            </a:r>
            <a:r>
              <a:rPr lang="en-GB" dirty="0"/>
              <a:t> que ca arrive pas : </a:t>
            </a:r>
            <a:r>
              <a:rPr lang="en-GB" dirty="0" err="1"/>
              <a:t>Voir</a:t>
            </a:r>
            <a:r>
              <a:rPr lang="en-GB" dirty="0"/>
              <a:t> </a:t>
            </a:r>
            <a:r>
              <a:rPr lang="en-GB" dirty="0" err="1"/>
              <a:t>l’avancee</a:t>
            </a:r>
            <a:r>
              <a:rPr lang="en-GB" dirty="0"/>
              <a:t> du </a:t>
            </a:r>
            <a:r>
              <a:rPr lang="en-GB" dirty="0" err="1"/>
              <a:t>projet</a:t>
            </a:r>
            <a:r>
              <a:rPr lang="en-GB" dirty="0"/>
              <a:t> tout au long, avec velocity burndown chart par </a:t>
            </a:r>
            <a:r>
              <a:rPr lang="en-GB" dirty="0" err="1"/>
              <a:t>exemple</a:t>
            </a:r>
            <a:r>
              <a:rPr lang="en-GB" dirty="0"/>
              <a:t>..</a:t>
            </a:r>
          </a:p>
          <a:p>
            <a:r>
              <a:rPr lang="en-GB" dirty="0"/>
              <a:t>-&gt; Si jamais ca arrive plan B : On set up des priorities a implementer, faire le maximum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062EE-B787-4BCB-A918-21145751016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301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B498702-ED62-466F-973F-6AF7CFD9E4D1}" type="datetime1">
              <a:rPr lang="fr-FR" smtClean="0"/>
              <a:t>12/04/2019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129B59D-1082-45EE-B7B3-5CCEC6A72756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16400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47B1-3242-4C47-BD9E-CF6B7814BC05}" type="datetime1">
              <a:rPr lang="fr-FR" smtClean="0"/>
              <a:t>12/04/2019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B59D-1082-45EE-B7B3-5CCEC6A727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66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7521-40EB-4043-B595-2258B76D6983}" type="datetime1">
              <a:rPr lang="fr-FR" smtClean="0"/>
              <a:t>12/04/2019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B59D-1082-45EE-B7B3-5CCEC6A727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68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683F2-0608-43B8-86C7-1EF326ABA0DA}" type="datetime1">
              <a:rPr lang="fr-FR" smtClean="0"/>
              <a:t>12/04/2019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B59D-1082-45EE-B7B3-5CCEC6A727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80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154137-7BF6-449A-86D4-2492E0EC126A}" type="datetime1">
              <a:rPr lang="fr-FR" smtClean="0"/>
              <a:t>12/04/2019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29B59D-1082-45EE-B7B3-5CCEC6A72756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47665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16B1-7782-40D2-BCAF-5FCF59F3764F}" type="datetime1">
              <a:rPr lang="fr-FR" smtClean="0"/>
              <a:t>12/04/2019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B59D-1082-45EE-B7B3-5CCEC6A727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49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996A-7AED-42AB-A8A3-C2CBD12E08C5}" type="datetime1">
              <a:rPr lang="fr-FR" smtClean="0"/>
              <a:t>12/04/2019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B59D-1082-45EE-B7B3-5CCEC6A727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51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445E-C097-4449-A346-E7A2AC64279E}" type="datetime1">
              <a:rPr lang="fr-FR" smtClean="0"/>
              <a:t>12/04/2019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B59D-1082-45EE-B7B3-5CCEC6A727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04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1378F-1B7C-4765-B556-414BBA697852}" type="datetime1">
              <a:rPr lang="fr-FR" smtClean="0"/>
              <a:t>12/04/2019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B59D-1082-45EE-B7B3-5CCEC6A727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94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3C0D5E-83B9-4537-9F43-7CA77285A67A}" type="datetime1">
              <a:rPr lang="fr-FR" smtClean="0"/>
              <a:t>12/04/2019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29B59D-1082-45EE-B7B3-5CCEC6A72756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241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56B7E1-824B-4044-9A84-DB76C0FD0AF1}" type="datetime1">
              <a:rPr lang="fr-FR" smtClean="0"/>
              <a:t>12/04/2019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29B59D-1082-45EE-B7B3-5CCEC6A72756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078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6394F4A-7D58-4D82-88B2-54CB712C27FA}" type="datetime1">
              <a:rPr lang="fr-FR" smtClean="0"/>
              <a:t>12/04/2019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129B59D-1082-45EE-B7B3-5CCEC6A72756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350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CC2922-FB1E-461A-BEA8-6210964A3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004859"/>
            <a:ext cx="8361229" cy="1245080"/>
          </a:xfrm>
        </p:spPr>
        <p:txBody>
          <a:bodyPr/>
          <a:lstStyle/>
          <a:p>
            <a:r>
              <a:rPr lang="fr-FR" dirty="0" err="1"/>
              <a:t>UniShare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B8529A-2BE3-4F41-A92B-AEF9916AE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3608062"/>
            <a:ext cx="6831673" cy="1086237"/>
          </a:xfrm>
        </p:spPr>
        <p:txBody>
          <a:bodyPr/>
          <a:lstStyle/>
          <a:p>
            <a:r>
              <a:rPr lang="fr-FR" dirty="0"/>
              <a:t>Agility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DF4526-7D1D-4DE3-884D-E2ED4A1B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B59D-1082-45EE-B7B3-5CCEC6A72756}" type="slidenum">
              <a:rPr lang="fr-FR" smtClean="0"/>
              <a:t>1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6E9AEB7-9AF2-4288-9009-F7BB10D98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140" y="4279618"/>
            <a:ext cx="1289719" cy="128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78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96A1552-2CD3-48AE-A7F0-A09049874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982" y="146050"/>
            <a:ext cx="6565900" cy="656590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B0CE68-A78E-4442-BAF6-DE9B1CB60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B59D-1082-45EE-B7B3-5CCEC6A7275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6711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497BC0-B144-4C45-A39D-6A100197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B59D-1082-45EE-B7B3-5CCEC6A72756}" type="slidenum">
              <a:rPr lang="fr-FR" smtClean="0"/>
              <a:t>11</a:t>
            </a:fld>
            <a:endParaRPr lang="fr-FR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236AC66-122F-4B81-84EB-0ED546D26E11}"/>
              </a:ext>
            </a:extLst>
          </p:cNvPr>
          <p:cNvGrpSpPr/>
          <p:nvPr/>
        </p:nvGrpSpPr>
        <p:grpSpPr>
          <a:xfrm>
            <a:off x="1348803" y="2588950"/>
            <a:ext cx="1982680" cy="982450"/>
            <a:chOff x="4213934" y="2799984"/>
            <a:chExt cx="1828800" cy="936216"/>
          </a:xfrm>
        </p:grpSpPr>
        <p:pic>
          <p:nvPicPr>
            <p:cNvPr id="8" name="Graphique 7" descr="Homme">
              <a:extLst>
                <a:ext uri="{FF2B5EF4-FFF2-40B4-BE49-F238E27FC236}">
                  <a16:creationId xmlns:a16="http://schemas.microsoft.com/office/drawing/2014/main" id="{0EC5B858-91F6-4A0D-9DEA-5C9AAB1E0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13934" y="2821800"/>
              <a:ext cx="914400" cy="914400"/>
            </a:xfrm>
            <a:prstGeom prst="rect">
              <a:avLst/>
            </a:prstGeom>
          </p:spPr>
        </p:pic>
        <p:pic>
          <p:nvPicPr>
            <p:cNvPr id="9" name="Graphique 8" descr="Homme">
              <a:extLst>
                <a:ext uri="{FF2B5EF4-FFF2-40B4-BE49-F238E27FC236}">
                  <a16:creationId xmlns:a16="http://schemas.microsoft.com/office/drawing/2014/main" id="{875C6363-39DA-49F0-84C2-A2971738F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28334" y="2821800"/>
              <a:ext cx="914400" cy="914400"/>
            </a:xfrm>
            <a:prstGeom prst="rect">
              <a:avLst/>
            </a:prstGeom>
          </p:spPr>
        </p:pic>
        <p:pic>
          <p:nvPicPr>
            <p:cNvPr id="6" name="Graphique 5" descr="Éclair">
              <a:extLst>
                <a:ext uri="{FF2B5EF4-FFF2-40B4-BE49-F238E27FC236}">
                  <a16:creationId xmlns:a16="http://schemas.microsoft.com/office/drawing/2014/main" id="{4985DA03-666D-43EC-8C1F-23B864AA9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13826" y="2799984"/>
              <a:ext cx="629016" cy="629016"/>
            </a:xfrm>
            <a:prstGeom prst="rect">
              <a:avLst/>
            </a:prstGeom>
          </p:spPr>
        </p:pic>
      </p:grpSp>
      <p:pic>
        <p:nvPicPr>
          <p:cNvPr id="12" name="Graphique 11" descr="Ambulance">
            <a:extLst>
              <a:ext uri="{FF2B5EF4-FFF2-40B4-BE49-F238E27FC236}">
                <a16:creationId xmlns:a16="http://schemas.microsoft.com/office/drawing/2014/main" id="{6DFE18DB-89F9-4540-8596-8DF8506FF1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98020" y="2588950"/>
            <a:ext cx="1096859" cy="1096859"/>
          </a:xfrm>
          <a:prstGeom prst="rect">
            <a:avLst/>
          </a:prstGeom>
        </p:spPr>
      </p:pic>
      <p:pic>
        <p:nvPicPr>
          <p:cNvPr id="14" name="Graphique 13" descr="Tête avec engrenages">
            <a:extLst>
              <a:ext uri="{FF2B5EF4-FFF2-40B4-BE49-F238E27FC236}">
                <a16:creationId xmlns:a16="http://schemas.microsoft.com/office/drawing/2014/main" id="{BA6FFBDC-B7D4-4421-A714-EDA0148E0B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36588" y="2611843"/>
            <a:ext cx="982450" cy="982450"/>
          </a:xfrm>
          <a:prstGeom prst="rect">
            <a:avLst/>
          </a:prstGeom>
        </p:spPr>
      </p:pic>
      <p:pic>
        <p:nvPicPr>
          <p:cNvPr id="16" name="Graphique 15" descr="Sablier">
            <a:extLst>
              <a:ext uri="{FF2B5EF4-FFF2-40B4-BE49-F238E27FC236}">
                <a16:creationId xmlns:a16="http://schemas.microsoft.com/office/drawing/2014/main" id="{E9B58E4A-88C7-44B1-B5DE-44BD9872CB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60747" y="2588950"/>
            <a:ext cx="982450" cy="98245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9392DFB5-0369-43A9-8C49-ACE0F1D5347F}"/>
              </a:ext>
            </a:extLst>
          </p:cNvPr>
          <p:cNvSpPr txBox="1"/>
          <p:nvPr/>
        </p:nvSpPr>
        <p:spPr>
          <a:xfrm>
            <a:off x="1878503" y="3685809"/>
            <a:ext cx="92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Conflits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0CCBD10-D010-4E08-B98E-93ABA161A133}"/>
              </a:ext>
            </a:extLst>
          </p:cNvPr>
          <p:cNvSpPr txBox="1"/>
          <p:nvPr/>
        </p:nvSpPr>
        <p:spPr>
          <a:xfrm>
            <a:off x="4584810" y="3685809"/>
            <a:ext cx="101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Maladie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284BEEF-15BD-4DA4-A1EE-EB43E4E764B3}"/>
              </a:ext>
            </a:extLst>
          </p:cNvPr>
          <p:cNvSpPr txBox="1"/>
          <p:nvPr/>
        </p:nvSpPr>
        <p:spPr>
          <a:xfrm>
            <a:off x="7006403" y="3685809"/>
            <a:ext cx="144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Technologies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DCB0EA4-4EFA-4B39-9EC4-4F5911EFF528}"/>
              </a:ext>
            </a:extLst>
          </p:cNvPr>
          <p:cNvSpPr txBox="1"/>
          <p:nvPr/>
        </p:nvSpPr>
        <p:spPr>
          <a:xfrm>
            <a:off x="9982200" y="3685809"/>
            <a:ext cx="98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Temps</a:t>
            </a:r>
          </a:p>
        </p:txBody>
      </p:sp>
    </p:spTree>
    <p:extLst>
      <p:ext uri="{BB962C8B-B14F-4D97-AF65-F5344CB8AC3E}">
        <p14:creationId xmlns:p14="http://schemas.microsoft.com/office/powerpoint/2010/main" val="524798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7C0348-A6E4-4E5F-88DA-4D31574B8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6100" y="2686050"/>
            <a:ext cx="9601200" cy="1485900"/>
          </a:xfrm>
        </p:spPr>
        <p:txBody>
          <a:bodyPr/>
          <a:lstStyle/>
          <a:p>
            <a:pPr algn="ctr"/>
            <a:r>
              <a:rPr lang="en-GB" dirty="0"/>
              <a:t>Questions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8AFED1-4DED-46B3-B9D7-24E3AB69B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B59D-1082-45EE-B7B3-5CCEC6A7275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473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E19855-40FC-49DA-96E2-24B358324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B59D-1082-45EE-B7B3-5CCEC6A72756}" type="slidenum">
              <a:rPr lang="fr-FR" smtClean="0"/>
              <a:t>2</a:t>
            </a:fld>
            <a:endParaRPr lang="fr-FR"/>
          </a:p>
        </p:txBody>
      </p:sp>
      <p:pic>
        <p:nvPicPr>
          <p:cNvPr id="8" name="Graphique 7" descr="Toque d'étudiant">
            <a:extLst>
              <a:ext uri="{FF2B5EF4-FFF2-40B4-BE49-F238E27FC236}">
                <a16:creationId xmlns:a16="http://schemas.microsoft.com/office/drawing/2014/main" id="{0CC8A527-5F41-4F2F-96A2-A504CE5DD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36796" y="2759476"/>
            <a:ext cx="1339047" cy="1339047"/>
          </a:xfrm>
          <a:prstGeom prst="rect">
            <a:avLst/>
          </a:prstGeom>
        </p:spPr>
      </p:pic>
      <p:pic>
        <p:nvPicPr>
          <p:cNvPr id="14" name="Graphique 13" descr="Cycle avec des personnes ">
            <a:extLst>
              <a:ext uri="{FF2B5EF4-FFF2-40B4-BE49-F238E27FC236}">
                <a16:creationId xmlns:a16="http://schemas.microsoft.com/office/drawing/2014/main" id="{7D88526D-5A35-4AEB-9D14-CC526D74FC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66734" y="2759475"/>
            <a:ext cx="1339048" cy="1339048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F43B17C5-82A2-48E1-99A4-7FCED6DF5D28}"/>
              </a:ext>
            </a:extLst>
          </p:cNvPr>
          <p:cNvSpPr txBox="1"/>
          <p:nvPr/>
        </p:nvSpPr>
        <p:spPr>
          <a:xfrm>
            <a:off x="1989961" y="3920374"/>
            <a:ext cx="1926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+mj-lt"/>
              </a:rPr>
              <a:t>Pour la communauté universitaire</a:t>
            </a:r>
          </a:p>
        </p:txBody>
      </p:sp>
      <p:pic>
        <p:nvPicPr>
          <p:cNvPr id="16" name="Graphique 15" descr="Étiquette de prix">
            <a:extLst>
              <a:ext uri="{FF2B5EF4-FFF2-40B4-BE49-F238E27FC236}">
                <a16:creationId xmlns:a16="http://schemas.microsoft.com/office/drawing/2014/main" id="{8E9526FC-EA82-4CB9-BAA4-3DDCF94A59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09892" y="2759475"/>
            <a:ext cx="1339048" cy="1339048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E5D1C959-4B25-4D86-83B2-7059823FECC8}"/>
              </a:ext>
            </a:extLst>
          </p:cNvPr>
          <p:cNvSpPr txBox="1"/>
          <p:nvPr/>
        </p:nvSpPr>
        <p:spPr>
          <a:xfrm>
            <a:off x="5788539" y="4014888"/>
            <a:ext cx="153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Achat/vente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BD54532-A69B-4851-9E9D-DF53376BE390}"/>
              </a:ext>
            </a:extLst>
          </p:cNvPr>
          <p:cNvSpPr txBox="1"/>
          <p:nvPr/>
        </p:nvSpPr>
        <p:spPr>
          <a:xfrm>
            <a:off x="8888168" y="4012707"/>
            <a:ext cx="153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Messagerie</a:t>
            </a:r>
          </a:p>
        </p:txBody>
      </p:sp>
    </p:spTree>
    <p:extLst>
      <p:ext uri="{BB962C8B-B14F-4D97-AF65-F5344CB8AC3E}">
        <p14:creationId xmlns:p14="http://schemas.microsoft.com/office/powerpoint/2010/main" val="2715444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19827-6258-4DF9-B56E-1E8378C4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228" y="1965325"/>
            <a:ext cx="9601200" cy="844550"/>
          </a:xfrm>
        </p:spPr>
        <p:txBody>
          <a:bodyPr/>
          <a:lstStyle/>
          <a:p>
            <a:pPr algn="ctr"/>
            <a:r>
              <a:rPr lang="en-GB" dirty="0"/>
              <a:t>Quelle place pour </a:t>
            </a:r>
            <a:r>
              <a:rPr lang="en-GB" dirty="0" err="1"/>
              <a:t>UniShare</a:t>
            </a:r>
            <a:r>
              <a:rPr lang="en-GB" dirty="0"/>
              <a:t>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C05F01-59F8-4F7F-A53D-1D2D01D7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B59D-1082-45EE-B7B3-5CCEC6A72756}" type="slidenum">
              <a:rPr lang="fr-FR" smtClean="0"/>
              <a:t>3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F54BC02-67AE-457D-B37C-6FD4AFC8A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693720"/>
            <a:ext cx="1803400" cy="101351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5B7F9C4-9291-4811-B91B-30ED386644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0" y="4110037"/>
            <a:ext cx="2755900" cy="2066925"/>
          </a:xfrm>
          <a:prstGeom prst="rect">
            <a:avLst/>
          </a:prstGeom>
        </p:spPr>
      </p:pic>
      <p:sp>
        <p:nvSpPr>
          <p:cNvPr id="10" name="Signe de multiplication 9">
            <a:extLst>
              <a:ext uri="{FF2B5EF4-FFF2-40B4-BE49-F238E27FC236}">
                <a16:creationId xmlns:a16="http://schemas.microsoft.com/office/drawing/2014/main" id="{324C7F74-E83D-4789-B370-0650C5A15C97}"/>
              </a:ext>
            </a:extLst>
          </p:cNvPr>
          <p:cNvSpPr/>
          <p:nvPr/>
        </p:nvSpPr>
        <p:spPr>
          <a:xfrm>
            <a:off x="8147050" y="4292599"/>
            <a:ext cx="1803400" cy="1701800"/>
          </a:xfrm>
          <a:prstGeom prst="mathMultiply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igne de multiplication 10">
            <a:extLst>
              <a:ext uri="{FF2B5EF4-FFF2-40B4-BE49-F238E27FC236}">
                <a16:creationId xmlns:a16="http://schemas.microsoft.com/office/drawing/2014/main" id="{D129E81B-D3B8-4BBE-B1DE-343FE9230374}"/>
              </a:ext>
            </a:extLst>
          </p:cNvPr>
          <p:cNvSpPr/>
          <p:nvPr/>
        </p:nvSpPr>
        <p:spPr>
          <a:xfrm>
            <a:off x="2895600" y="4349575"/>
            <a:ext cx="1803400" cy="1701800"/>
          </a:xfrm>
          <a:prstGeom prst="mathMultiply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34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F1625A-87E6-4968-852B-41453972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B59D-1082-45EE-B7B3-5CCEC6A72756}" type="slidenum">
              <a:rPr lang="fr-FR" smtClean="0"/>
              <a:t>4</a:t>
            </a:fld>
            <a:endParaRPr lang="fr-FR"/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97562FE4-ACF8-4386-BDFF-DE55B7DC7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395" y="837036"/>
            <a:ext cx="1579180" cy="167787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B3957CB-ABFD-450D-B529-1E43B1B334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023" y="1708102"/>
            <a:ext cx="2396570" cy="239657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F2FAFCC-EE49-41BF-9C31-37FE597CF4B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305" r="26958"/>
          <a:stretch/>
        </p:blipFill>
        <p:spPr>
          <a:xfrm>
            <a:off x="9472736" y="745680"/>
            <a:ext cx="1826485" cy="235357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61786F6-32A6-4B2B-987C-02D40C5EA6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546" y="3471730"/>
            <a:ext cx="1922941" cy="192294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54BAA22-35E6-407C-AD6E-14535DF463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401" y="3713963"/>
            <a:ext cx="2145674" cy="214567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0936E20-4C7F-4038-A52C-2CB542C9ED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919" y="492220"/>
            <a:ext cx="3454699" cy="87383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A3D7F25-06DE-4801-BA5C-ED9857A662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129" y="4489676"/>
            <a:ext cx="2446050" cy="20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86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58B37B-EF65-4B39-ACB4-D81A5C67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A5DD72-3E00-4D11-83A1-7E3F9908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B59D-1082-45EE-B7B3-5CCEC6A72756}" type="slidenum">
              <a:rPr lang="fr-FR" smtClean="0"/>
              <a:t>5</a:t>
            </a:fld>
            <a:endParaRPr lang="fr-FR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23662BB9-9905-47D0-B810-4E9F25DD8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Développement</a:t>
            </a:r>
            <a:r>
              <a:rPr lang="en-GB" dirty="0"/>
              <a:t> agile</a:t>
            </a:r>
          </a:p>
          <a:p>
            <a:endParaRPr lang="en-GB" dirty="0"/>
          </a:p>
          <a:p>
            <a:r>
              <a:rPr lang="en-GB" dirty="0" err="1"/>
              <a:t>Intégration</a:t>
            </a:r>
            <a:r>
              <a:rPr lang="en-GB" dirty="0"/>
              <a:t> continue</a:t>
            </a:r>
          </a:p>
          <a:p>
            <a:endParaRPr lang="en-GB" dirty="0"/>
          </a:p>
          <a:p>
            <a:r>
              <a:rPr lang="en-GB" dirty="0" err="1"/>
              <a:t>Développement</a:t>
            </a:r>
            <a:r>
              <a:rPr lang="en-GB" dirty="0"/>
              <a:t> </a:t>
            </a:r>
            <a:r>
              <a:rPr lang="en-GB" dirty="0" err="1"/>
              <a:t>indépendent</a:t>
            </a:r>
            <a:r>
              <a:rPr lang="en-GB" dirty="0"/>
              <a:t> grâce à </a:t>
            </a:r>
            <a:r>
              <a:rPr lang="en-GB" dirty="0" err="1"/>
              <a:t>l’architecture</a:t>
            </a:r>
            <a:r>
              <a:rPr lang="en-GB" dirty="0"/>
              <a:t> microservices</a:t>
            </a:r>
          </a:p>
        </p:txBody>
      </p:sp>
    </p:spTree>
    <p:extLst>
      <p:ext uri="{BB962C8B-B14F-4D97-AF65-F5344CB8AC3E}">
        <p14:creationId xmlns:p14="http://schemas.microsoft.com/office/powerpoint/2010/main" val="4184144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8E6C80-02FB-4532-9B0E-FFE1C5E1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B59D-1082-45EE-B7B3-5CCEC6A72756}" type="slidenum">
              <a:rPr lang="fr-FR" smtClean="0"/>
              <a:t>6</a:t>
            </a:fld>
            <a:endParaRPr lang="fr-FR"/>
          </a:p>
        </p:txBody>
      </p:sp>
      <p:pic>
        <p:nvPicPr>
          <p:cNvPr id="6" name="Graphique 5" descr="Dollar">
            <a:extLst>
              <a:ext uri="{FF2B5EF4-FFF2-40B4-BE49-F238E27FC236}">
                <a16:creationId xmlns:a16="http://schemas.microsoft.com/office/drawing/2014/main" id="{592824EF-226E-4529-9352-4F90C78BA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9684" y="2183084"/>
            <a:ext cx="1916097" cy="1916097"/>
          </a:xfrm>
          <a:prstGeom prst="rect">
            <a:avLst/>
          </a:prstGeom>
        </p:spPr>
      </p:pic>
      <p:pic>
        <p:nvPicPr>
          <p:cNvPr id="8" name="Graphique 7" descr="Cocarde">
            <a:extLst>
              <a:ext uri="{FF2B5EF4-FFF2-40B4-BE49-F238E27FC236}">
                <a16:creationId xmlns:a16="http://schemas.microsoft.com/office/drawing/2014/main" id="{BEE42909-3780-4A1F-9BE2-109464611A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68510" y="2625067"/>
            <a:ext cx="952633" cy="95263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1ED711F-0AB3-4FA0-8132-25C34703F6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048" y="2625068"/>
            <a:ext cx="952633" cy="952633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4AC9A29F-D46F-4173-AA96-9110C3DA14A4}"/>
              </a:ext>
            </a:extLst>
          </p:cNvPr>
          <p:cNvSpPr txBox="1"/>
          <p:nvPr/>
        </p:nvSpPr>
        <p:spPr>
          <a:xfrm>
            <a:off x="2427772" y="3645434"/>
            <a:ext cx="1139183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publicité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659B561-392E-4665-9AF6-6CE3F0F67D99}"/>
              </a:ext>
            </a:extLst>
          </p:cNvPr>
          <p:cNvSpPr txBox="1"/>
          <p:nvPr/>
        </p:nvSpPr>
        <p:spPr>
          <a:xfrm>
            <a:off x="9210181" y="3577700"/>
            <a:ext cx="1069290" cy="375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premium</a:t>
            </a:r>
          </a:p>
        </p:txBody>
      </p:sp>
      <p:sp>
        <p:nvSpPr>
          <p:cNvPr id="2" name="Flèche : gauche 1">
            <a:extLst>
              <a:ext uri="{FF2B5EF4-FFF2-40B4-BE49-F238E27FC236}">
                <a16:creationId xmlns:a16="http://schemas.microsoft.com/office/drawing/2014/main" id="{4C54F74C-6F66-48C6-A4BF-0B0058E5AB91}"/>
              </a:ext>
            </a:extLst>
          </p:cNvPr>
          <p:cNvSpPr/>
          <p:nvPr/>
        </p:nvSpPr>
        <p:spPr>
          <a:xfrm rot="21081855">
            <a:off x="4280132" y="2625067"/>
            <a:ext cx="1092333" cy="7848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èche : gauche 8">
            <a:extLst>
              <a:ext uri="{FF2B5EF4-FFF2-40B4-BE49-F238E27FC236}">
                <a16:creationId xmlns:a16="http://schemas.microsoft.com/office/drawing/2014/main" id="{FB15BE7C-8C63-4D6C-A7EC-21643ACDAB4A}"/>
              </a:ext>
            </a:extLst>
          </p:cNvPr>
          <p:cNvSpPr/>
          <p:nvPr/>
        </p:nvSpPr>
        <p:spPr>
          <a:xfrm rot="11075729">
            <a:off x="7362960" y="2834739"/>
            <a:ext cx="1072736" cy="7011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85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C72CA34-429A-4454-BE35-FDF97F91A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00" y="107950"/>
            <a:ext cx="6642100" cy="664210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BCB98A-F969-4F23-99E8-E6950BD4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B59D-1082-45EE-B7B3-5CCEC6A7275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1141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97A476-3512-466F-B02B-AA42D8771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B59D-1082-45EE-B7B3-5CCEC6A72756}" type="slidenum">
              <a:rPr lang="fr-FR" smtClean="0"/>
              <a:t>8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2C8949B-D1B5-4BEC-8CB0-CF56211AF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00" y="141325"/>
            <a:ext cx="6488236" cy="648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42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830C7F8-80EB-4229-88D5-E0C599A384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00" y="177800"/>
            <a:ext cx="6502400" cy="650240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7EDB66-9956-48A4-A1D2-1EBCE345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B59D-1082-45EE-B7B3-5CCEC6A7275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800200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Rogner</Template>
  <TotalTime>0</TotalTime>
  <Words>393</Words>
  <Application>Microsoft Office PowerPoint</Application>
  <PresentationFormat>Grand écran</PresentationFormat>
  <Paragraphs>74</Paragraphs>
  <Slides>12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Calibri</vt:lpstr>
      <vt:lpstr>Franklin Gothic Book</vt:lpstr>
      <vt:lpstr>Cadrage</vt:lpstr>
      <vt:lpstr>UniShare</vt:lpstr>
      <vt:lpstr>Présentation PowerPoint</vt:lpstr>
      <vt:lpstr>Quelle place pour UniShare ?</vt:lpstr>
      <vt:lpstr>Présentation PowerPoint</vt:lpstr>
      <vt:lpstr>Dev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Projets informatiques</dc:title>
  <dc:creator>Marvin FOURASTIE</dc:creator>
  <cp:lastModifiedBy>Romain BIGOT</cp:lastModifiedBy>
  <cp:revision>56</cp:revision>
  <dcterms:created xsi:type="dcterms:W3CDTF">2019-04-09T12:54:03Z</dcterms:created>
  <dcterms:modified xsi:type="dcterms:W3CDTF">2019-04-12T09:40:41Z</dcterms:modified>
</cp:coreProperties>
</file>