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과정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59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Sect01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Git test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300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화면 슬라이드 쇼(4:3)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과정1</vt:lpstr>
      <vt:lpstr>Sect01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과정1</dc:title>
  <dc:creator>Microsoft Corporation</dc:creator>
  <cp:lastModifiedBy>user</cp:lastModifiedBy>
  <cp:revision>2</cp:revision>
  <dcterms:created xsi:type="dcterms:W3CDTF">2006-10-05T04:04:58Z</dcterms:created>
  <dcterms:modified xsi:type="dcterms:W3CDTF">2017-12-19T01:58:55Z</dcterms:modified>
</cp:coreProperties>
</file>