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518" r:id="rId2"/>
  </p:sldIdLst>
  <p:sldSz cx="9906000" cy="6858000" type="A4"/>
  <p:notesSz cx="6669088" cy="9926638"/>
  <p:embeddedFontLst>
    <p:embeddedFont>
      <p:font typeface="맑은 고딕" pitchFamily="50" charset="-127"/>
      <p:regular r:id="rId5"/>
      <p:bold r:id="rId6"/>
    </p:embeddedFont>
    <p:embeddedFont>
      <p:font typeface="HY견고딕" pitchFamily="18" charset="-127"/>
      <p:regular r:id="rId7"/>
    </p:embeddedFont>
    <p:embeddedFont>
      <p:font typeface="Verdana" pitchFamily="34" charset="0"/>
      <p:regular r:id="rId8"/>
      <p:bold r:id="rId9"/>
      <p:italic r:id="rId10"/>
      <p:boldItalic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FFFF"/>
    <a:srgbClr val="000000"/>
    <a:srgbClr val="009999"/>
    <a:srgbClr val="CC00CC"/>
    <a:srgbClr val="FF99FF"/>
    <a:srgbClr val="EAEAEA"/>
    <a:srgbClr val="FF0000"/>
    <a:srgbClr val="00009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2" autoAdjust="0"/>
    <p:restoredTop sz="86390" autoAdjust="0"/>
  </p:normalViewPr>
  <p:slideViewPr>
    <p:cSldViewPr>
      <p:cViewPr varScale="1">
        <p:scale>
          <a:sx n="100" d="100"/>
          <a:sy n="100" d="100"/>
        </p:scale>
        <p:origin x="-197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78" y="-90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B2E0-936D-44B7-8767-7F0D34EB95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6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30" y="432956"/>
            <a:ext cx="1530106" cy="5355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77" y="555763"/>
            <a:ext cx="1362075" cy="342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" y="541597"/>
            <a:ext cx="2402070" cy="3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6571002"/>
            <a:ext cx="1355905" cy="2015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3108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문제 정의문 </a:t>
            </a:r>
            <a:r>
              <a:rPr lang="ko-KR" altLang="en-US" b="1" dirty="0" smtClean="0">
                <a:solidFill>
                  <a:srgbClr val="000000"/>
                </a:solidFill>
              </a:rPr>
              <a:t>작성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480" y="868986"/>
            <a:ext cx="9389149" cy="10800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480" y="1949106"/>
            <a:ext cx="3129716" cy="3280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480" y="1979557"/>
            <a:ext cx="143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Stakeholders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80" y="2271884"/>
            <a:ext cx="2653290" cy="48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j-lt"/>
              </a:rPr>
              <a:t>문제와 관련된 사람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+mj-lt"/>
              </a:rPr>
              <a:t>다양한 이해관계자의 </a:t>
            </a:r>
            <a:r>
              <a:rPr lang="ko-KR" altLang="en-US" sz="900" dirty="0">
                <a:latin typeface="+mj-lt"/>
              </a:rPr>
              <a:t>관점에서 문제를 </a:t>
            </a:r>
            <a:r>
              <a:rPr lang="ko-KR" altLang="en-US" sz="900" dirty="0" smtClean="0">
                <a:latin typeface="+mj-lt"/>
              </a:rPr>
              <a:t>바라보기</a:t>
            </a:r>
            <a:endParaRPr lang="ko-KR" altLang="en-US" sz="900" dirty="0"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36792" y="1949106"/>
            <a:ext cx="3129716" cy="3280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7176" y="1979557"/>
            <a:ext cx="90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Priority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7176" y="2271884"/>
            <a:ext cx="2964273" cy="48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+mj-lt"/>
              </a:rPr>
              <a:t>우선순위를 </a:t>
            </a:r>
            <a:r>
              <a:rPr lang="ko-KR" altLang="en-US" sz="900" dirty="0">
                <a:latin typeface="+mj-lt"/>
              </a:rPr>
              <a:t>정해보기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j-lt"/>
              </a:rPr>
              <a:t>누구의 어떤 문제가 가장 심각한지를 순차적으로 정리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480" y="899437"/>
            <a:ext cx="124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Motivation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6137" y="982466"/>
            <a:ext cx="4735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해결하고 싶은 문제는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무엇인가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?  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그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문제를 인식하고 관심을 갖게 된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동기는 무엇인가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?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06378" y="1949106"/>
            <a:ext cx="3129716" cy="3280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5715" y="1979557"/>
            <a:ext cx="11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Pain Point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6380" y="2271884"/>
            <a:ext cx="2638864" cy="48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j-lt"/>
              </a:rPr>
              <a:t>이해관계자 별 불편 요소를 </a:t>
            </a:r>
            <a:r>
              <a:rPr lang="ko-KR" altLang="en-US" sz="900" dirty="0" smtClean="0">
                <a:latin typeface="+mj-lt"/>
              </a:rPr>
              <a:t>기술</a:t>
            </a:r>
            <a:endParaRPr lang="en-US" altLang="ko-KR" sz="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+mj-lt"/>
              </a:rPr>
              <a:t>페인 </a:t>
            </a:r>
            <a:r>
              <a:rPr lang="ko-KR" altLang="en-US" sz="900" dirty="0">
                <a:latin typeface="+mj-lt"/>
              </a:rPr>
              <a:t>포인트</a:t>
            </a:r>
            <a:r>
              <a:rPr lang="en-US" altLang="ko-KR" sz="900" dirty="0">
                <a:latin typeface="+mj-lt"/>
              </a:rPr>
              <a:t>(Pain Point)</a:t>
            </a:r>
            <a:r>
              <a:rPr lang="ko-KR" altLang="en-US" sz="900" dirty="0">
                <a:latin typeface="+mj-lt"/>
              </a:rPr>
              <a:t>는 무엇인지 </a:t>
            </a:r>
            <a:r>
              <a:rPr lang="ko-KR" altLang="en-US" sz="900" dirty="0" smtClean="0">
                <a:latin typeface="+mj-lt"/>
              </a:rPr>
              <a:t>정리해보기</a:t>
            </a:r>
            <a:endParaRPr lang="ko-KR" altLang="en-US" sz="900" dirty="0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480" y="5229320"/>
            <a:ext cx="9389149" cy="10800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72480" y="5259771"/>
            <a:ext cx="1002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Problem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7870" y="5342800"/>
            <a:ext cx="2733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해결하고자 하는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문제를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 문장으로 정의해 보기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04" y="1268760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나는 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언제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) (</a:t>
            </a:r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어디서</a:t>
            </a:r>
            <a:r>
              <a:rPr lang="en-US" altLang="ko-KR" sz="16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이러한 경험을 한적이 있습니다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블라블라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~~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이런 사람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들의 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어떠한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) </a:t>
            </a:r>
            <a:r>
              <a:rPr lang="ko-KR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고통을 들어주고 싶습니다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81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10398</TotalTime>
  <Words>88</Words>
  <Application>Microsoft Office PowerPoint</Application>
  <PresentationFormat>A4 용지(210x297mm)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</vt:lpstr>
      <vt:lpstr>Arial</vt:lpstr>
      <vt:lpstr>맑은 고딕</vt:lpstr>
      <vt:lpstr>HY견고딕</vt:lpstr>
      <vt:lpstr>Wingdings</vt:lpstr>
      <vt:lpstr>궁서</vt:lpstr>
      <vt:lpstr>Verdana</vt:lpstr>
      <vt:lpstr>Times New Roman</vt:lpstr>
      <vt:lpstr>cdb2004c012l</vt:lpstr>
      <vt:lpstr>문제 정의문 작성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567</cp:revision>
  <dcterms:created xsi:type="dcterms:W3CDTF">2002-06-08T00:31:27Z</dcterms:created>
  <dcterms:modified xsi:type="dcterms:W3CDTF">2018-12-04T07:48:06Z</dcterms:modified>
</cp:coreProperties>
</file>