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59" r:id="rId9"/>
    <p:sldId id="260" r:id="rId10"/>
    <p:sldId id="261" r:id="rId11"/>
    <p:sldId id="263" r:id="rId12"/>
    <p:sldId id="264" r:id="rId13"/>
    <p:sldId id="265" r:id="rId14"/>
    <p:sldId id="267" r:id="rId15"/>
    <p:sldId id="268" r:id="rId16"/>
    <p:sldId id="262" r:id="rId17"/>
    <p:sldId id="269" r:id="rId18"/>
    <p:sldId id="270" r:id="rId19"/>
    <p:sldId id="275" r:id="rId20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6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6858000" cy="660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5" y="7164642"/>
            <a:ext cx="4371975" cy="2113280"/>
          </a:xfrm>
        </p:spPr>
        <p:txBody>
          <a:bodyPr anchor="ctr">
            <a:normAutofit/>
          </a:bodyPr>
          <a:lstStyle>
            <a:lvl1pPr algn="r">
              <a:defRPr sz="33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3463" y="7164642"/>
            <a:ext cx="1800225" cy="2113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892" indent="0" algn="ctr">
              <a:buNone/>
              <a:defRPr sz="1200"/>
            </a:lvl2pPr>
            <a:lvl3pPr marL="685783" indent="0" algn="ctr">
              <a:buNone/>
              <a:defRPr sz="12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3178314-524B-4445-BCC9-F96FEFDF4A6B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B335-262C-47ED-9947-47F8332B9A6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717599" y="7603709"/>
            <a:ext cx="0" cy="1320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4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8314-524B-4445-BCC9-F96FEFDF4A6B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B335-262C-47ED-9947-47F8332B9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69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1100667"/>
            <a:ext cx="1478756" cy="7814733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4" y="1100667"/>
            <a:ext cx="4264819" cy="78147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8314-524B-4445-BCC9-F96FEFDF4A6B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B335-262C-47ED-9947-47F8332B9A6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5657850" y="488827"/>
            <a:ext cx="0" cy="5143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77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8314-524B-4445-BCC9-F96FEFDF4A6B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B335-262C-47ED-9947-47F8332B9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3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6858000" cy="66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7164642"/>
            <a:ext cx="4371975" cy="2113280"/>
          </a:xfrm>
        </p:spPr>
        <p:txBody>
          <a:bodyPr anchor="ctr">
            <a:normAutofit/>
          </a:bodyPr>
          <a:lstStyle>
            <a:lvl1pPr algn="r">
              <a:defRPr sz="3300" b="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3463" y="7164642"/>
            <a:ext cx="1800225" cy="2113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8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8314-524B-4445-BCC9-F96FEFDF4A6B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B335-262C-47ED-9947-47F8332B9A6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717599" y="7603709"/>
            <a:ext cx="0" cy="1320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0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845312"/>
            <a:ext cx="5467541" cy="216611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72" y="3302000"/>
            <a:ext cx="2674620" cy="581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8993" y="3302000"/>
            <a:ext cx="2674620" cy="581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8314-524B-4445-BCC9-F96FEFDF4A6B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B335-262C-47ED-9947-47F8332B9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1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76072" y="845312"/>
            <a:ext cx="5467541" cy="216611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2" y="3148363"/>
            <a:ext cx="2674620" cy="11887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5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72" y="4286805"/>
            <a:ext cx="2674620" cy="48267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8993" y="3148363"/>
            <a:ext cx="2674620" cy="11887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65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68993" y="4286805"/>
            <a:ext cx="2674620" cy="48267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8314-524B-4445-BCC9-F96FEFDF4A6B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B335-262C-47ED-9947-47F8332B9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9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8314-524B-4445-BCC9-F96FEFDF4A6B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B335-262C-47ED-9947-47F8332B9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59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8314-524B-4445-BCC9-F96FEFDF4A6B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B335-262C-47ED-9947-47F8332B9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3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76072" y="681069"/>
            <a:ext cx="2468880" cy="25095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27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687" y="1188720"/>
            <a:ext cx="3194114" cy="7488936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72" y="3260842"/>
            <a:ext cx="2468880" cy="5434425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8314-524B-4445-BCC9-F96FEFDF4A6B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B335-262C-47ED-9947-47F8332B9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4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7164644"/>
            <a:ext cx="4371975" cy="2113280"/>
          </a:xfrm>
        </p:spPr>
        <p:txBody>
          <a:bodyPr anchor="ctr">
            <a:normAutofit/>
          </a:bodyPr>
          <a:lstStyle>
            <a:lvl1pPr algn="r">
              <a:defRPr sz="33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6856286" cy="6604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3463" y="7164644"/>
            <a:ext cx="1800225" cy="2113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8314-524B-4445-BCC9-F96FEFDF4A6B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B335-262C-47ED-9947-47F8332B9A6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717599" y="7603709"/>
            <a:ext cx="0" cy="1320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13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72" y="845312"/>
            <a:ext cx="5467541" cy="216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3" y="3302000"/>
            <a:ext cx="5467541" cy="5811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073" y="9346572"/>
            <a:ext cx="1211705" cy="39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3178314-524B-4445-BCC9-F96FEFDF4A6B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4150" y="9346572"/>
            <a:ext cx="3319571" cy="39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9346572"/>
            <a:ext cx="547688" cy="39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64EB335-262C-47ED-9947-47F8332B9A6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28625" y="1193579"/>
            <a:ext cx="0" cy="1320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88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783" rtl="0" eaLnBrk="1" latinLnBrk="1" hangingPunct="1">
        <a:lnSpc>
          <a:spcPct val="80000"/>
        </a:lnSpc>
        <a:spcBef>
          <a:spcPct val="0"/>
        </a:spcBef>
        <a:buNone/>
        <a:defRPr sz="3300" kern="1200" cap="all" spc="75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783" rtl="0" eaLnBrk="1" latinLnBrk="1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68" algn="l" defTabSz="685783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68" algn="l" defTabSz="685783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68" algn="l" defTabSz="685783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68" algn="l" defTabSz="685783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68" algn="l" defTabSz="685783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68" algn="l" defTabSz="685783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68" algn="l" defTabSz="685783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68" algn="l" defTabSz="685783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1334044"/>
          </a:xfrm>
        </p:spPr>
        <p:txBody>
          <a:bodyPr/>
          <a:lstStyle/>
          <a:p>
            <a:r>
              <a:rPr lang="en-US" altLang="ko-KR" dirty="0" smtClean="0"/>
              <a:t>Music Sheet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LaLa  Philharmonic Orchestra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Kim Jin Soo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5865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1" y="265978"/>
            <a:ext cx="6592997" cy="937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1" y="283958"/>
            <a:ext cx="6592997" cy="933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1" y="688448"/>
            <a:ext cx="6592997" cy="852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1" y="684183"/>
            <a:ext cx="6592997" cy="85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0" y="463826"/>
            <a:ext cx="6493238" cy="882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0" y="754941"/>
            <a:ext cx="6493238" cy="839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0" y="265978"/>
            <a:ext cx="6493238" cy="937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2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26" y="335135"/>
            <a:ext cx="6531344" cy="923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26" y="336605"/>
            <a:ext cx="6531344" cy="923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4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1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819"/>
            <a:ext cx="6858000" cy="950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819"/>
            <a:ext cx="6858000" cy="950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819"/>
            <a:ext cx="6858000" cy="950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819"/>
            <a:ext cx="6858000" cy="950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0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819"/>
            <a:ext cx="6858000" cy="950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45" y="542780"/>
            <a:ext cx="6233110" cy="88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4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7" y="542780"/>
            <a:ext cx="6015645" cy="88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4" y="360224"/>
            <a:ext cx="6617210" cy="640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6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20</TotalTime>
  <Words>8</Words>
  <Application>Microsoft Office PowerPoint</Application>
  <PresentationFormat>A4 용지(210x297mm)</PresentationFormat>
  <Paragraphs>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HY얕은샘물M</vt:lpstr>
      <vt:lpstr>Tw Cen MT</vt:lpstr>
      <vt:lpstr>Tw Cen MT Condensed</vt:lpstr>
      <vt:lpstr>Wingdings 3</vt:lpstr>
      <vt:lpstr>전체</vt:lpstr>
      <vt:lpstr>Music 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Sheet</dc:title>
  <dc:creator>김진수Luke Kim</dc:creator>
  <cp:lastModifiedBy>김진수Luke Kim</cp:lastModifiedBy>
  <cp:revision>4</cp:revision>
  <dcterms:created xsi:type="dcterms:W3CDTF">2022-01-13T07:50:17Z</dcterms:created>
  <dcterms:modified xsi:type="dcterms:W3CDTF">2022-01-13T08:10:33Z</dcterms:modified>
</cp:coreProperties>
</file>