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5" r:id="rId3"/>
    <p:sldId id="276" r:id="rId4"/>
    <p:sldId id="277" r:id="rId5"/>
    <p:sldId id="278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6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6858000" cy="660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892" indent="0" algn="ctr">
              <a:buNone/>
              <a:defRPr sz="1200"/>
            </a:lvl2pPr>
            <a:lvl3pPr marL="685783" indent="0" algn="ctr">
              <a:buNone/>
              <a:defRPr sz="12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4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1100667"/>
            <a:ext cx="1478756" cy="7814733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4" y="1100667"/>
            <a:ext cx="4264819" cy="78147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5657850" y="488827"/>
            <a:ext cx="0" cy="5143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6858000" cy="66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8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3302000"/>
            <a:ext cx="267462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993" y="3302000"/>
            <a:ext cx="267462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4286805"/>
            <a:ext cx="2674620" cy="48267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8993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68993" y="4286805"/>
            <a:ext cx="2674620" cy="48267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9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6072" y="681069"/>
            <a:ext cx="2468880" cy="25095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87" y="1188720"/>
            <a:ext cx="3194114" cy="748893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3260842"/>
            <a:ext cx="2468880" cy="543442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4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6856286" cy="6604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3463" y="7164644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3" y="3302000"/>
            <a:ext cx="5467541" cy="5811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73" y="9346572"/>
            <a:ext cx="1211705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3178314-524B-4445-BCC9-F96FEFDF4A6B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9346572"/>
            <a:ext cx="3319571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9346572"/>
            <a:ext cx="547688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8625" y="119357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83" rtl="0" eaLnBrk="1" latinLnBrk="1" hangingPunct="1">
        <a:lnSpc>
          <a:spcPct val="80000"/>
        </a:lnSpc>
        <a:spcBef>
          <a:spcPct val="0"/>
        </a:spcBef>
        <a:buNone/>
        <a:defRPr sz="330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783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1334044"/>
          </a:xfrm>
        </p:spPr>
        <p:txBody>
          <a:bodyPr/>
          <a:lstStyle/>
          <a:p>
            <a:r>
              <a:rPr lang="en-US" altLang="ko-KR" dirty="0" smtClean="0"/>
              <a:t>Music Sheet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LaLa  Philharmonic Orchestra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Kim Jin Soo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865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509"/>
            <a:ext cx="6858000" cy="601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46"/>
            <a:ext cx="6858000" cy="6205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4381"/>
            <a:ext cx="6858000" cy="75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88382"/>
            <a:ext cx="6858000" cy="61405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40182"/>
            <a:ext cx="6858000" cy="8402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18212"/>
            <a:ext cx="6858000" cy="6722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52" y="4428185"/>
            <a:ext cx="6858000" cy="6205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2" y="5086448"/>
            <a:ext cx="6858000" cy="71100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91" y="5835203"/>
            <a:ext cx="6858000" cy="5558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28829"/>
            <a:ext cx="6858000" cy="8661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52" y="7332714"/>
            <a:ext cx="6858000" cy="73686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8107324"/>
            <a:ext cx="6858000" cy="7627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52" y="8907795"/>
            <a:ext cx="6858000" cy="8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01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209"/>
            <a:ext cx="6858000" cy="756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1547"/>
            <a:ext cx="6858000" cy="749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13422"/>
            <a:ext cx="6858000" cy="9113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6890"/>
            <a:ext cx="6858000" cy="891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20966"/>
            <a:ext cx="6858000" cy="8144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37478"/>
            <a:ext cx="6858000" cy="7627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502280"/>
            <a:ext cx="6858000" cy="6851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189518"/>
            <a:ext cx="6858000" cy="6528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844437"/>
            <a:ext cx="6858000" cy="9824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829005"/>
            <a:ext cx="6858000" cy="95663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8787714"/>
            <a:ext cx="6858000" cy="7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571148"/>
            <a:ext cx="6234545" cy="87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602672"/>
            <a:ext cx="6234545" cy="87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46</TotalTime>
  <Words>8</Words>
  <Application>Microsoft Office PowerPoint</Application>
  <PresentationFormat>A4 용지(210x297mm)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HY얕은샘물M</vt:lpstr>
      <vt:lpstr>Tw Cen MT</vt:lpstr>
      <vt:lpstr>Tw Cen MT Condensed</vt:lpstr>
      <vt:lpstr>Wingdings 3</vt:lpstr>
      <vt:lpstr>전체</vt:lpstr>
      <vt:lpstr>Music Sheet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</dc:title>
  <dc:creator>김진수Luke Kim</dc:creator>
  <cp:lastModifiedBy>김진수Luke Kim</cp:lastModifiedBy>
  <cp:revision>7</cp:revision>
  <dcterms:created xsi:type="dcterms:W3CDTF">2022-01-13T07:50:17Z</dcterms:created>
  <dcterms:modified xsi:type="dcterms:W3CDTF">2022-01-20T15:57:37Z</dcterms:modified>
</cp:coreProperties>
</file>