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6" r:id="rId4"/>
    <p:sldId id="257" r:id="rId5"/>
    <p:sldId id="267" r:id="rId6"/>
    <p:sldId id="262" r:id="rId7"/>
    <p:sldId id="271" r:id="rId8"/>
    <p:sldId id="259" r:id="rId9"/>
    <p:sldId id="258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2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为什么选择在 </a:t>
          </a:r>
          <a:r>
            <a:rPr lang="en-US" altLang="zh-CN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Windows</a:t>
          </a:r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系统下开发（拓展）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安装 </a:t>
          </a:r>
          <a:r>
            <a:rPr lang="en-US" altLang="zh-CN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Python </a:t>
          </a:r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解释器</a:t>
          </a:r>
          <a:endParaRPr lang="en-US" sz="39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28EDD664-B14B-4F29-B5B5-D9C67297BE7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安装 </a:t>
          </a:r>
          <a:r>
            <a:rPr lang="en-US" altLang="zh-CN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PyCharm</a:t>
          </a:r>
          <a:endParaRPr lang="en-US" sz="39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gm:t>
    </dgm:pt>
    <dgm:pt modelId="{5AC8A25C-AE07-4BB4-B838-D3A1E408D68D}" type="parTrans" cxnId="{2D06EFC4-D82C-4394-8FE4-0249B977DF5B}">
      <dgm:prSet/>
      <dgm:spPr/>
      <dgm:t>
        <a:bodyPr/>
        <a:lstStyle/>
        <a:p>
          <a:endParaRPr lang="en-US"/>
        </a:p>
      </dgm:t>
    </dgm:pt>
    <dgm:pt modelId="{F1ACA61B-EB7E-4EE9-ADBC-F095378886DF}" type="sibTrans" cxnId="{2D06EFC4-D82C-4394-8FE4-0249B977DF5B}">
      <dgm:prSet/>
      <dgm:spPr/>
      <dgm:t>
        <a:bodyPr/>
        <a:lstStyle/>
        <a:p>
          <a:endParaRPr lang="en-US"/>
        </a:p>
      </dgm:t>
    </dgm:pt>
    <dgm:pt modelId="{441D76E1-037B-4A06-BAE7-C3A4F1143846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明确学习目的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D1FA131-6B20-4CEF-8947-9D956D8C48C9}" type="parTrans" cxnId="{CBB336F1-17E6-475A-86D8-8CDC5B33AE3A}">
      <dgm:prSet/>
      <dgm:spPr/>
    </dgm:pt>
    <dgm:pt modelId="{B3788D88-613F-4F54-AB5A-9C9EC51531FE}" type="sibTrans" cxnId="{CBB336F1-17E6-475A-86D8-8CDC5B33AE3A}">
      <dgm:prSet/>
      <dgm:spPr/>
    </dgm:pt>
    <dgm:pt modelId="{37CE24F8-7BE3-4A3F-8D23-7C7AC95A1567}" type="pres">
      <dgm:prSet presAssocID="{1978E08E-BB78-466C-AF7A-8BF239B0068A}" presName="linear" presStyleCnt="0">
        <dgm:presLayoutVars>
          <dgm:animLvl val="lvl"/>
          <dgm:resizeHandles val="exact"/>
        </dgm:presLayoutVars>
      </dgm:prSet>
      <dgm:spPr/>
    </dgm:pt>
    <dgm:pt modelId="{F58DD7B4-E47F-4BA4-8F21-098E335856BA}" type="pres">
      <dgm:prSet presAssocID="{441D76E1-037B-4A06-BAE7-C3A4F11438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AE2118-B53D-4513-889F-1357AABDABFD}" type="pres">
      <dgm:prSet presAssocID="{B3788D88-613F-4F54-AB5A-9C9EC51531FE}" presName="spacer" presStyleCnt="0"/>
      <dgm:spPr/>
    </dgm:pt>
    <dgm:pt modelId="{D7370D3E-0351-4930-97DE-41DA5B698CDD}" type="pres">
      <dgm:prSet presAssocID="{43058F9C-48CD-40E3-B95F-352B6773BD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5B1EEE-2A72-45EB-99F8-CE9E790EFAB5}" type="pres">
      <dgm:prSet presAssocID="{8E0D3600-94EF-4C3D-8C42-D1B002253A50}" presName="spacer" presStyleCnt="0"/>
      <dgm:spPr/>
    </dgm:pt>
    <dgm:pt modelId="{2C89BCDA-B139-4C0E-87B9-93984A76741A}" type="pres">
      <dgm:prSet presAssocID="{C29E6F42-CA0A-41D9-9945-781B42C686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80C3DC-ACBE-4349-9F61-84B4DB6C7DFF}" type="pres">
      <dgm:prSet presAssocID="{5574754F-C965-498B-ACDC-AF230EEFECD9}" presName="spacer" presStyleCnt="0"/>
      <dgm:spPr/>
    </dgm:pt>
    <dgm:pt modelId="{57E118DD-33EA-43BF-976E-34529E0D00E8}" type="pres">
      <dgm:prSet presAssocID="{28EDD664-B14B-4F29-B5B5-D9C67297BE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4F481C-D2EA-4780-BCB1-CAF488C575EE}" type="presOf" srcId="{43058F9C-48CD-40E3-B95F-352B6773BD35}" destId="{D7370D3E-0351-4930-97DE-41DA5B698CDD}" srcOrd="0" destOrd="0" presId="urn:microsoft.com/office/officeart/2005/8/layout/vList2#1"/>
    <dgm:cxn modelId="{79F4DE20-64E3-4577-A737-747B2AD5F18F}" srcId="{1978E08E-BB78-466C-AF7A-8BF239B0068A}" destId="{C29E6F42-CA0A-41D9-9945-781B42C686C5}" srcOrd="2" destOrd="0" parTransId="{4A678872-A1F4-4A38-A86F-80B19808E526}" sibTransId="{5574754F-C965-498B-ACDC-AF230EEFECD9}"/>
    <dgm:cxn modelId="{0E6F7F44-5E5D-4A0E-9C20-1AB5B547DE9F}" type="presOf" srcId="{441D76E1-037B-4A06-BAE7-C3A4F1143846}" destId="{F58DD7B4-E47F-4BA4-8F21-098E335856BA}" srcOrd="0" destOrd="0" presId="urn:microsoft.com/office/officeart/2005/8/layout/vList2#1"/>
    <dgm:cxn modelId="{B4107746-741F-43EB-8C31-BCEA66A45AF5}" srcId="{1978E08E-BB78-466C-AF7A-8BF239B0068A}" destId="{43058F9C-48CD-40E3-B95F-352B6773BD35}" srcOrd="1" destOrd="0" parTransId="{E5188561-322B-4AB1-B189-72C77A17446D}" sibTransId="{8E0D3600-94EF-4C3D-8C42-D1B002253A50}"/>
    <dgm:cxn modelId="{59C43871-6635-4842-8576-00E262F62242}" type="presOf" srcId="{C29E6F42-CA0A-41D9-9945-781B42C686C5}" destId="{2C89BCDA-B139-4C0E-87B9-93984A76741A}" srcOrd="0" destOrd="0" presId="urn:microsoft.com/office/officeart/2005/8/layout/vList2#1"/>
    <dgm:cxn modelId="{2D06EFC4-D82C-4394-8FE4-0249B977DF5B}" srcId="{1978E08E-BB78-466C-AF7A-8BF239B0068A}" destId="{28EDD664-B14B-4F29-B5B5-D9C67297BE75}" srcOrd="3" destOrd="0" parTransId="{5AC8A25C-AE07-4BB4-B838-D3A1E408D68D}" sibTransId="{F1ACA61B-EB7E-4EE9-ADBC-F095378886DF}"/>
    <dgm:cxn modelId="{FE9F1DD0-190F-4DE3-B850-18D881A5235B}" type="presOf" srcId="{1978E08E-BB78-466C-AF7A-8BF239B0068A}" destId="{37CE24F8-7BE3-4A3F-8D23-7C7AC95A1567}" srcOrd="0" destOrd="0" presId="urn:microsoft.com/office/officeart/2005/8/layout/vList2#1"/>
    <dgm:cxn modelId="{CBB336F1-17E6-475A-86D8-8CDC5B33AE3A}" srcId="{1978E08E-BB78-466C-AF7A-8BF239B0068A}" destId="{441D76E1-037B-4A06-BAE7-C3A4F1143846}" srcOrd="0" destOrd="0" parTransId="{6D1FA131-6B20-4CEF-8947-9D956D8C48C9}" sibTransId="{B3788D88-613F-4F54-AB5A-9C9EC51531FE}"/>
    <dgm:cxn modelId="{9EF5B9FB-B2FA-4BB2-A3FA-AB2FB42E2CEB}" type="presOf" srcId="{28EDD664-B14B-4F29-B5B5-D9C67297BE75}" destId="{57E118DD-33EA-43BF-976E-34529E0D00E8}" srcOrd="0" destOrd="0" presId="urn:microsoft.com/office/officeart/2005/8/layout/vList2#1"/>
    <dgm:cxn modelId="{7462BB1B-B838-4AD5-9C70-4CF65EA16FDB}" type="presParOf" srcId="{37CE24F8-7BE3-4A3F-8D23-7C7AC95A1567}" destId="{F58DD7B4-E47F-4BA4-8F21-098E335856BA}" srcOrd="0" destOrd="0" presId="urn:microsoft.com/office/officeart/2005/8/layout/vList2#1"/>
    <dgm:cxn modelId="{147D4DCB-8A09-4A52-927A-902BD69D083B}" type="presParOf" srcId="{37CE24F8-7BE3-4A3F-8D23-7C7AC95A1567}" destId="{6FAE2118-B53D-4513-889F-1357AABDABFD}" srcOrd="1" destOrd="0" presId="urn:microsoft.com/office/officeart/2005/8/layout/vList2#1"/>
    <dgm:cxn modelId="{BB2EF32E-FB44-4221-8404-50400DDE9F3B}" type="presParOf" srcId="{37CE24F8-7BE3-4A3F-8D23-7C7AC95A1567}" destId="{D7370D3E-0351-4930-97DE-41DA5B698CDD}" srcOrd="2" destOrd="0" presId="urn:microsoft.com/office/officeart/2005/8/layout/vList2#1"/>
    <dgm:cxn modelId="{403DE379-209B-4965-870D-66866E8B285C}" type="presParOf" srcId="{37CE24F8-7BE3-4A3F-8D23-7C7AC95A1567}" destId="{535B1EEE-2A72-45EB-99F8-CE9E790EFAB5}" srcOrd="3" destOrd="0" presId="urn:microsoft.com/office/officeart/2005/8/layout/vList2#1"/>
    <dgm:cxn modelId="{8B31561B-9726-448E-AE66-5B9D3AC7D711}" type="presParOf" srcId="{37CE24F8-7BE3-4A3F-8D23-7C7AC95A1567}" destId="{2C89BCDA-B139-4C0E-87B9-93984A76741A}" srcOrd="4" destOrd="0" presId="urn:microsoft.com/office/officeart/2005/8/layout/vList2#1"/>
    <dgm:cxn modelId="{7DC7FB79-A5AC-4F86-A351-38E1A5E49CDF}" type="presParOf" srcId="{37CE24F8-7BE3-4A3F-8D23-7C7AC95A1567}" destId="{9B80C3DC-ACBE-4349-9F61-84B4DB6C7DFF}" srcOrd="5" destOrd="0" presId="urn:microsoft.com/office/officeart/2005/8/layout/vList2#1"/>
    <dgm:cxn modelId="{2AC832EC-C319-4EE6-9B17-426185014CFF}" type="presParOf" srcId="{37CE24F8-7BE3-4A3F-8D23-7C7AC95A1567}" destId="{57E118DD-33EA-43BF-976E-34529E0D00E8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63D4D-D33A-42B4-8133-A2291605EB4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817F24-6C2A-49B8-8B0E-B5C186EF8917}">
      <dgm:prSet phldrT="[Text]"/>
      <dgm:spPr/>
      <dgm:t>
        <a:bodyPr/>
        <a:lstStyle/>
        <a:p>
          <a:r>
            <a:rPr lang="en-US" altLang="zh-CN" dirty="0" err="1"/>
            <a:t>VSCode</a:t>
          </a:r>
          <a:endParaRPr lang="zh-CN" altLang="en-US" dirty="0"/>
        </a:p>
      </dgm:t>
    </dgm:pt>
    <dgm:pt modelId="{F3A83D85-8645-4BA3-BFAB-6815CC1D7B2C}" type="parTrans" cxnId="{36EEAC93-2109-4AAA-9EBC-010C653205D1}">
      <dgm:prSet/>
      <dgm:spPr/>
      <dgm:t>
        <a:bodyPr/>
        <a:lstStyle/>
        <a:p>
          <a:endParaRPr lang="zh-CN" altLang="en-US"/>
        </a:p>
      </dgm:t>
    </dgm:pt>
    <dgm:pt modelId="{926BDBB6-6075-454E-92DD-268F6ACBDE3E}" type="sibTrans" cxnId="{36EEAC93-2109-4AAA-9EBC-010C653205D1}">
      <dgm:prSet/>
      <dgm:spPr/>
      <dgm:t>
        <a:bodyPr/>
        <a:lstStyle/>
        <a:p>
          <a:endParaRPr lang="zh-CN" altLang="en-US"/>
        </a:p>
      </dgm:t>
    </dgm:pt>
    <dgm:pt modelId="{DB2C6EE9-E318-4A72-88AF-70A7AF3000ED}">
      <dgm:prSet phldrT="[Text]"/>
      <dgm:spPr/>
      <dgm:t>
        <a:bodyPr/>
        <a:lstStyle/>
        <a:p>
          <a:r>
            <a:rPr lang="en-US" altLang="zh-CN" dirty="0"/>
            <a:t>Sublime</a:t>
          </a:r>
          <a:endParaRPr lang="zh-CN" altLang="en-US" dirty="0"/>
        </a:p>
      </dgm:t>
    </dgm:pt>
    <dgm:pt modelId="{6C7127B5-0ED7-415F-88ED-52BE59D9FDCF}" type="parTrans" cxnId="{237F3136-3A36-4ABD-9554-F3F46356F2A6}">
      <dgm:prSet/>
      <dgm:spPr/>
      <dgm:t>
        <a:bodyPr/>
        <a:lstStyle/>
        <a:p>
          <a:endParaRPr lang="zh-CN" altLang="en-US"/>
        </a:p>
      </dgm:t>
    </dgm:pt>
    <dgm:pt modelId="{1E760761-766A-462E-8D26-3C0068CE815C}" type="sibTrans" cxnId="{237F3136-3A36-4ABD-9554-F3F46356F2A6}">
      <dgm:prSet/>
      <dgm:spPr/>
      <dgm:t>
        <a:bodyPr/>
        <a:lstStyle/>
        <a:p>
          <a:endParaRPr lang="zh-CN" altLang="en-US"/>
        </a:p>
      </dgm:t>
    </dgm:pt>
    <dgm:pt modelId="{8A3007FD-8DE6-470F-9CF6-3554B70A078A}">
      <dgm:prSet phldrT="[Text]"/>
      <dgm:spPr/>
      <dgm:t>
        <a:bodyPr/>
        <a:lstStyle/>
        <a:p>
          <a:r>
            <a:rPr lang="en-US" altLang="zh-CN" dirty="0" err="1"/>
            <a:t>jupyter</a:t>
          </a:r>
          <a:endParaRPr lang="zh-CN" altLang="en-US" dirty="0"/>
        </a:p>
      </dgm:t>
    </dgm:pt>
    <dgm:pt modelId="{CFDBB375-0614-4436-94EE-C66354455A1A}" type="parTrans" cxnId="{6D592BFF-8482-47D2-943F-6C29EAE80EA4}">
      <dgm:prSet/>
      <dgm:spPr/>
      <dgm:t>
        <a:bodyPr/>
        <a:lstStyle/>
        <a:p>
          <a:endParaRPr lang="zh-CN" altLang="en-US"/>
        </a:p>
      </dgm:t>
    </dgm:pt>
    <dgm:pt modelId="{5A7CE23D-1C78-44E3-B3E8-2507AF786EA3}" type="sibTrans" cxnId="{6D592BFF-8482-47D2-943F-6C29EAE80EA4}">
      <dgm:prSet/>
      <dgm:spPr/>
      <dgm:t>
        <a:bodyPr/>
        <a:lstStyle/>
        <a:p>
          <a:endParaRPr lang="zh-CN" altLang="en-US"/>
        </a:p>
      </dgm:t>
    </dgm:pt>
    <dgm:pt modelId="{B2841AE2-F686-42C6-A73D-6227E7EBFCD2}">
      <dgm:prSet phldrT="[Text]"/>
      <dgm:spPr/>
      <dgm:t>
        <a:bodyPr/>
        <a:lstStyle/>
        <a:p>
          <a:r>
            <a:rPr lang="en-US" altLang="zh-CN" dirty="0"/>
            <a:t>PyCharm</a:t>
          </a:r>
          <a:endParaRPr lang="zh-CN" altLang="en-US" dirty="0"/>
        </a:p>
      </dgm:t>
    </dgm:pt>
    <dgm:pt modelId="{6234180F-3474-46F7-9D4F-527920B8ED7F}" type="parTrans" cxnId="{D1C0827A-2002-4154-BB21-BDA74D06EE5B}">
      <dgm:prSet/>
      <dgm:spPr/>
      <dgm:t>
        <a:bodyPr/>
        <a:lstStyle/>
        <a:p>
          <a:endParaRPr lang="zh-CN" altLang="en-US"/>
        </a:p>
      </dgm:t>
    </dgm:pt>
    <dgm:pt modelId="{0007F887-283D-4ED7-A762-85983870ACAB}" type="sibTrans" cxnId="{D1C0827A-2002-4154-BB21-BDA74D06EE5B}">
      <dgm:prSet/>
      <dgm:spPr/>
      <dgm:t>
        <a:bodyPr/>
        <a:lstStyle/>
        <a:p>
          <a:endParaRPr lang="zh-CN" altLang="en-US"/>
        </a:p>
      </dgm:t>
    </dgm:pt>
    <dgm:pt modelId="{59B4296D-927A-4708-9D71-827DC49A986B}" type="pres">
      <dgm:prSet presAssocID="{2D063D4D-D33A-42B4-8133-A2291605EB49}" presName="Name0" presStyleCnt="0">
        <dgm:presLayoutVars>
          <dgm:dir/>
          <dgm:resizeHandles val="exact"/>
        </dgm:presLayoutVars>
      </dgm:prSet>
      <dgm:spPr/>
    </dgm:pt>
    <dgm:pt modelId="{FF734133-AA63-49CE-A7D9-D0CD0CE09423}" type="pres">
      <dgm:prSet presAssocID="{5B817F24-6C2A-49B8-8B0E-B5C186EF8917}" presName="compNode" presStyleCnt="0"/>
      <dgm:spPr/>
    </dgm:pt>
    <dgm:pt modelId="{B28E0E22-8852-4EC2-ACF7-FC7DBBEA29D2}" type="pres">
      <dgm:prSet presAssocID="{5B817F24-6C2A-49B8-8B0E-B5C186EF8917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67172AB5-93AD-4DF9-A5CC-B5FACD00E76E}" type="pres">
      <dgm:prSet presAssocID="{5B817F24-6C2A-49B8-8B0E-B5C186EF8917}" presName="textRect" presStyleLbl="revTx" presStyleIdx="0" presStyleCnt="4">
        <dgm:presLayoutVars>
          <dgm:bulletEnabled val="1"/>
        </dgm:presLayoutVars>
      </dgm:prSet>
      <dgm:spPr/>
    </dgm:pt>
    <dgm:pt modelId="{4E89EFE1-E7AC-42E5-A9CF-802980FE8882}" type="pres">
      <dgm:prSet presAssocID="{926BDBB6-6075-454E-92DD-268F6ACBDE3E}" presName="sibTrans" presStyleLbl="sibTrans2D1" presStyleIdx="0" presStyleCnt="0"/>
      <dgm:spPr/>
    </dgm:pt>
    <dgm:pt modelId="{CDA8EC36-42A8-44B0-84A3-27BF1C074452}" type="pres">
      <dgm:prSet presAssocID="{DB2C6EE9-E318-4A72-88AF-70A7AF3000ED}" presName="compNode" presStyleCnt="0"/>
      <dgm:spPr/>
    </dgm:pt>
    <dgm:pt modelId="{24D41B93-3DA7-416B-A7B9-71B831C133AB}" type="pres">
      <dgm:prSet presAssocID="{DB2C6EE9-E318-4A72-88AF-70A7AF3000ED}" presName="pict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4FFD9E92-9E7E-4BC5-B62D-F53AF2B9A6EF}" type="pres">
      <dgm:prSet presAssocID="{DB2C6EE9-E318-4A72-88AF-70A7AF3000ED}" presName="textRect" presStyleLbl="revTx" presStyleIdx="1" presStyleCnt="4">
        <dgm:presLayoutVars>
          <dgm:bulletEnabled val="1"/>
        </dgm:presLayoutVars>
      </dgm:prSet>
      <dgm:spPr/>
    </dgm:pt>
    <dgm:pt modelId="{9AA21DC6-A5DC-4A48-9C15-923A8601067A}" type="pres">
      <dgm:prSet presAssocID="{1E760761-766A-462E-8D26-3C0068CE815C}" presName="sibTrans" presStyleLbl="sibTrans2D1" presStyleIdx="0" presStyleCnt="0"/>
      <dgm:spPr/>
    </dgm:pt>
    <dgm:pt modelId="{74B33101-7231-4E63-B752-6646E561E412}" type="pres">
      <dgm:prSet presAssocID="{8A3007FD-8DE6-470F-9CF6-3554B70A078A}" presName="compNode" presStyleCnt="0"/>
      <dgm:spPr/>
    </dgm:pt>
    <dgm:pt modelId="{24FB67EB-9EFE-4497-98F9-68B3F1EB2862}" type="pres">
      <dgm:prSet presAssocID="{8A3007FD-8DE6-470F-9CF6-3554B70A078A}" presName="pict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t="-23000" b="-23000"/>
          </a:stretch>
        </a:blipFill>
      </dgm:spPr>
    </dgm:pt>
    <dgm:pt modelId="{D452DFAB-6C89-4A8C-A4CA-937062C7307E}" type="pres">
      <dgm:prSet presAssocID="{8A3007FD-8DE6-470F-9CF6-3554B70A078A}" presName="textRect" presStyleLbl="revTx" presStyleIdx="2" presStyleCnt="4">
        <dgm:presLayoutVars>
          <dgm:bulletEnabled val="1"/>
        </dgm:presLayoutVars>
      </dgm:prSet>
      <dgm:spPr/>
    </dgm:pt>
    <dgm:pt modelId="{3512A90C-B1BB-4A02-9733-0E9683C64981}" type="pres">
      <dgm:prSet presAssocID="{5A7CE23D-1C78-44E3-B3E8-2507AF786EA3}" presName="sibTrans" presStyleLbl="sibTrans2D1" presStyleIdx="0" presStyleCnt="0"/>
      <dgm:spPr/>
    </dgm:pt>
    <dgm:pt modelId="{0369CAD9-56DC-4E86-ADB6-9A0C76C242CD}" type="pres">
      <dgm:prSet presAssocID="{B2841AE2-F686-42C6-A73D-6227E7EBFCD2}" presName="compNode" presStyleCnt="0"/>
      <dgm:spPr/>
    </dgm:pt>
    <dgm:pt modelId="{C5E4B439-E6AB-48FC-815F-517B97D44855}" type="pres">
      <dgm:prSet presAssocID="{B2841AE2-F686-42C6-A73D-6227E7EBFCD2}" presName="pict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t="-23000" b="-23000"/>
          </a:stretch>
        </a:blipFill>
      </dgm:spPr>
    </dgm:pt>
    <dgm:pt modelId="{4A7A6464-202C-4DF5-ADB4-0D44A2610395}" type="pres">
      <dgm:prSet presAssocID="{B2841AE2-F686-42C6-A73D-6227E7EBFCD2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711D915-8D95-424A-8D15-0BC0EC3DCB46}" type="presOf" srcId="{5A7CE23D-1C78-44E3-B3E8-2507AF786EA3}" destId="{3512A90C-B1BB-4A02-9733-0E9683C64981}" srcOrd="0" destOrd="0" presId="urn:microsoft.com/office/officeart/2005/8/layout/pList1"/>
    <dgm:cxn modelId="{B38E2A27-04D2-4939-B51D-8A81F4F824D9}" type="presOf" srcId="{2D063D4D-D33A-42B4-8133-A2291605EB49}" destId="{59B4296D-927A-4708-9D71-827DC49A986B}" srcOrd="0" destOrd="0" presId="urn:microsoft.com/office/officeart/2005/8/layout/pList1"/>
    <dgm:cxn modelId="{237F3136-3A36-4ABD-9554-F3F46356F2A6}" srcId="{2D063D4D-D33A-42B4-8133-A2291605EB49}" destId="{DB2C6EE9-E318-4A72-88AF-70A7AF3000ED}" srcOrd="1" destOrd="0" parTransId="{6C7127B5-0ED7-415F-88ED-52BE59D9FDCF}" sibTransId="{1E760761-766A-462E-8D26-3C0068CE815C}"/>
    <dgm:cxn modelId="{66F1A075-40A9-47B0-9324-8C8656B87FC1}" type="presOf" srcId="{8A3007FD-8DE6-470F-9CF6-3554B70A078A}" destId="{D452DFAB-6C89-4A8C-A4CA-937062C7307E}" srcOrd="0" destOrd="0" presId="urn:microsoft.com/office/officeart/2005/8/layout/pList1"/>
    <dgm:cxn modelId="{D1C0827A-2002-4154-BB21-BDA74D06EE5B}" srcId="{2D063D4D-D33A-42B4-8133-A2291605EB49}" destId="{B2841AE2-F686-42C6-A73D-6227E7EBFCD2}" srcOrd="3" destOrd="0" parTransId="{6234180F-3474-46F7-9D4F-527920B8ED7F}" sibTransId="{0007F887-283D-4ED7-A762-85983870ACAB}"/>
    <dgm:cxn modelId="{5857C484-FBF0-48A4-A276-3E630ADB6401}" type="presOf" srcId="{DB2C6EE9-E318-4A72-88AF-70A7AF3000ED}" destId="{4FFD9E92-9E7E-4BC5-B62D-F53AF2B9A6EF}" srcOrd="0" destOrd="0" presId="urn:microsoft.com/office/officeart/2005/8/layout/pList1"/>
    <dgm:cxn modelId="{36EEAC93-2109-4AAA-9EBC-010C653205D1}" srcId="{2D063D4D-D33A-42B4-8133-A2291605EB49}" destId="{5B817F24-6C2A-49B8-8B0E-B5C186EF8917}" srcOrd="0" destOrd="0" parTransId="{F3A83D85-8645-4BA3-BFAB-6815CC1D7B2C}" sibTransId="{926BDBB6-6075-454E-92DD-268F6ACBDE3E}"/>
    <dgm:cxn modelId="{963E77AC-C198-4301-9643-10AC402E5BAF}" type="presOf" srcId="{5B817F24-6C2A-49B8-8B0E-B5C186EF8917}" destId="{67172AB5-93AD-4DF9-A5CC-B5FACD00E76E}" srcOrd="0" destOrd="0" presId="urn:microsoft.com/office/officeart/2005/8/layout/pList1"/>
    <dgm:cxn modelId="{99D236D6-23AB-4846-9A47-0B01BA6664DC}" type="presOf" srcId="{1E760761-766A-462E-8D26-3C0068CE815C}" destId="{9AA21DC6-A5DC-4A48-9C15-923A8601067A}" srcOrd="0" destOrd="0" presId="urn:microsoft.com/office/officeart/2005/8/layout/pList1"/>
    <dgm:cxn modelId="{D25D1AEB-4212-43B2-8DED-27EC734B2727}" type="presOf" srcId="{926BDBB6-6075-454E-92DD-268F6ACBDE3E}" destId="{4E89EFE1-E7AC-42E5-A9CF-802980FE8882}" srcOrd="0" destOrd="0" presId="urn:microsoft.com/office/officeart/2005/8/layout/pList1"/>
    <dgm:cxn modelId="{D5F1D8F5-1D4A-486B-A96D-6938B227D22C}" type="presOf" srcId="{B2841AE2-F686-42C6-A73D-6227E7EBFCD2}" destId="{4A7A6464-202C-4DF5-ADB4-0D44A2610395}" srcOrd="0" destOrd="0" presId="urn:microsoft.com/office/officeart/2005/8/layout/pList1"/>
    <dgm:cxn modelId="{6D592BFF-8482-47D2-943F-6C29EAE80EA4}" srcId="{2D063D4D-D33A-42B4-8133-A2291605EB49}" destId="{8A3007FD-8DE6-470F-9CF6-3554B70A078A}" srcOrd="2" destOrd="0" parTransId="{CFDBB375-0614-4436-94EE-C66354455A1A}" sibTransId="{5A7CE23D-1C78-44E3-B3E8-2507AF786EA3}"/>
    <dgm:cxn modelId="{83556008-1C31-4CEC-8F32-DDE94E9C4B2E}" type="presParOf" srcId="{59B4296D-927A-4708-9D71-827DC49A986B}" destId="{FF734133-AA63-49CE-A7D9-D0CD0CE09423}" srcOrd="0" destOrd="0" presId="urn:microsoft.com/office/officeart/2005/8/layout/pList1"/>
    <dgm:cxn modelId="{9D3CE739-4891-4E06-BFCF-AADD8BC9DD93}" type="presParOf" srcId="{FF734133-AA63-49CE-A7D9-D0CD0CE09423}" destId="{B28E0E22-8852-4EC2-ACF7-FC7DBBEA29D2}" srcOrd="0" destOrd="0" presId="urn:microsoft.com/office/officeart/2005/8/layout/pList1"/>
    <dgm:cxn modelId="{7B5DCDC2-ADF8-44D8-8008-DB9C6061946A}" type="presParOf" srcId="{FF734133-AA63-49CE-A7D9-D0CD0CE09423}" destId="{67172AB5-93AD-4DF9-A5CC-B5FACD00E76E}" srcOrd="1" destOrd="0" presId="urn:microsoft.com/office/officeart/2005/8/layout/pList1"/>
    <dgm:cxn modelId="{5A93D46C-B703-4319-B8DE-509A9D0DD223}" type="presParOf" srcId="{59B4296D-927A-4708-9D71-827DC49A986B}" destId="{4E89EFE1-E7AC-42E5-A9CF-802980FE8882}" srcOrd="1" destOrd="0" presId="urn:microsoft.com/office/officeart/2005/8/layout/pList1"/>
    <dgm:cxn modelId="{83FD9E3E-2138-4288-A148-F2B9BA26B123}" type="presParOf" srcId="{59B4296D-927A-4708-9D71-827DC49A986B}" destId="{CDA8EC36-42A8-44B0-84A3-27BF1C074452}" srcOrd="2" destOrd="0" presId="urn:microsoft.com/office/officeart/2005/8/layout/pList1"/>
    <dgm:cxn modelId="{3EDCFAE9-6B1C-4E4C-9CCE-D51F1A1BFFDF}" type="presParOf" srcId="{CDA8EC36-42A8-44B0-84A3-27BF1C074452}" destId="{24D41B93-3DA7-416B-A7B9-71B831C133AB}" srcOrd="0" destOrd="0" presId="urn:microsoft.com/office/officeart/2005/8/layout/pList1"/>
    <dgm:cxn modelId="{0CA77E9E-52DE-4712-A57D-49C37A2CC4DA}" type="presParOf" srcId="{CDA8EC36-42A8-44B0-84A3-27BF1C074452}" destId="{4FFD9E92-9E7E-4BC5-B62D-F53AF2B9A6EF}" srcOrd="1" destOrd="0" presId="urn:microsoft.com/office/officeart/2005/8/layout/pList1"/>
    <dgm:cxn modelId="{9EEACD89-5420-4356-8D2E-34DDDDE66D0F}" type="presParOf" srcId="{59B4296D-927A-4708-9D71-827DC49A986B}" destId="{9AA21DC6-A5DC-4A48-9C15-923A8601067A}" srcOrd="3" destOrd="0" presId="urn:microsoft.com/office/officeart/2005/8/layout/pList1"/>
    <dgm:cxn modelId="{9309B018-4788-4999-86B3-A79DCE61998F}" type="presParOf" srcId="{59B4296D-927A-4708-9D71-827DC49A986B}" destId="{74B33101-7231-4E63-B752-6646E561E412}" srcOrd="4" destOrd="0" presId="urn:microsoft.com/office/officeart/2005/8/layout/pList1"/>
    <dgm:cxn modelId="{E7CC0848-89AD-474A-B9F3-4F07A6025F3A}" type="presParOf" srcId="{74B33101-7231-4E63-B752-6646E561E412}" destId="{24FB67EB-9EFE-4497-98F9-68B3F1EB2862}" srcOrd="0" destOrd="0" presId="urn:microsoft.com/office/officeart/2005/8/layout/pList1"/>
    <dgm:cxn modelId="{3D69F1D0-2566-47BC-A5BE-62EB7C5EF168}" type="presParOf" srcId="{74B33101-7231-4E63-B752-6646E561E412}" destId="{D452DFAB-6C89-4A8C-A4CA-937062C7307E}" srcOrd="1" destOrd="0" presId="urn:microsoft.com/office/officeart/2005/8/layout/pList1"/>
    <dgm:cxn modelId="{85B1DB85-B817-45EF-9648-B9874F9D9935}" type="presParOf" srcId="{59B4296D-927A-4708-9D71-827DC49A986B}" destId="{3512A90C-B1BB-4A02-9733-0E9683C64981}" srcOrd="5" destOrd="0" presId="urn:microsoft.com/office/officeart/2005/8/layout/pList1"/>
    <dgm:cxn modelId="{3276ABDE-F3F2-4D6B-A3A7-292C990FDA11}" type="presParOf" srcId="{59B4296D-927A-4708-9D71-827DC49A986B}" destId="{0369CAD9-56DC-4E86-ADB6-9A0C76C242CD}" srcOrd="6" destOrd="0" presId="urn:microsoft.com/office/officeart/2005/8/layout/pList1"/>
    <dgm:cxn modelId="{C08ABF78-3D0E-421A-A258-310795B5A5A3}" type="presParOf" srcId="{0369CAD9-56DC-4E86-ADB6-9A0C76C242CD}" destId="{C5E4B439-E6AB-48FC-815F-517B97D44855}" srcOrd="0" destOrd="0" presId="urn:microsoft.com/office/officeart/2005/8/layout/pList1"/>
    <dgm:cxn modelId="{D9CC3CCB-4522-46E4-A997-80306721B824}" type="presParOf" srcId="{0369CAD9-56DC-4E86-ADB6-9A0C76C242CD}" destId="{4A7A6464-202C-4DF5-ADB4-0D44A261039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D7B4-E47F-4BA4-8F21-098E335856BA}">
      <dsp:nvSpPr>
        <dsp:cNvPr id="0" name=""/>
        <dsp:cNvSpPr/>
      </dsp:nvSpPr>
      <dsp:spPr bwMode="white">
        <a:xfrm>
          <a:off x="0" y="2904"/>
          <a:ext cx="5994400" cy="13414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明确学习目的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65486" y="68390"/>
        <a:ext cx="5863428" cy="1210523"/>
      </dsp:txXfrm>
    </dsp:sp>
    <dsp:sp modelId="{D7370D3E-0351-4930-97DE-41DA5B698CDD}">
      <dsp:nvSpPr>
        <dsp:cNvPr id="0" name=""/>
        <dsp:cNvSpPr/>
      </dsp:nvSpPr>
      <dsp:spPr bwMode="white">
        <a:xfrm>
          <a:off x="0" y="1356943"/>
          <a:ext cx="5994400" cy="13414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为什么选择在 </a:t>
          </a:r>
          <a:r>
            <a:rPr lang="en-US" altLang="zh-CN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Windows</a:t>
          </a: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系统下开发（拓展）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65486" y="1422429"/>
        <a:ext cx="5863428" cy="1210523"/>
      </dsp:txXfrm>
    </dsp:sp>
    <dsp:sp modelId="{2C89BCDA-B139-4C0E-87B9-93984A76741A}">
      <dsp:nvSpPr>
        <dsp:cNvPr id="0" name=""/>
        <dsp:cNvSpPr/>
      </dsp:nvSpPr>
      <dsp:spPr bwMode="white">
        <a:xfrm>
          <a:off x="0" y="2710982"/>
          <a:ext cx="5994400" cy="13414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安装 </a:t>
          </a:r>
          <a:r>
            <a:rPr lang="en-US" altLang="zh-CN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Python </a:t>
          </a: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解释器</a:t>
          </a:r>
          <a:endParaRPr lang="en-US" sz="3900" kern="12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sp:txBody>
      <dsp:txXfrm>
        <a:off x="65486" y="2776468"/>
        <a:ext cx="5863428" cy="1210523"/>
      </dsp:txXfrm>
    </dsp:sp>
    <dsp:sp modelId="{57E118DD-33EA-43BF-976E-34529E0D00E8}">
      <dsp:nvSpPr>
        <dsp:cNvPr id="0" name=""/>
        <dsp:cNvSpPr/>
      </dsp:nvSpPr>
      <dsp:spPr bwMode="white">
        <a:xfrm>
          <a:off x="0" y="4065021"/>
          <a:ext cx="5994400" cy="13414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安装 </a:t>
          </a:r>
          <a:r>
            <a:rPr lang="en-US" altLang="zh-CN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PyCharm</a:t>
          </a:r>
          <a:endParaRPr lang="en-US" sz="3900" kern="12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sp:txBody>
      <dsp:txXfrm>
        <a:off x="65486" y="4130507"/>
        <a:ext cx="5863428" cy="1210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E0E22-8852-4EC2-ACF7-FC7DBBEA29D2}">
      <dsp:nvSpPr>
        <dsp:cNvPr id="0" name=""/>
        <dsp:cNvSpPr/>
      </dsp:nvSpPr>
      <dsp:spPr>
        <a:xfrm>
          <a:off x="4446" y="1205184"/>
          <a:ext cx="2116144" cy="1458023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000" r="-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72AB5-93AD-4DF9-A5CC-B5FACD00E76E}">
      <dsp:nvSpPr>
        <dsp:cNvPr id="0" name=""/>
        <dsp:cNvSpPr/>
      </dsp:nvSpPr>
      <dsp:spPr>
        <a:xfrm>
          <a:off x="4446" y="2663207"/>
          <a:ext cx="2116144" cy="78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VSCode</a:t>
          </a:r>
          <a:endParaRPr lang="zh-CN" altLang="en-US" sz="3400" kern="1200" dirty="0"/>
        </a:p>
      </dsp:txBody>
      <dsp:txXfrm>
        <a:off x="4446" y="2663207"/>
        <a:ext cx="2116144" cy="785089"/>
      </dsp:txXfrm>
    </dsp:sp>
    <dsp:sp modelId="{24D41B93-3DA7-416B-A7B9-71B831C133AB}">
      <dsp:nvSpPr>
        <dsp:cNvPr id="0" name=""/>
        <dsp:cNvSpPr/>
      </dsp:nvSpPr>
      <dsp:spPr>
        <a:xfrm>
          <a:off x="2332294" y="1205184"/>
          <a:ext cx="2116144" cy="1458023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D9E92-9E7E-4BC5-B62D-F53AF2B9A6EF}">
      <dsp:nvSpPr>
        <dsp:cNvPr id="0" name=""/>
        <dsp:cNvSpPr/>
      </dsp:nvSpPr>
      <dsp:spPr>
        <a:xfrm>
          <a:off x="2332294" y="2663207"/>
          <a:ext cx="2116144" cy="78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Sublime</a:t>
          </a:r>
          <a:endParaRPr lang="zh-CN" altLang="en-US" sz="3400" kern="1200" dirty="0"/>
        </a:p>
      </dsp:txBody>
      <dsp:txXfrm>
        <a:off x="2332294" y="2663207"/>
        <a:ext cx="2116144" cy="785089"/>
      </dsp:txXfrm>
    </dsp:sp>
    <dsp:sp modelId="{24FB67EB-9EFE-4497-98F9-68B3F1EB2862}">
      <dsp:nvSpPr>
        <dsp:cNvPr id="0" name=""/>
        <dsp:cNvSpPr/>
      </dsp:nvSpPr>
      <dsp:spPr>
        <a:xfrm>
          <a:off x="4660142" y="1205184"/>
          <a:ext cx="2116144" cy="1458023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t="-23000" b="-2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2DFAB-6C89-4A8C-A4CA-937062C7307E}">
      <dsp:nvSpPr>
        <dsp:cNvPr id="0" name=""/>
        <dsp:cNvSpPr/>
      </dsp:nvSpPr>
      <dsp:spPr>
        <a:xfrm>
          <a:off x="4660142" y="2663207"/>
          <a:ext cx="2116144" cy="78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 err="1"/>
            <a:t>jupyter</a:t>
          </a:r>
          <a:endParaRPr lang="zh-CN" altLang="en-US" sz="3400" kern="1200" dirty="0"/>
        </a:p>
      </dsp:txBody>
      <dsp:txXfrm>
        <a:off x="4660142" y="2663207"/>
        <a:ext cx="2116144" cy="785089"/>
      </dsp:txXfrm>
    </dsp:sp>
    <dsp:sp modelId="{C5E4B439-E6AB-48FC-815F-517B97D44855}">
      <dsp:nvSpPr>
        <dsp:cNvPr id="0" name=""/>
        <dsp:cNvSpPr/>
      </dsp:nvSpPr>
      <dsp:spPr>
        <a:xfrm>
          <a:off x="6987989" y="1205184"/>
          <a:ext cx="2116144" cy="1458023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23000" b="-2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6464-202C-4DF5-ADB4-0D44A2610395}">
      <dsp:nvSpPr>
        <dsp:cNvPr id="0" name=""/>
        <dsp:cNvSpPr/>
      </dsp:nvSpPr>
      <dsp:spPr>
        <a:xfrm>
          <a:off x="6987989" y="2663207"/>
          <a:ext cx="2116144" cy="78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PyCharm</a:t>
          </a:r>
          <a:endParaRPr lang="zh-CN" altLang="en-US" sz="3400" kern="1200" dirty="0"/>
        </a:p>
      </dsp:txBody>
      <dsp:txXfrm>
        <a:off x="6987989" y="2663207"/>
        <a:ext cx="2116144" cy="78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30" y="1529080"/>
            <a:ext cx="10318115" cy="2750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88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安装</a:t>
            </a:r>
            <a:r>
              <a:rPr lang="en-US" altLang="zh-CN" sz="8800" cap="none" spc="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PYTHON</a:t>
            </a:r>
            <a:endParaRPr lang="en-US" sz="8800" spc="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678" y="3916702"/>
            <a:ext cx="8224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讲师：罗大富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2300" y="311785"/>
            <a:ext cx="433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第一章节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718185"/>
            <a:ext cx="2467610" cy="54216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目录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0283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106545" y="1086485"/>
            <a:ext cx="325120" cy="4528820"/>
            <a:chOff x="6467" y="1711"/>
            <a:chExt cx="512" cy="7132"/>
          </a:xfrm>
        </p:grpSpPr>
        <p:sp>
          <p:nvSpPr>
            <p:cNvPr id="7" name="左中括号 6"/>
            <p:cNvSpPr/>
            <p:nvPr/>
          </p:nvSpPr>
          <p:spPr>
            <a:xfrm>
              <a:off x="6469" y="1711"/>
              <a:ext cx="511" cy="7133"/>
            </a:xfrm>
            <a:prstGeom prst="leftBracke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中括号 7"/>
            <p:cNvSpPr/>
            <p:nvPr/>
          </p:nvSpPr>
          <p:spPr>
            <a:xfrm>
              <a:off x="6467" y="3866"/>
              <a:ext cx="470" cy="2556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明确学习目的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57216" y="1874517"/>
          <a:ext cx="8367245" cy="403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在你学习该教程之前，你需要明确以下几个问题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学生想拓展下技能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8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出于兴趣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可以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8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想入行当程序员，以后靠编程这门手艺吃饭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慎重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考虑年龄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学历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可以做兼职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很难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 descr="31393935333939383b31373432363536353bc7a6b1c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20000">
            <a:off x="9999345" y="5334000"/>
            <a:ext cx="843915" cy="843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为什么选择在</a:t>
            </a:r>
            <a:r>
              <a:rPr lang="en-US" altLang="zh-CN" sz="2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Windows</a:t>
            </a:r>
            <a:r>
              <a:rPr lang="en-US" altLang="zh-CN" sz="2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系统下开发（拓展）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实际工作和学习过程中，不仅仅需要敲代码，更多的是</a:t>
            </a:r>
            <a:r>
              <a:rPr lang="zh-CN" altLang="en-US" b="1" dirty="0"/>
              <a:t>交流</a:t>
            </a:r>
            <a:endParaRPr lang="en-US" b="1" dirty="0"/>
          </a:p>
        </p:txBody>
      </p:sp>
      <p:pic>
        <p:nvPicPr>
          <p:cNvPr id="4" name="图片 3" descr="31393935333132383b31393939333930303bcfebb7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425" y="3729355"/>
            <a:ext cx="2098675" cy="209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如何在</a:t>
            </a:r>
            <a:r>
              <a:rPr lang="zh-CN" altLang="en-US" sz="2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Windows</a:t>
            </a:r>
            <a:r>
              <a:rPr lang="en-US" altLang="zh-CN" sz="2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4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中运行</a:t>
            </a:r>
            <a:r>
              <a:rPr lang="en-US" altLang="zh-CN" sz="2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4000" cap="none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环境（拓展）</a:t>
            </a:r>
            <a:endParaRPr lang="en-US" altLang="zh-CN" sz="4000" spc="0" dirty="0">
              <a:solidFill>
                <a:schemeClr val="tx2"/>
              </a:solidFill>
              <a:uFillTx/>
              <a:latin typeface="思源黑体 CN Regular" charset="0"/>
              <a:ea typeface="思源黑体 CN Regular" panose="020B05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使用虚拟机 </a:t>
            </a:r>
            <a:r>
              <a:rPr lang="en-US" altLang="zh-CN" dirty="0"/>
              <a:t>VMware</a:t>
            </a:r>
          </a:p>
          <a:p>
            <a:pPr>
              <a:lnSpc>
                <a:spcPct val="200000"/>
              </a:lnSpc>
            </a:pPr>
            <a:r>
              <a:rPr lang="en-US" dirty="0"/>
              <a:t>SSH </a:t>
            </a:r>
            <a:r>
              <a:rPr lang="zh-CN" altLang="en-US" dirty="0"/>
              <a:t>远程连接到</a:t>
            </a:r>
            <a:r>
              <a:rPr lang="en-US" altLang="zh-CN" dirty="0"/>
              <a:t>Linux</a:t>
            </a:r>
            <a:r>
              <a:rPr lang="zh-CN" altLang="en-US" dirty="0"/>
              <a:t>系统的云服务器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容器化技术 </a:t>
            </a:r>
            <a:r>
              <a:rPr lang="en-US" altLang="zh-CN" dirty="0"/>
              <a:t>Docker</a:t>
            </a:r>
            <a:endParaRPr lang="en-US" dirty="0"/>
          </a:p>
        </p:txBody>
      </p:sp>
      <p:pic>
        <p:nvPicPr>
          <p:cNvPr id="4" name="图片 3" descr="31393935333132383b31393939333839373bcbbcc2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5045" y="3780155"/>
            <a:ext cx="209931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33" y="1157974"/>
            <a:ext cx="4515598" cy="4532120"/>
          </a:xfrm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安装</a:t>
            </a:r>
            <a:br>
              <a:rPr lang="en-US" altLang="zh-CN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解释器</a:t>
            </a:r>
            <a:br>
              <a:rPr lang="en-US" altLang="zh-CN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</a:br>
            <a:endParaRPr lang="en-US" sz="4000" dirty="0">
              <a:solidFill>
                <a:srgbClr val="2A1A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271" y="846989"/>
            <a:ext cx="4680729" cy="45666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安装 </a:t>
            </a:r>
            <a:b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PyCharm</a:t>
            </a:r>
            <a:br>
              <a:rPr lang="en-US" altLang="zh-CN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</a:br>
            <a:endParaRPr lang="en-US" sz="4000" dirty="0">
              <a:solidFill>
                <a:srgbClr val="2A1A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271" y="849051"/>
            <a:ext cx="4726868" cy="45666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创建第一个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的基础使用（拓展）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代码编辑器</a:t>
            </a:r>
            <a:endParaRPr lang="en-US" sz="4000" dirty="0">
              <a:latin typeface="Bodoni MT" panose="02070603080606020203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03645F2-DFBC-FD6C-FD89-23DBC8F38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261388"/>
              </p:ext>
            </p:extLst>
          </p:nvPr>
        </p:nvGraphicFramePr>
        <p:xfrm>
          <a:off x="1466456" y="1433567"/>
          <a:ext cx="9108581" cy="465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Bodoni MT" panose="02070603080606020203" pitchFamily="18" charset="0"/>
              </a:rPr>
              <a:t>练习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157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请在“命令提示符”（</a:t>
            </a:r>
            <a:r>
              <a:rPr lang="en-US" altLang="zh-CN" dirty="0"/>
              <a:t>CMD</a:t>
            </a:r>
            <a:r>
              <a:rPr lang="zh-CN" altLang="en-US" dirty="0"/>
              <a:t>）程序内，通过 </a:t>
            </a:r>
            <a:r>
              <a:rPr lang="en-US" altLang="zh-CN" dirty="0"/>
              <a:t>Python</a:t>
            </a:r>
            <a:r>
              <a:rPr lang="zh-CN" altLang="en-US" dirty="0"/>
              <a:t>，在屏幕输出：</a:t>
            </a:r>
            <a:endParaRPr lang="en-US" altLang="zh-CN" dirty="0"/>
          </a:p>
          <a:p>
            <a:pPr marL="914400" lvl="2" indent="0">
              <a:lnSpc>
                <a:spcPct val="200000"/>
              </a:lnSpc>
              <a:buNone/>
            </a:pPr>
            <a:r>
              <a:rPr lang="zh-CN" altLang="en-US" sz="1800" b="1" dirty="0"/>
              <a:t>“你好，</a:t>
            </a:r>
            <a:r>
              <a:rPr lang="en-US" altLang="zh-CN" sz="1800" b="1" dirty="0"/>
              <a:t>Python!</a:t>
            </a:r>
            <a:r>
              <a:rPr lang="zh-CN" altLang="en-US" sz="1800" b="1" dirty="0"/>
              <a:t> ”</a:t>
            </a:r>
            <a:endParaRPr lang="en-US" altLang="zh-CN" sz="1800" b="1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 PyCharm </a:t>
            </a:r>
            <a:r>
              <a:rPr lang="zh-CN" altLang="en-US" dirty="0"/>
              <a:t>创建一个新项目并命名为 </a:t>
            </a:r>
            <a:r>
              <a:rPr lang="en-US" altLang="zh-CN" dirty="0"/>
              <a:t>Python</a:t>
            </a:r>
            <a:r>
              <a:rPr lang="zh-CN" altLang="en-US" dirty="0"/>
              <a:t>入门，并且创建</a:t>
            </a:r>
            <a:r>
              <a:rPr lang="en-US" altLang="zh-CN" dirty="0"/>
              <a:t>”practice1.py”, </a:t>
            </a:r>
            <a:r>
              <a:rPr lang="zh-CN" altLang="en-US" dirty="0"/>
              <a:t>并输出</a:t>
            </a:r>
            <a:endParaRPr lang="en-US" altLang="zh-CN" dirty="0"/>
          </a:p>
          <a:p>
            <a:pPr marL="914400" lvl="2" indent="0">
              <a:lnSpc>
                <a:spcPct val="200000"/>
              </a:lnSpc>
              <a:buNone/>
            </a:pPr>
            <a:r>
              <a:rPr lang="zh-CN" altLang="en-US" sz="1800" b="1" dirty="0"/>
              <a:t>“你好，</a:t>
            </a:r>
            <a:r>
              <a:rPr lang="en-US" altLang="zh-CN" sz="1800" b="1" dirty="0"/>
              <a:t>PyCharm! </a:t>
            </a:r>
            <a:r>
              <a:rPr lang="zh-CN" altLang="en-US" sz="1800" b="1" dirty="0"/>
              <a:t>”</a:t>
            </a:r>
            <a:endParaRPr lang="en-US" altLang="zh-CN" sz="1800" b="1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225" y="399504"/>
            <a:ext cx="1632585" cy="16325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F6724F-55A7-5D5E-B885-769A229CE899}"/>
              </a:ext>
            </a:extLst>
          </p:cNvPr>
          <p:cNvGrpSpPr/>
          <p:nvPr/>
        </p:nvGrpSpPr>
        <p:grpSpPr>
          <a:xfrm>
            <a:off x="1251678" y="5339753"/>
            <a:ext cx="4756558" cy="369332"/>
            <a:chOff x="1251678" y="5443268"/>
            <a:chExt cx="475655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EE94F-2AD7-FAE1-34BB-08C4B674F11A}"/>
                </a:ext>
              </a:extLst>
            </p:cNvPr>
            <p:cNvSpPr txBox="1"/>
            <p:nvPr/>
          </p:nvSpPr>
          <p:spPr>
            <a:xfrm>
              <a:off x="1251678" y="5443268"/>
              <a:ext cx="4756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注意区分中英文字符 ！！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965A27A1-F89A-2665-670B-FDE11B4D31B6}"/>
                </a:ext>
              </a:extLst>
            </p:cNvPr>
            <p:cNvSpPr/>
            <p:nvPr/>
          </p:nvSpPr>
          <p:spPr>
            <a:xfrm>
              <a:off x="2104845" y="5529533"/>
              <a:ext cx="198408" cy="19840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   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MjE3MGY3MjhlZWU5MTliNDUwNDExNDc0Yzk4OD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cc59270-3bd8-40be-ad2b-621b8f213dee}"/>
</p:tagLst>
</file>

<file path=ppt/theme/theme1.xml><?xml version="1.0" encoding="utf-8"?>
<a:theme xmlns:a="http://schemas.openxmlformats.org/drawingml/2006/main" name="Badge">
  <a:themeElements>
    <a:clrScheme name="自定义 1">
      <a:dk1>
        <a:srgbClr val="2A1A00"/>
      </a:dk1>
      <a:lt1>
        <a:srgbClr val="FFFFFF"/>
      </a:lt1>
      <a:dk2>
        <a:srgbClr val="59574E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92</TotalTime>
  <Words>345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思源黑体 CN Regular</vt:lpstr>
      <vt:lpstr>Arial</vt:lpstr>
      <vt:lpstr>Bodoni MT</vt:lpstr>
      <vt:lpstr>Calibri</vt:lpstr>
      <vt:lpstr>Gill Sans MT</vt:lpstr>
      <vt:lpstr>Impact</vt:lpstr>
      <vt:lpstr>Times New Roman</vt:lpstr>
      <vt:lpstr>Badge</vt:lpstr>
      <vt:lpstr>安装PYTHON</vt:lpstr>
      <vt:lpstr>目录</vt:lpstr>
      <vt:lpstr>明确学习目的</vt:lpstr>
      <vt:lpstr>为什么选择在 Windows 系统下开发（拓展）</vt:lpstr>
      <vt:lpstr>如何在 Windows 中运行 Linux 环境（拓展）</vt:lpstr>
      <vt:lpstr>安装 Python解释器 </vt:lpstr>
      <vt:lpstr>安装  PyCharm </vt:lpstr>
      <vt:lpstr>代码编辑器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Administrator</dc:creator>
  <cp:lastModifiedBy>Administrator</cp:lastModifiedBy>
  <cp:revision>12</cp:revision>
  <dcterms:created xsi:type="dcterms:W3CDTF">2022-10-09T07:21:00Z</dcterms:created>
  <dcterms:modified xsi:type="dcterms:W3CDTF">2022-10-12T05:07:59Z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86E1AB65971944D4A39AAB7396DAA6C9</vt:lpwstr>
  </property>
  <property fmtid="{D5CDD505-2E9C-101B-9397-08002B2CF9AE}" pid="3" name="KSOProductBuildVer">
    <vt:lpwstr>2052-11.1.0.12358</vt:lpwstr>
  </property>
</Properties>
</file>