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4" r:id="rId3"/>
    <p:sldId id="257" r:id="rId4"/>
    <p:sldId id="308" r:id="rId5"/>
    <p:sldId id="309" r:id="rId6"/>
    <p:sldId id="310" r:id="rId7"/>
    <p:sldId id="311" r:id="rId8"/>
    <p:sldId id="302" r:id="rId9"/>
    <p:sldId id="312" r:id="rId10"/>
    <p:sldId id="313" r:id="rId11"/>
    <p:sldId id="324" r:id="rId12"/>
    <p:sldId id="314" r:id="rId13"/>
    <p:sldId id="315" r:id="rId14"/>
    <p:sldId id="325" r:id="rId15"/>
    <p:sldId id="316" r:id="rId16"/>
    <p:sldId id="317" r:id="rId17"/>
    <p:sldId id="322" r:id="rId18"/>
    <p:sldId id="318" r:id="rId19"/>
    <p:sldId id="319" r:id="rId20"/>
    <p:sldId id="323" r:id="rId21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7F00"/>
    <a:srgbClr val="D69731"/>
    <a:srgbClr val="595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#1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78E08E-BB78-466C-AF7A-8BF239B0068A}" type="doc">
      <dgm:prSet loTypeId="urn:microsoft.com/office/officeart/2005/8/layout/vList2#1" loCatId="list" qsTypeId="urn:microsoft.com/office/officeart/2005/8/quickstyle/simple1#1" qsCatId="simple" csTypeId="urn:microsoft.com/office/officeart/2005/8/colors/accent0_3#1" csCatId="mainScheme" phldr="1"/>
      <dgm:spPr/>
      <dgm:t>
        <a:bodyPr/>
        <a:lstStyle/>
        <a:p>
          <a:endParaRPr lang="en-US"/>
        </a:p>
      </dgm:t>
    </dgm:pt>
    <dgm:pt modelId="{43058F9C-48CD-40E3-B95F-352B6773BD35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FFFFF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控制语句的执行流程</a:t>
          </a: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E5188561-322B-4AB1-B189-72C77A17446D}" type="parTrans" cxnId="{B4107746-741F-43EB-8C31-BCEA66A45AF5}">
      <dgm:prSet/>
      <dgm:spPr/>
      <dgm:t>
        <a:bodyPr/>
        <a:lstStyle/>
        <a:p>
          <a:endParaRPr lang="en-US"/>
        </a:p>
      </dgm:t>
    </dgm:pt>
    <dgm:pt modelId="{8E0D3600-94EF-4C3D-8C42-D1B002253A50}" type="sibTrans" cxnId="{B4107746-741F-43EB-8C31-BCEA66A45AF5}">
      <dgm:prSet/>
      <dgm:spPr/>
      <dgm:t>
        <a:bodyPr/>
        <a:lstStyle/>
        <a:p>
          <a:endParaRPr lang="en-US"/>
        </a:p>
      </dgm:t>
    </dgm:pt>
    <dgm:pt modelId="{C29E6F42-CA0A-41D9-9945-781B42C686C5}">
      <dgm:prSet custT="1"/>
      <dgm:spPr/>
      <dgm:t>
        <a:bodyPr/>
        <a:lstStyle/>
        <a:p>
          <a:pPr algn="l"/>
          <a:r>
            <a:rPr lang="en-US" altLang="zh-CN" sz="2800" kern="1200" dirty="0">
              <a:solidFill>
                <a:srgbClr val="FFFFF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If</a:t>
          </a:r>
          <a:r>
            <a:rPr lang="en-US" altLang="zh-CN" sz="3900" kern="1200" dirty="0">
              <a:latin typeface="思源黑体 CN Regular" panose="020B0500000000000000" pitchFamily="34" charset="-122"/>
              <a:ea typeface="思源黑体 CN Regular" panose="020B0500000000000000" pitchFamily="34" charset="-122"/>
            </a:rPr>
            <a:t> </a:t>
          </a:r>
          <a:r>
            <a:rPr lang="zh-CN" altLang="en-US" sz="2800" kern="1200" dirty="0">
              <a:solidFill>
                <a:srgbClr val="FFFFF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语句</a:t>
          </a: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4A678872-A1F4-4A38-A86F-80B19808E526}" type="parTrans" cxnId="{79F4DE20-64E3-4577-A737-747B2AD5F18F}">
      <dgm:prSet/>
      <dgm:spPr/>
      <dgm:t>
        <a:bodyPr/>
        <a:lstStyle/>
        <a:p>
          <a:endParaRPr lang="en-US"/>
        </a:p>
      </dgm:t>
    </dgm:pt>
    <dgm:pt modelId="{5574754F-C965-498B-ACDC-AF230EEFECD9}" type="sibTrans" cxnId="{79F4DE20-64E3-4577-A737-747B2AD5F18F}">
      <dgm:prSet/>
      <dgm:spPr/>
      <dgm:t>
        <a:bodyPr/>
        <a:lstStyle/>
        <a:p>
          <a:endParaRPr lang="en-US"/>
        </a:p>
      </dgm:t>
    </dgm:pt>
    <dgm:pt modelId="{441D76E1-037B-4A06-BAE7-C3A4F1143846}">
      <dgm:prSet custT="1"/>
      <dgm:spPr/>
      <dgm:t>
        <a:bodyPr/>
        <a:lstStyle/>
        <a:p>
          <a:pPr algn="l"/>
          <a:r>
            <a:rPr lang="zh-CN" altLang="en-US" sz="2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缩进分层</a:t>
          </a:r>
          <a:endParaRPr lang="en-US" sz="28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6D1FA131-6B20-4CEF-8947-9D956D8C48C9}" type="parTrans" cxnId="{CBB336F1-17E6-475A-86D8-8CDC5B33AE3A}">
      <dgm:prSet/>
      <dgm:spPr/>
      <dgm:t>
        <a:bodyPr/>
        <a:lstStyle/>
        <a:p>
          <a:endParaRPr lang="zh-CN" altLang="en-US"/>
        </a:p>
      </dgm:t>
    </dgm:pt>
    <dgm:pt modelId="{B3788D88-613F-4F54-AB5A-9C9EC51531FE}" type="sibTrans" cxnId="{CBB336F1-17E6-475A-86D8-8CDC5B33AE3A}">
      <dgm:prSet/>
      <dgm:spPr/>
      <dgm:t>
        <a:bodyPr/>
        <a:lstStyle/>
        <a:p>
          <a:endParaRPr lang="zh-CN" altLang="en-US"/>
        </a:p>
      </dgm:t>
    </dgm:pt>
    <dgm:pt modelId="{9DADE4A6-CC31-449C-9DA8-D73237C38E15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FFFFF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While </a:t>
          </a:r>
          <a:r>
            <a:rPr lang="zh-CN" altLang="en-US" sz="2800" kern="1200" dirty="0">
              <a:solidFill>
                <a:srgbClr val="FFFFF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循环语句</a:t>
          </a: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387B2EA9-CE94-405B-8830-7600679B54FF}" type="parTrans" cxnId="{7C22D27A-9033-4A13-8EA5-46C0FABA353F}">
      <dgm:prSet/>
      <dgm:spPr/>
      <dgm:t>
        <a:bodyPr/>
        <a:lstStyle/>
        <a:p>
          <a:endParaRPr lang="zh-CN" altLang="en-US"/>
        </a:p>
      </dgm:t>
    </dgm:pt>
    <dgm:pt modelId="{63E2C433-A389-44B1-BBCD-DCB91D8DFDAD}" type="sibTrans" cxnId="{7C22D27A-9033-4A13-8EA5-46C0FABA353F}">
      <dgm:prSet/>
      <dgm:spPr/>
      <dgm:t>
        <a:bodyPr/>
        <a:lstStyle/>
        <a:p>
          <a:endParaRPr lang="zh-CN" altLang="en-US"/>
        </a:p>
      </dgm:t>
    </dgm:pt>
    <dgm:pt modelId="{D3D20E6B-1A2B-45B2-9DC3-98D7FC81F2EE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FFFFF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Break</a:t>
          </a: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4C4F60CF-A2C6-41A6-A78A-66CE758ACAE5}" type="parTrans" cxnId="{581F5FF3-FFB0-426B-B756-70E7CED7F1AE}">
      <dgm:prSet/>
      <dgm:spPr/>
      <dgm:t>
        <a:bodyPr/>
        <a:lstStyle/>
        <a:p>
          <a:endParaRPr lang="zh-CN" altLang="en-US"/>
        </a:p>
      </dgm:t>
    </dgm:pt>
    <dgm:pt modelId="{17DFD8AB-FECB-47C1-B9C5-F003BFF42E8C}" type="sibTrans" cxnId="{581F5FF3-FFB0-426B-B756-70E7CED7F1AE}">
      <dgm:prSet/>
      <dgm:spPr/>
      <dgm:t>
        <a:bodyPr/>
        <a:lstStyle/>
        <a:p>
          <a:endParaRPr lang="zh-CN" altLang="en-US"/>
        </a:p>
      </dgm:t>
    </dgm:pt>
    <dgm:pt modelId="{AE4C5FE1-2808-4160-9E0C-68D06747EF02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FFFFF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For </a:t>
          </a:r>
          <a:r>
            <a:rPr lang="zh-CN" altLang="en-US" sz="2800" kern="1200" dirty="0">
              <a:solidFill>
                <a:srgbClr val="FFFFF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循环语句</a:t>
          </a: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F12B0584-EC3A-4FEF-8C30-B99AE77B8A10}" type="parTrans" cxnId="{8E6418EE-74FE-4B8A-8090-844B47BEF4DE}">
      <dgm:prSet/>
      <dgm:spPr/>
      <dgm:t>
        <a:bodyPr/>
        <a:lstStyle/>
        <a:p>
          <a:endParaRPr lang="zh-CN" altLang="en-US"/>
        </a:p>
      </dgm:t>
    </dgm:pt>
    <dgm:pt modelId="{B2620D5F-2CE9-47C3-A71E-1920E16FC78E}" type="sibTrans" cxnId="{8E6418EE-74FE-4B8A-8090-844B47BEF4DE}">
      <dgm:prSet/>
      <dgm:spPr/>
      <dgm:t>
        <a:bodyPr/>
        <a:lstStyle/>
        <a:p>
          <a:endParaRPr lang="zh-CN" altLang="en-US"/>
        </a:p>
      </dgm:t>
    </dgm:pt>
    <dgm:pt modelId="{96A94CA9-B093-42C3-877F-7AD75FCB1D0A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FFFFF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Continue</a:t>
          </a:r>
        </a:p>
      </dgm:t>
    </dgm:pt>
    <dgm:pt modelId="{F9CA3E25-9A4E-409C-8B24-C7C5204AB423}" type="parTrans" cxnId="{933737CA-F63B-4932-BED1-461BF03E08D0}">
      <dgm:prSet/>
      <dgm:spPr/>
      <dgm:t>
        <a:bodyPr/>
        <a:lstStyle/>
        <a:p>
          <a:endParaRPr lang="zh-CN" altLang="en-US"/>
        </a:p>
      </dgm:t>
    </dgm:pt>
    <dgm:pt modelId="{12FD390C-34F5-4351-9BC8-A2D0245F7C40}" type="sibTrans" cxnId="{933737CA-F63B-4932-BED1-461BF03E08D0}">
      <dgm:prSet/>
      <dgm:spPr/>
      <dgm:t>
        <a:bodyPr/>
        <a:lstStyle/>
        <a:p>
          <a:endParaRPr lang="zh-CN" altLang="en-US"/>
        </a:p>
      </dgm:t>
    </dgm:pt>
    <dgm:pt modelId="{9FF83501-D247-4053-BCFF-2A8AAAF1C70E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FFFFF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推导式</a:t>
          </a: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D0E8E63F-7171-4CE9-B90D-76638574E01B}" type="parTrans" cxnId="{0E923C72-F322-428A-B878-ADDAF6125503}">
      <dgm:prSet/>
      <dgm:spPr/>
      <dgm:t>
        <a:bodyPr/>
        <a:lstStyle/>
        <a:p>
          <a:endParaRPr lang="zh-CN" altLang="en-US"/>
        </a:p>
      </dgm:t>
    </dgm:pt>
    <dgm:pt modelId="{C6E494B8-993E-4E16-A961-DA615579E155}" type="sibTrans" cxnId="{0E923C72-F322-428A-B878-ADDAF6125503}">
      <dgm:prSet/>
      <dgm:spPr/>
      <dgm:t>
        <a:bodyPr/>
        <a:lstStyle/>
        <a:p>
          <a:endParaRPr lang="zh-CN" altLang="en-US"/>
        </a:p>
      </dgm:t>
    </dgm:pt>
    <dgm:pt modelId="{377C6E91-85D9-4262-9E5D-1671B310B8AD}">
      <dgm:prSet custT="1"/>
      <dgm:spPr/>
      <dgm:t>
        <a:bodyPr/>
        <a:lstStyle/>
        <a:p>
          <a:pPr algn="l"/>
          <a:endParaRPr lang="en-US" sz="28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54A8B7D2-90BB-43B9-A9F3-E7C5A79A68DC}" type="parTrans" cxnId="{5F7ED01E-5226-47B0-934D-0A70B912CF40}">
      <dgm:prSet/>
      <dgm:spPr/>
      <dgm:t>
        <a:bodyPr/>
        <a:lstStyle/>
        <a:p>
          <a:endParaRPr lang="zh-CN" altLang="en-US"/>
        </a:p>
      </dgm:t>
    </dgm:pt>
    <dgm:pt modelId="{12CEDD78-8542-4B60-AF7F-176DC2838247}" type="sibTrans" cxnId="{5F7ED01E-5226-47B0-934D-0A70B912CF40}">
      <dgm:prSet/>
      <dgm:spPr/>
      <dgm:t>
        <a:bodyPr/>
        <a:lstStyle/>
        <a:p>
          <a:endParaRPr lang="zh-CN" altLang="en-US"/>
        </a:p>
      </dgm:t>
    </dgm:pt>
    <dgm:pt modelId="{97DAFBA7-2D15-4D3C-84EA-D2E9192A2C34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CF22E6FA-AEA6-4DA9-8E89-052501D0661C}" type="parTrans" cxnId="{626B8947-1B95-4942-85E7-7CE4EFDD626E}">
      <dgm:prSet/>
      <dgm:spPr/>
      <dgm:t>
        <a:bodyPr/>
        <a:lstStyle/>
        <a:p>
          <a:endParaRPr lang="zh-CN" altLang="en-US"/>
        </a:p>
      </dgm:t>
    </dgm:pt>
    <dgm:pt modelId="{1A82D3A1-4531-4FC4-9F03-21BFB04DEE94}" type="sibTrans" cxnId="{626B8947-1B95-4942-85E7-7CE4EFDD626E}">
      <dgm:prSet/>
      <dgm:spPr/>
      <dgm:t>
        <a:bodyPr/>
        <a:lstStyle/>
        <a:p>
          <a:endParaRPr lang="zh-CN" altLang="en-US"/>
        </a:p>
      </dgm:t>
    </dgm:pt>
    <dgm:pt modelId="{3F50B3C2-A6D0-43E9-A364-2EE814064B15}">
      <dgm:prSet custT="1"/>
      <dgm:spPr/>
      <dgm:t>
        <a:bodyPr/>
        <a:lstStyle/>
        <a:p>
          <a:pPr algn="l"/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E49A529E-C892-44D7-AB97-A65A1677F9F5}" type="parTrans" cxnId="{3255C3CE-23FB-4D6A-8202-10C3A40EA4DC}">
      <dgm:prSet/>
      <dgm:spPr/>
      <dgm:t>
        <a:bodyPr/>
        <a:lstStyle/>
        <a:p>
          <a:endParaRPr lang="zh-CN" altLang="en-US"/>
        </a:p>
      </dgm:t>
    </dgm:pt>
    <dgm:pt modelId="{11B09467-61AB-4E8D-8DB6-9F5647CF35DB}" type="sibTrans" cxnId="{3255C3CE-23FB-4D6A-8202-10C3A40EA4DC}">
      <dgm:prSet/>
      <dgm:spPr/>
      <dgm:t>
        <a:bodyPr/>
        <a:lstStyle/>
        <a:p>
          <a:endParaRPr lang="zh-CN" altLang="en-US"/>
        </a:p>
      </dgm:t>
    </dgm:pt>
    <dgm:pt modelId="{8E330E8F-8CD2-468C-A05C-510785564BDA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1248BB66-01E7-4E8D-BF23-193207FA7AAD}" type="parTrans" cxnId="{A3EF7756-7680-4411-BF32-4E476FC42505}">
      <dgm:prSet/>
      <dgm:spPr/>
      <dgm:t>
        <a:bodyPr/>
        <a:lstStyle/>
        <a:p>
          <a:endParaRPr lang="zh-CN" altLang="en-US"/>
        </a:p>
      </dgm:t>
    </dgm:pt>
    <dgm:pt modelId="{5115D475-6261-45E0-95C5-06D2C4FC8F66}" type="sibTrans" cxnId="{A3EF7756-7680-4411-BF32-4E476FC42505}">
      <dgm:prSet/>
      <dgm:spPr/>
      <dgm:t>
        <a:bodyPr/>
        <a:lstStyle/>
        <a:p>
          <a:endParaRPr lang="zh-CN" altLang="en-US"/>
        </a:p>
      </dgm:t>
    </dgm:pt>
    <dgm:pt modelId="{C7049FB9-0617-46B2-9E8F-F36331CDB762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3EC76D97-C264-4D50-96FF-C3BBE9BBBCE5}" type="parTrans" cxnId="{17D0171B-9CAD-4A76-B964-FC9A6B71E26C}">
      <dgm:prSet/>
      <dgm:spPr/>
      <dgm:t>
        <a:bodyPr/>
        <a:lstStyle/>
        <a:p>
          <a:endParaRPr lang="zh-CN" altLang="en-US"/>
        </a:p>
      </dgm:t>
    </dgm:pt>
    <dgm:pt modelId="{E79615AF-AFD5-4590-93DD-474EC7DEA265}" type="sibTrans" cxnId="{17D0171B-9CAD-4A76-B964-FC9A6B71E26C}">
      <dgm:prSet/>
      <dgm:spPr/>
      <dgm:t>
        <a:bodyPr/>
        <a:lstStyle/>
        <a:p>
          <a:endParaRPr lang="zh-CN" altLang="en-US"/>
        </a:p>
      </dgm:t>
    </dgm:pt>
    <dgm:pt modelId="{0A949BC0-84A3-42F7-9B95-ABF1ACA4B851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E0B44D44-0A37-41C0-928E-5602AD7F209E}" type="parTrans" cxnId="{1A3D3155-1C7C-49B8-84B6-D361C39EDD82}">
      <dgm:prSet/>
      <dgm:spPr/>
      <dgm:t>
        <a:bodyPr/>
        <a:lstStyle/>
        <a:p>
          <a:endParaRPr lang="zh-CN" altLang="en-US"/>
        </a:p>
      </dgm:t>
    </dgm:pt>
    <dgm:pt modelId="{DCED61ED-EE71-40BD-B1D3-9E31B885DBB3}" type="sibTrans" cxnId="{1A3D3155-1C7C-49B8-84B6-D361C39EDD82}">
      <dgm:prSet/>
      <dgm:spPr/>
      <dgm:t>
        <a:bodyPr/>
        <a:lstStyle/>
        <a:p>
          <a:endParaRPr lang="zh-CN" altLang="en-US"/>
        </a:p>
      </dgm:t>
    </dgm:pt>
    <dgm:pt modelId="{497A1B67-0F1A-4113-A853-AB5D79D01BE3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C43B4622-791A-4D28-A304-94A42E403895}" type="parTrans" cxnId="{E2C6A0D2-80D9-4528-8FFE-4DBD685E03B0}">
      <dgm:prSet/>
      <dgm:spPr/>
      <dgm:t>
        <a:bodyPr/>
        <a:lstStyle/>
        <a:p>
          <a:endParaRPr lang="zh-CN" altLang="en-US"/>
        </a:p>
      </dgm:t>
    </dgm:pt>
    <dgm:pt modelId="{20D7057D-93C7-40DE-8FC1-87AC484D5256}" type="sibTrans" cxnId="{E2C6A0D2-80D9-4528-8FFE-4DBD685E03B0}">
      <dgm:prSet/>
      <dgm:spPr/>
      <dgm:t>
        <a:bodyPr/>
        <a:lstStyle/>
        <a:p>
          <a:endParaRPr lang="zh-CN" altLang="en-US"/>
        </a:p>
      </dgm:t>
    </dgm:pt>
    <dgm:pt modelId="{3AB048DF-5294-4768-92C8-68DA89457751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73FF0372-04D4-46AE-A92A-B2780A12D930}" type="parTrans" cxnId="{918C30C8-80B9-4663-8F34-489C36F6DD4C}">
      <dgm:prSet/>
      <dgm:spPr/>
      <dgm:t>
        <a:bodyPr/>
        <a:lstStyle/>
        <a:p>
          <a:endParaRPr lang="zh-CN" altLang="en-US"/>
        </a:p>
      </dgm:t>
    </dgm:pt>
    <dgm:pt modelId="{2C845410-9900-4FAC-83CE-AEAF8B859B47}" type="sibTrans" cxnId="{918C30C8-80B9-4663-8F34-489C36F6DD4C}">
      <dgm:prSet/>
      <dgm:spPr/>
      <dgm:t>
        <a:bodyPr/>
        <a:lstStyle/>
        <a:p>
          <a:endParaRPr lang="zh-CN" altLang="en-US"/>
        </a:p>
      </dgm:t>
    </dgm:pt>
    <dgm:pt modelId="{37CE24F8-7BE3-4A3F-8D23-7C7AC95A1567}" type="pres">
      <dgm:prSet presAssocID="{1978E08E-BB78-466C-AF7A-8BF239B0068A}" presName="linear" presStyleCnt="0">
        <dgm:presLayoutVars>
          <dgm:animLvl val="lvl"/>
          <dgm:resizeHandles val="exact"/>
        </dgm:presLayoutVars>
      </dgm:prSet>
      <dgm:spPr/>
    </dgm:pt>
    <dgm:pt modelId="{F58DD7B4-E47F-4BA4-8F21-098E335856BA}" type="pres">
      <dgm:prSet presAssocID="{441D76E1-037B-4A06-BAE7-C3A4F1143846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7B7C368F-B814-4DC5-A1A4-5C1E7B744665}" type="pres">
      <dgm:prSet presAssocID="{441D76E1-037B-4A06-BAE7-C3A4F1143846}" presName="childText" presStyleLbl="revTx" presStyleIdx="0" presStyleCnt="8">
        <dgm:presLayoutVars>
          <dgm:bulletEnabled val="1"/>
        </dgm:presLayoutVars>
      </dgm:prSet>
      <dgm:spPr/>
    </dgm:pt>
    <dgm:pt modelId="{D7370D3E-0351-4930-97DE-41DA5B698CDD}" type="pres">
      <dgm:prSet presAssocID="{43058F9C-48CD-40E3-B95F-352B6773BD3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BBDBA0AF-57C4-462E-9582-2F78A26B5D3F}" type="pres">
      <dgm:prSet presAssocID="{43058F9C-48CD-40E3-B95F-352B6773BD35}" presName="childText" presStyleLbl="revTx" presStyleIdx="1" presStyleCnt="8">
        <dgm:presLayoutVars>
          <dgm:bulletEnabled val="1"/>
        </dgm:presLayoutVars>
      </dgm:prSet>
      <dgm:spPr/>
    </dgm:pt>
    <dgm:pt modelId="{2C89BCDA-B139-4C0E-87B9-93984A76741A}" type="pres">
      <dgm:prSet presAssocID="{C29E6F42-CA0A-41D9-9945-781B42C686C5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B8B10271-5ADD-412C-9FD1-76A38103AB06}" type="pres">
      <dgm:prSet presAssocID="{C29E6F42-CA0A-41D9-9945-781B42C686C5}" presName="childText" presStyleLbl="revTx" presStyleIdx="2" presStyleCnt="8">
        <dgm:presLayoutVars>
          <dgm:bulletEnabled val="1"/>
        </dgm:presLayoutVars>
      </dgm:prSet>
      <dgm:spPr/>
    </dgm:pt>
    <dgm:pt modelId="{DA1C6396-4E20-4E18-A552-8BC84A36BBD0}" type="pres">
      <dgm:prSet presAssocID="{AE4C5FE1-2808-4160-9E0C-68D06747EF0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9AF1B361-061E-4742-9728-511714E5C5B4}" type="pres">
      <dgm:prSet presAssocID="{AE4C5FE1-2808-4160-9E0C-68D06747EF02}" presName="childText" presStyleLbl="revTx" presStyleIdx="3" presStyleCnt="8">
        <dgm:presLayoutVars>
          <dgm:bulletEnabled val="1"/>
        </dgm:presLayoutVars>
      </dgm:prSet>
      <dgm:spPr/>
    </dgm:pt>
    <dgm:pt modelId="{2A909ED8-F8DB-40EA-94AF-ED80D47099A7}" type="pres">
      <dgm:prSet presAssocID="{9DADE4A6-CC31-449C-9DA8-D73237C38E1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49BE741E-6B31-4F8D-9F56-FEA24FFFA368}" type="pres">
      <dgm:prSet presAssocID="{9DADE4A6-CC31-449C-9DA8-D73237C38E15}" presName="childText" presStyleLbl="revTx" presStyleIdx="4" presStyleCnt="8">
        <dgm:presLayoutVars>
          <dgm:bulletEnabled val="1"/>
        </dgm:presLayoutVars>
      </dgm:prSet>
      <dgm:spPr/>
    </dgm:pt>
    <dgm:pt modelId="{474FA304-4068-4C3D-BD53-CA606B801876}" type="pres">
      <dgm:prSet presAssocID="{D3D20E6B-1A2B-45B2-9DC3-98D7FC81F2EE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C4844FA7-29DB-497F-AE7B-83B18DDD7963}" type="pres">
      <dgm:prSet presAssocID="{D3D20E6B-1A2B-45B2-9DC3-98D7FC81F2EE}" presName="childText" presStyleLbl="revTx" presStyleIdx="5" presStyleCnt="8">
        <dgm:presLayoutVars>
          <dgm:bulletEnabled val="1"/>
        </dgm:presLayoutVars>
      </dgm:prSet>
      <dgm:spPr/>
    </dgm:pt>
    <dgm:pt modelId="{468FDB41-5352-4624-B997-008B4B343FCC}" type="pres">
      <dgm:prSet presAssocID="{96A94CA9-B093-42C3-877F-7AD75FCB1D0A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482E865-88FE-485F-BC73-E0B326EF3132}" type="pres">
      <dgm:prSet presAssocID="{96A94CA9-B093-42C3-877F-7AD75FCB1D0A}" presName="childText" presStyleLbl="revTx" presStyleIdx="6" presStyleCnt="8">
        <dgm:presLayoutVars>
          <dgm:bulletEnabled val="1"/>
        </dgm:presLayoutVars>
      </dgm:prSet>
      <dgm:spPr/>
    </dgm:pt>
    <dgm:pt modelId="{24B19728-AED9-4E9A-9664-E7CB755D7879}" type="pres">
      <dgm:prSet presAssocID="{9FF83501-D247-4053-BCFF-2A8AAAF1C70E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3CA1F53C-3888-43E4-8075-CDAAE5D64D9E}" type="pres">
      <dgm:prSet presAssocID="{9FF83501-D247-4053-BCFF-2A8AAAF1C70E}" presName="childText" presStyleLbl="revTx" presStyleIdx="7" presStyleCnt="8">
        <dgm:presLayoutVars>
          <dgm:bulletEnabled val="1"/>
        </dgm:presLayoutVars>
      </dgm:prSet>
      <dgm:spPr/>
    </dgm:pt>
  </dgm:ptLst>
  <dgm:cxnLst>
    <dgm:cxn modelId="{17D0171B-9CAD-4A76-B964-FC9A6B71E26C}" srcId="{9DADE4A6-CC31-449C-9DA8-D73237C38E15}" destId="{C7049FB9-0617-46B2-9E8F-F36331CDB762}" srcOrd="0" destOrd="0" parTransId="{3EC76D97-C264-4D50-96FF-C3BBE9BBBCE5}" sibTransId="{E79615AF-AFD5-4590-93DD-474EC7DEA265}"/>
    <dgm:cxn modelId="{294F481C-D2EA-4780-BCB1-CAF488C575EE}" type="presOf" srcId="{43058F9C-48CD-40E3-B95F-352B6773BD35}" destId="{D7370D3E-0351-4930-97DE-41DA5B698CDD}" srcOrd="0" destOrd="0" presId="urn:microsoft.com/office/officeart/2005/8/layout/vList2#1"/>
    <dgm:cxn modelId="{5F7ED01E-5226-47B0-934D-0A70B912CF40}" srcId="{441D76E1-037B-4A06-BAE7-C3A4F1143846}" destId="{377C6E91-85D9-4262-9E5D-1671B310B8AD}" srcOrd="0" destOrd="0" parTransId="{54A8B7D2-90BB-43B9-A9F3-E7C5A79A68DC}" sibTransId="{12CEDD78-8542-4B60-AF7F-176DC2838247}"/>
    <dgm:cxn modelId="{8F771C20-94B8-4883-94CC-B508EBBA4346}" type="presOf" srcId="{3AB048DF-5294-4768-92C8-68DA89457751}" destId="{3CA1F53C-3888-43E4-8075-CDAAE5D64D9E}" srcOrd="0" destOrd="0" presId="urn:microsoft.com/office/officeart/2005/8/layout/vList2#1"/>
    <dgm:cxn modelId="{79F4DE20-64E3-4577-A737-747B2AD5F18F}" srcId="{1978E08E-BB78-466C-AF7A-8BF239B0068A}" destId="{C29E6F42-CA0A-41D9-9945-781B42C686C5}" srcOrd="2" destOrd="0" parTransId="{4A678872-A1F4-4A38-A86F-80B19808E526}" sibTransId="{5574754F-C965-498B-ACDC-AF230EEFECD9}"/>
    <dgm:cxn modelId="{A092D42B-5BD5-4D0A-8170-5A84CE29D564}" type="presOf" srcId="{9FF83501-D247-4053-BCFF-2A8AAAF1C70E}" destId="{24B19728-AED9-4E9A-9664-E7CB755D7879}" srcOrd="0" destOrd="0" presId="urn:microsoft.com/office/officeart/2005/8/layout/vList2#1"/>
    <dgm:cxn modelId="{0E6F7F44-5E5D-4A0E-9C20-1AB5B547DE9F}" type="presOf" srcId="{441D76E1-037B-4A06-BAE7-C3A4F1143846}" destId="{F58DD7B4-E47F-4BA4-8F21-098E335856BA}" srcOrd="0" destOrd="0" presId="urn:microsoft.com/office/officeart/2005/8/layout/vList2#1"/>
    <dgm:cxn modelId="{B4107746-741F-43EB-8C31-BCEA66A45AF5}" srcId="{1978E08E-BB78-466C-AF7A-8BF239B0068A}" destId="{43058F9C-48CD-40E3-B95F-352B6773BD35}" srcOrd="1" destOrd="0" parTransId="{E5188561-322B-4AB1-B189-72C77A17446D}" sibTransId="{8E0D3600-94EF-4C3D-8C42-D1B002253A50}"/>
    <dgm:cxn modelId="{626B8947-1B95-4942-85E7-7CE4EFDD626E}" srcId="{43058F9C-48CD-40E3-B95F-352B6773BD35}" destId="{97DAFBA7-2D15-4D3C-84EA-D2E9192A2C34}" srcOrd="0" destOrd="0" parTransId="{CF22E6FA-AEA6-4DA9-8E89-052501D0661C}" sibTransId="{1A82D3A1-4531-4FC4-9F03-21BFB04DEE94}"/>
    <dgm:cxn modelId="{3CB6EE6C-9D1B-4A8A-946C-97F1BF69D705}" type="presOf" srcId="{C7049FB9-0617-46B2-9E8F-F36331CDB762}" destId="{49BE741E-6B31-4F8D-9F56-FEA24FFFA368}" srcOrd="0" destOrd="0" presId="urn:microsoft.com/office/officeart/2005/8/layout/vList2#1"/>
    <dgm:cxn modelId="{59C43871-6635-4842-8576-00E262F62242}" type="presOf" srcId="{C29E6F42-CA0A-41D9-9945-781B42C686C5}" destId="{2C89BCDA-B139-4C0E-87B9-93984A76741A}" srcOrd="0" destOrd="0" presId="urn:microsoft.com/office/officeart/2005/8/layout/vList2#1"/>
    <dgm:cxn modelId="{0E923C72-F322-428A-B878-ADDAF6125503}" srcId="{1978E08E-BB78-466C-AF7A-8BF239B0068A}" destId="{9FF83501-D247-4053-BCFF-2A8AAAF1C70E}" srcOrd="7" destOrd="0" parTransId="{D0E8E63F-7171-4CE9-B90D-76638574E01B}" sibTransId="{C6E494B8-993E-4E16-A961-DA615579E155}"/>
    <dgm:cxn modelId="{1A3D3155-1C7C-49B8-84B6-D361C39EDD82}" srcId="{D3D20E6B-1A2B-45B2-9DC3-98D7FC81F2EE}" destId="{0A949BC0-84A3-42F7-9B95-ABF1ACA4B851}" srcOrd="0" destOrd="0" parTransId="{E0B44D44-0A37-41C0-928E-5602AD7F209E}" sibTransId="{DCED61ED-EE71-40BD-B1D3-9E31B885DBB3}"/>
    <dgm:cxn modelId="{A3EF7756-7680-4411-BF32-4E476FC42505}" srcId="{AE4C5FE1-2808-4160-9E0C-68D06747EF02}" destId="{8E330E8F-8CD2-468C-A05C-510785564BDA}" srcOrd="0" destOrd="0" parTransId="{1248BB66-01E7-4E8D-BF23-193207FA7AAD}" sibTransId="{5115D475-6261-45E0-95C5-06D2C4FC8F66}"/>
    <dgm:cxn modelId="{7C22D27A-9033-4A13-8EA5-46C0FABA353F}" srcId="{1978E08E-BB78-466C-AF7A-8BF239B0068A}" destId="{9DADE4A6-CC31-449C-9DA8-D73237C38E15}" srcOrd="4" destOrd="0" parTransId="{387B2EA9-CE94-405B-8830-7600679B54FF}" sibTransId="{63E2C433-A389-44B1-BBCD-DCB91D8DFDAD}"/>
    <dgm:cxn modelId="{3051A37F-B455-4E1B-BA31-99C12D17619C}" type="presOf" srcId="{0A949BC0-84A3-42F7-9B95-ABF1ACA4B851}" destId="{C4844FA7-29DB-497F-AE7B-83B18DDD7963}" srcOrd="0" destOrd="0" presId="urn:microsoft.com/office/officeart/2005/8/layout/vList2#1"/>
    <dgm:cxn modelId="{3B5E2DB1-FA43-485C-9FA7-3F824DC446AB}" type="presOf" srcId="{AE4C5FE1-2808-4160-9E0C-68D06747EF02}" destId="{DA1C6396-4E20-4E18-A552-8BC84A36BBD0}" srcOrd="0" destOrd="0" presId="urn:microsoft.com/office/officeart/2005/8/layout/vList2#1"/>
    <dgm:cxn modelId="{D7FB29BC-7900-460B-93D3-19ED580BD362}" type="presOf" srcId="{97DAFBA7-2D15-4D3C-84EA-D2E9192A2C34}" destId="{BBDBA0AF-57C4-462E-9582-2F78A26B5D3F}" srcOrd="0" destOrd="0" presId="urn:microsoft.com/office/officeart/2005/8/layout/vList2#1"/>
    <dgm:cxn modelId="{820B4ABC-8303-4C24-B6DC-CA7DA8509804}" type="presOf" srcId="{3F50B3C2-A6D0-43E9-A364-2EE814064B15}" destId="{B8B10271-5ADD-412C-9FD1-76A38103AB06}" srcOrd="0" destOrd="0" presId="urn:microsoft.com/office/officeart/2005/8/layout/vList2#1"/>
    <dgm:cxn modelId="{918C30C8-80B9-4663-8F34-489C36F6DD4C}" srcId="{9FF83501-D247-4053-BCFF-2A8AAAF1C70E}" destId="{3AB048DF-5294-4768-92C8-68DA89457751}" srcOrd="0" destOrd="0" parTransId="{73FF0372-04D4-46AE-A92A-B2780A12D930}" sibTransId="{2C845410-9900-4FAC-83CE-AEAF8B859B47}"/>
    <dgm:cxn modelId="{933737CA-F63B-4932-BED1-461BF03E08D0}" srcId="{1978E08E-BB78-466C-AF7A-8BF239B0068A}" destId="{96A94CA9-B093-42C3-877F-7AD75FCB1D0A}" srcOrd="6" destOrd="0" parTransId="{F9CA3E25-9A4E-409C-8B24-C7C5204AB423}" sibTransId="{12FD390C-34F5-4351-9BC8-A2D0245F7C40}"/>
    <dgm:cxn modelId="{3255C3CE-23FB-4D6A-8202-10C3A40EA4DC}" srcId="{C29E6F42-CA0A-41D9-9945-781B42C686C5}" destId="{3F50B3C2-A6D0-43E9-A364-2EE814064B15}" srcOrd="0" destOrd="0" parTransId="{E49A529E-C892-44D7-AB97-A65A1677F9F5}" sibTransId="{11B09467-61AB-4E8D-8DB6-9F5647CF35DB}"/>
    <dgm:cxn modelId="{FE9F1DD0-190F-4DE3-B850-18D881A5235B}" type="presOf" srcId="{1978E08E-BB78-466C-AF7A-8BF239B0068A}" destId="{37CE24F8-7BE3-4A3F-8D23-7C7AC95A1567}" srcOrd="0" destOrd="0" presId="urn:microsoft.com/office/officeart/2005/8/layout/vList2#1"/>
    <dgm:cxn modelId="{E2C6A0D2-80D9-4528-8FFE-4DBD685E03B0}" srcId="{96A94CA9-B093-42C3-877F-7AD75FCB1D0A}" destId="{497A1B67-0F1A-4113-A853-AB5D79D01BE3}" srcOrd="0" destOrd="0" parTransId="{C43B4622-791A-4D28-A304-94A42E403895}" sibTransId="{20D7057D-93C7-40DE-8FC1-87AC484D5256}"/>
    <dgm:cxn modelId="{5F380BD8-0A15-44E3-AC51-F95395889596}" type="presOf" srcId="{9DADE4A6-CC31-449C-9DA8-D73237C38E15}" destId="{2A909ED8-F8DB-40EA-94AF-ED80D47099A7}" srcOrd="0" destOrd="0" presId="urn:microsoft.com/office/officeart/2005/8/layout/vList2#1"/>
    <dgm:cxn modelId="{AC1D4FDB-61EA-423D-9AFE-D1842735012E}" type="presOf" srcId="{8E330E8F-8CD2-468C-A05C-510785564BDA}" destId="{9AF1B361-061E-4742-9728-511714E5C5B4}" srcOrd="0" destOrd="0" presId="urn:microsoft.com/office/officeart/2005/8/layout/vList2#1"/>
    <dgm:cxn modelId="{049C74E9-46DC-4520-B3DD-68266C4D520B}" type="presOf" srcId="{377C6E91-85D9-4262-9E5D-1671B310B8AD}" destId="{7B7C368F-B814-4DC5-A1A4-5C1E7B744665}" srcOrd="0" destOrd="0" presId="urn:microsoft.com/office/officeart/2005/8/layout/vList2#1"/>
    <dgm:cxn modelId="{8E6418EE-74FE-4B8A-8090-844B47BEF4DE}" srcId="{1978E08E-BB78-466C-AF7A-8BF239B0068A}" destId="{AE4C5FE1-2808-4160-9E0C-68D06747EF02}" srcOrd="3" destOrd="0" parTransId="{F12B0584-EC3A-4FEF-8C30-B99AE77B8A10}" sibTransId="{B2620D5F-2CE9-47C3-A71E-1920E16FC78E}"/>
    <dgm:cxn modelId="{CBB336F1-17E6-475A-86D8-8CDC5B33AE3A}" srcId="{1978E08E-BB78-466C-AF7A-8BF239B0068A}" destId="{441D76E1-037B-4A06-BAE7-C3A4F1143846}" srcOrd="0" destOrd="0" parTransId="{6D1FA131-6B20-4CEF-8947-9D956D8C48C9}" sibTransId="{B3788D88-613F-4F54-AB5A-9C9EC51531FE}"/>
    <dgm:cxn modelId="{581F5FF3-FFB0-426B-B756-70E7CED7F1AE}" srcId="{1978E08E-BB78-466C-AF7A-8BF239B0068A}" destId="{D3D20E6B-1A2B-45B2-9DC3-98D7FC81F2EE}" srcOrd="5" destOrd="0" parTransId="{4C4F60CF-A2C6-41A6-A78A-66CE758ACAE5}" sibTransId="{17DFD8AB-FECB-47C1-B9C5-F003BFF42E8C}"/>
    <dgm:cxn modelId="{FB790CFD-81FD-42AC-873F-0D3FF0EB95E3}" type="presOf" srcId="{497A1B67-0F1A-4113-A853-AB5D79D01BE3}" destId="{9482E865-88FE-485F-BC73-E0B326EF3132}" srcOrd="0" destOrd="0" presId="urn:microsoft.com/office/officeart/2005/8/layout/vList2#1"/>
    <dgm:cxn modelId="{C68C6FFD-43EE-48F6-B25B-2DC6B9EC7DAE}" type="presOf" srcId="{96A94CA9-B093-42C3-877F-7AD75FCB1D0A}" destId="{468FDB41-5352-4624-B997-008B4B343FCC}" srcOrd="0" destOrd="0" presId="urn:microsoft.com/office/officeart/2005/8/layout/vList2#1"/>
    <dgm:cxn modelId="{D4AF47FF-08FF-4819-A78D-2ABDA44255A4}" type="presOf" srcId="{D3D20E6B-1A2B-45B2-9DC3-98D7FC81F2EE}" destId="{474FA304-4068-4C3D-BD53-CA606B801876}" srcOrd="0" destOrd="0" presId="urn:microsoft.com/office/officeart/2005/8/layout/vList2#1"/>
    <dgm:cxn modelId="{7462BB1B-B838-4AD5-9C70-4CF65EA16FDB}" type="presParOf" srcId="{37CE24F8-7BE3-4A3F-8D23-7C7AC95A1567}" destId="{F58DD7B4-E47F-4BA4-8F21-098E335856BA}" srcOrd="0" destOrd="0" presId="urn:microsoft.com/office/officeart/2005/8/layout/vList2#1"/>
    <dgm:cxn modelId="{939F6AC6-B6AB-40E4-B0E0-9411E0346F14}" type="presParOf" srcId="{37CE24F8-7BE3-4A3F-8D23-7C7AC95A1567}" destId="{7B7C368F-B814-4DC5-A1A4-5C1E7B744665}" srcOrd="1" destOrd="0" presId="urn:microsoft.com/office/officeart/2005/8/layout/vList2#1"/>
    <dgm:cxn modelId="{BB2EF32E-FB44-4221-8404-50400DDE9F3B}" type="presParOf" srcId="{37CE24F8-7BE3-4A3F-8D23-7C7AC95A1567}" destId="{D7370D3E-0351-4930-97DE-41DA5B698CDD}" srcOrd="2" destOrd="0" presId="urn:microsoft.com/office/officeart/2005/8/layout/vList2#1"/>
    <dgm:cxn modelId="{1E80D177-FDD2-4DC6-AEC0-09D2BB7EF399}" type="presParOf" srcId="{37CE24F8-7BE3-4A3F-8D23-7C7AC95A1567}" destId="{BBDBA0AF-57C4-462E-9582-2F78A26B5D3F}" srcOrd="3" destOrd="0" presId="urn:microsoft.com/office/officeart/2005/8/layout/vList2#1"/>
    <dgm:cxn modelId="{8B31561B-9726-448E-AE66-5B9D3AC7D711}" type="presParOf" srcId="{37CE24F8-7BE3-4A3F-8D23-7C7AC95A1567}" destId="{2C89BCDA-B139-4C0E-87B9-93984A76741A}" srcOrd="4" destOrd="0" presId="urn:microsoft.com/office/officeart/2005/8/layout/vList2#1"/>
    <dgm:cxn modelId="{283DD5E6-BA2B-40DD-AA4B-BC8DE6BC22D0}" type="presParOf" srcId="{37CE24F8-7BE3-4A3F-8D23-7C7AC95A1567}" destId="{B8B10271-5ADD-412C-9FD1-76A38103AB06}" srcOrd="5" destOrd="0" presId="urn:microsoft.com/office/officeart/2005/8/layout/vList2#1"/>
    <dgm:cxn modelId="{8701286C-53F0-4D59-8928-5B65085D62C6}" type="presParOf" srcId="{37CE24F8-7BE3-4A3F-8D23-7C7AC95A1567}" destId="{DA1C6396-4E20-4E18-A552-8BC84A36BBD0}" srcOrd="6" destOrd="0" presId="urn:microsoft.com/office/officeart/2005/8/layout/vList2#1"/>
    <dgm:cxn modelId="{60A3B32F-68E3-4506-9700-09BDD828DA22}" type="presParOf" srcId="{37CE24F8-7BE3-4A3F-8D23-7C7AC95A1567}" destId="{9AF1B361-061E-4742-9728-511714E5C5B4}" srcOrd="7" destOrd="0" presId="urn:microsoft.com/office/officeart/2005/8/layout/vList2#1"/>
    <dgm:cxn modelId="{2002A914-B27C-4D44-A838-64AC528F5B20}" type="presParOf" srcId="{37CE24F8-7BE3-4A3F-8D23-7C7AC95A1567}" destId="{2A909ED8-F8DB-40EA-94AF-ED80D47099A7}" srcOrd="8" destOrd="0" presId="urn:microsoft.com/office/officeart/2005/8/layout/vList2#1"/>
    <dgm:cxn modelId="{4D93EC36-30AE-4DC6-9EB1-47ACA1A09151}" type="presParOf" srcId="{37CE24F8-7BE3-4A3F-8D23-7C7AC95A1567}" destId="{49BE741E-6B31-4F8D-9F56-FEA24FFFA368}" srcOrd="9" destOrd="0" presId="urn:microsoft.com/office/officeart/2005/8/layout/vList2#1"/>
    <dgm:cxn modelId="{087A5A38-2D89-4DBD-8912-E13F3EEC8AB4}" type="presParOf" srcId="{37CE24F8-7BE3-4A3F-8D23-7C7AC95A1567}" destId="{474FA304-4068-4C3D-BD53-CA606B801876}" srcOrd="10" destOrd="0" presId="urn:microsoft.com/office/officeart/2005/8/layout/vList2#1"/>
    <dgm:cxn modelId="{66295481-E26A-4850-8402-D6A413F35774}" type="presParOf" srcId="{37CE24F8-7BE3-4A3F-8D23-7C7AC95A1567}" destId="{C4844FA7-29DB-497F-AE7B-83B18DDD7963}" srcOrd="11" destOrd="0" presId="urn:microsoft.com/office/officeart/2005/8/layout/vList2#1"/>
    <dgm:cxn modelId="{771932BE-7CCD-4A0F-B5F3-C2AFE5F6E314}" type="presParOf" srcId="{37CE24F8-7BE3-4A3F-8D23-7C7AC95A1567}" destId="{468FDB41-5352-4624-B997-008B4B343FCC}" srcOrd="12" destOrd="0" presId="urn:microsoft.com/office/officeart/2005/8/layout/vList2#1"/>
    <dgm:cxn modelId="{012580A8-2D73-4EA1-BFC4-741B5B0900CA}" type="presParOf" srcId="{37CE24F8-7BE3-4A3F-8D23-7C7AC95A1567}" destId="{9482E865-88FE-485F-BC73-E0B326EF3132}" srcOrd="13" destOrd="0" presId="urn:microsoft.com/office/officeart/2005/8/layout/vList2#1"/>
    <dgm:cxn modelId="{5FE6DD93-0630-4F41-9B9D-6C80CB6122F5}" type="presParOf" srcId="{37CE24F8-7BE3-4A3F-8D23-7C7AC95A1567}" destId="{24B19728-AED9-4E9A-9664-E7CB755D7879}" srcOrd="14" destOrd="0" presId="urn:microsoft.com/office/officeart/2005/8/layout/vList2#1"/>
    <dgm:cxn modelId="{C66BC153-8C3F-41FC-B18A-C309D4859FD7}" type="presParOf" srcId="{37CE24F8-7BE3-4A3F-8D23-7C7AC95A1567}" destId="{3CA1F53C-3888-43E4-8075-CDAAE5D64D9E}" srcOrd="15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DD7B4-E47F-4BA4-8F21-098E335856BA}">
      <dsp:nvSpPr>
        <dsp:cNvPr id="0" name=""/>
        <dsp:cNvSpPr/>
      </dsp:nvSpPr>
      <dsp:spPr bwMode="white">
        <a:xfrm>
          <a:off x="0" y="46"/>
          <a:ext cx="5994400" cy="6314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缩进分层</a:t>
          </a:r>
          <a:endParaRPr lang="en-US" sz="2800" kern="12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30825" y="30871"/>
        <a:ext cx="5932750" cy="569800"/>
      </dsp:txXfrm>
    </dsp:sp>
    <dsp:sp modelId="{7B7C368F-B814-4DC5-A1A4-5C1E7B744665}">
      <dsp:nvSpPr>
        <dsp:cNvPr id="0" name=""/>
        <dsp:cNvSpPr/>
      </dsp:nvSpPr>
      <dsp:spPr>
        <a:xfrm>
          <a:off x="0" y="631497"/>
          <a:ext cx="5994400" cy="4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322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800" kern="12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0" y="631497"/>
        <a:ext cx="5994400" cy="44715"/>
      </dsp:txXfrm>
    </dsp:sp>
    <dsp:sp modelId="{D7370D3E-0351-4930-97DE-41DA5B698CDD}">
      <dsp:nvSpPr>
        <dsp:cNvPr id="0" name=""/>
        <dsp:cNvSpPr/>
      </dsp:nvSpPr>
      <dsp:spPr bwMode="white">
        <a:xfrm>
          <a:off x="0" y="676212"/>
          <a:ext cx="5994400" cy="6314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FFFFF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控制语句的执行流程</a:t>
          </a: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30825" y="707037"/>
        <a:ext cx="5932750" cy="569800"/>
      </dsp:txXfrm>
    </dsp:sp>
    <dsp:sp modelId="{BBDBA0AF-57C4-462E-9582-2F78A26B5D3F}">
      <dsp:nvSpPr>
        <dsp:cNvPr id="0" name=""/>
        <dsp:cNvSpPr/>
      </dsp:nvSpPr>
      <dsp:spPr>
        <a:xfrm>
          <a:off x="0" y="1307663"/>
          <a:ext cx="5994400" cy="4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322" tIns="35560" rIns="199136" bIns="3556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0" y="1307663"/>
        <a:ext cx="5994400" cy="44715"/>
      </dsp:txXfrm>
    </dsp:sp>
    <dsp:sp modelId="{2C89BCDA-B139-4C0E-87B9-93984A76741A}">
      <dsp:nvSpPr>
        <dsp:cNvPr id="0" name=""/>
        <dsp:cNvSpPr/>
      </dsp:nvSpPr>
      <dsp:spPr bwMode="white">
        <a:xfrm>
          <a:off x="0" y="1352378"/>
          <a:ext cx="5994400" cy="6314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FFFFF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If</a:t>
          </a:r>
          <a:r>
            <a:rPr lang="en-US" altLang="zh-CN" sz="3900" kern="1200" dirty="0">
              <a:latin typeface="思源黑体 CN Regular" panose="020B0500000000000000" pitchFamily="34" charset="-122"/>
              <a:ea typeface="思源黑体 CN Regular" panose="020B0500000000000000" pitchFamily="34" charset="-122"/>
            </a:rPr>
            <a:t> </a:t>
          </a:r>
          <a:r>
            <a:rPr lang="zh-CN" altLang="en-US" sz="2800" kern="1200" dirty="0">
              <a:solidFill>
                <a:srgbClr val="FFFFF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语句</a:t>
          </a: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30825" y="1383203"/>
        <a:ext cx="5932750" cy="569800"/>
      </dsp:txXfrm>
    </dsp:sp>
    <dsp:sp modelId="{B8B10271-5ADD-412C-9FD1-76A38103AB06}">
      <dsp:nvSpPr>
        <dsp:cNvPr id="0" name=""/>
        <dsp:cNvSpPr/>
      </dsp:nvSpPr>
      <dsp:spPr>
        <a:xfrm>
          <a:off x="0" y="1983829"/>
          <a:ext cx="5994400" cy="4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322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0" y="1983829"/>
        <a:ext cx="5994400" cy="44715"/>
      </dsp:txXfrm>
    </dsp:sp>
    <dsp:sp modelId="{DA1C6396-4E20-4E18-A552-8BC84A36BBD0}">
      <dsp:nvSpPr>
        <dsp:cNvPr id="0" name=""/>
        <dsp:cNvSpPr/>
      </dsp:nvSpPr>
      <dsp:spPr>
        <a:xfrm>
          <a:off x="0" y="2028544"/>
          <a:ext cx="5994400" cy="6314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FFFFF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For </a:t>
          </a:r>
          <a:r>
            <a:rPr lang="zh-CN" altLang="en-US" sz="2800" kern="1200" dirty="0">
              <a:solidFill>
                <a:srgbClr val="FFFFF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循环语句</a:t>
          </a: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30825" y="2059369"/>
        <a:ext cx="5932750" cy="569800"/>
      </dsp:txXfrm>
    </dsp:sp>
    <dsp:sp modelId="{9AF1B361-061E-4742-9728-511714E5C5B4}">
      <dsp:nvSpPr>
        <dsp:cNvPr id="0" name=""/>
        <dsp:cNvSpPr/>
      </dsp:nvSpPr>
      <dsp:spPr>
        <a:xfrm>
          <a:off x="0" y="2659995"/>
          <a:ext cx="5994400" cy="4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322" tIns="35560" rIns="199136" bIns="3556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0" y="2659995"/>
        <a:ext cx="5994400" cy="44715"/>
      </dsp:txXfrm>
    </dsp:sp>
    <dsp:sp modelId="{2A909ED8-F8DB-40EA-94AF-ED80D47099A7}">
      <dsp:nvSpPr>
        <dsp:cNvPr id="0" name=""/>
        <dsp:cNvSpPr/>
      </dsp:nvSpPr>
      <dsp:spPr>
        <a:xfrm>
          <a:off x="0" y="2704710"/>
          <a:ext cx="5994400" cy="6314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FFFFF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While </a:t>
          </a:r>
          <a:r>
            <a:rPr lang="zh-CN" altLang="en-US" sz="2800" kern="1200" dirty="0">
              <a:solidFill>
                <a:srgbClr val="FFFFF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循环语句</a:t>
          </a: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30825" y="2735535"/>
        <a:ext cx="5932750" cy="569800"/>
      </dsp:txXfrm>
    </dsp:sp>
    <dsp:sp modelId="{49BE741E-6B31-4F8D-9F56-FEA24FFFA368}">
      <dsp:nvSpPr>
        <dsp:cNvPr id="0" name=""/>
        <dsp:cNvSpPr/>
      </dsp:nvSpPr>
      <dsp:spPr>
        <a:xfrm>
          <a:off x="0" y="3336161"/>
          <a:ext cx="5994400" cy="4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322" tIns="35560" rIns="199136" bIns="3556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0" y="3336161"/>
        <a:ext cx="5994400" cy="44715"/>
      </dsp:txXfrm>
    </dsp:sp>
    <dsp:sp modelId="{474FA304-4068-4C3D-BD53-CA606B801876}">
      <dsp:nvSpPr>
        <dsp:cNvPr id="0" name=""/>
        <dsp:cNvSpPr/>
      </dsp:nvSpPr>
      <dsp:spPr>
        <a:xfrm>
          <a:off x="0" y="3380876"/>
          <a:ext cx="5994400" cy="6314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FFFFF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Break</a:t>
          </a: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30825" y="3411701"/>
        <a:ext cx="5932750" cy="569800"/>
      </dsp:txXfrm>
    </dsp:sp>
    <dsp:sp modelId="{C4844FA7-29DB-497F-AE7B-83B18DDD7963}">
      <dsp:nvSpPr>
        <dsp:cNvPr id="0" name=""/>
        <dsp:cNvSpPr/>
      </dsp:nvSpPr>
      <dsp:spPr>
        <a:xfrm>
          <a:off x="0" y="4012327"/>
          <a:ext cx="5994400" cy="4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322" tIns="35560" rIns="199136" bIns="3556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0" y="4012327"/>
        <a:ext cx="5994400" cy="44715"/>
      </dsp:txXfrm>
    </dsp:sp>
    <dsp:sp modelId="{468FDB41-5352-4624-B997-008B4B343FCC}">
      <dsp:nvSpPr>
        <dsp:cNvPr id="0" name=""/>
        <dsp:cNvSpPr/>
      </dsp:nvSpPr>
      <dsp:spPr>
        <a:xfrm>
          <a:off x="0" y="4057042"/>
          <a:ext cx="5994400" cy="6314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FFFFF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Continue</a:t>
          </a:r>
        </a:p>
      </dsp:txBody>
      <dsp:txXfrm>
        <a:off x="30825" y="4087867"/>
        <a:ext cx="5932750" cy="569800"/>
      </dsp:txXfrm>
    </dsp:sp>
    <dsp:sp modelId="{9482E865-88FE-485F-BC73-E0B326EF3132}">
      <dsp:nvSpPr>
        <dsp:cNvPr id="0" name=""/>
        <dsp:cNvSpPr/>
      </dsp:nvSpPr>
      <dsp:spPr>
        <a:xfrm>
          <a:off x="0" y="4688493"/>
          <a:ext cx="5994400" cy="4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322" tIns="35560" rIns="199136" bIns="3556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0" y="4688493"/>
        <a:ext cx="5994400" cy="44715"/>
      </dsp:txXfrm>
    </dsp:sp>
    <dsp:sp modelId="{24B19728-AED9-4E9A-9664-E7CB755D7879}">
      <dsp:nvSpPr>
        <dsp:cNvPr id="0" name=""/>
        <dsp:cNvSpPr/>
      </dsp:nvSpPr>
      <dsp:spPr>
        <a:xfrm>
          <a:off x="0" y="4733208"/>
          <a:ext cx="5994400" cy="6314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FFFFF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推导式</a:t>
          </a: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30825" y="4764033"/>
        <a:ext cx="5932750" cy="569800"/>
      </dsp:txXfrm>
    </dsp:sp>
    <dsp:sp modelId="{3CA1F53C-3888-43E4-8075-CDAAE5D64D9E}">
      <dsp:nvSpPr>
        <dsp:cNvPr id="0" name=""/>
        <dsp:cNvSpPr/>
      </dsp:nvSpPr>
      <dsp:spPr>
        <a:xfrm>
          <a:off x="0" y="5364659"/>
          <a:ext cx="5994400" cy="4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322" tIns="35560" rIns="199136" bIns="3556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0" y="5364659"/>
        <a:ext cx="5994400" cy="44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230" y="1529080"/>
            <a:ext cx="10318115" cy="27508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8800" spc="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控制语句</a:t>
            </a:r>
            <a:endParaRPr lang="en-US" sz="8800" spc="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3678" y="3916702"/>
            <a:ext cx="8224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2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Times New Roman" panose="02020603050405020304" pitchFamily="18" charset="0"/>
              </a:rPr>
              <a:t>讲师：罗大富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2300" y="311785"/>
            <a:ext cx="43313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第三章节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en-US" altLang="zh-CN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Range() </a:t>
            </a:r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5461"/>
            <a:ext cx="10178322" cy="4554131"/>
          </a:xfrm>
        </p:spPr>
        <p:txBody>
          <a:bodyPr>
            <a:normAutofit/>
          </a:bodyPr>
          <a:lstStyle/>
          <a:p>
            <a:pPr marL="0" indent="0">
              <a:spcAft>
                <a:spcPts val="70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range() </a:t>
            </a:r>
            <a:r>
              <a:rPr lang="zh-CN" altLang="en-US" dirty="0">
                <a:solidFill>
                  <a:schemeClr val="accent2"/>
                </a:solidFill>
              </a:rPr>
              <a:t>函数的原型如下：</a:t>
            </a:r>
          </a:p>
          <a:p>
            <a:pPr marL="0" indent="0">
              <a:buNone/>
            </a:pPr>
            <a:r>
              <a:rPr lang="en-US" dirty="0"/>
              <a:t>	range([start,] stop[, step])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spcAft>
                <a:spcPts val="700"/>
              </a:spcAft>
              <a:buNone/>
            </a:pPr>
            <a:r>
              <a:rPr lang="zh-CN" altLang="en-US" dirty="0">
                <a:solidFill>
                  <a:schemeClr val="accent2"/>
                </a:solidFill>
              </a:rPr>
              <a:t>其中参数含义如下：</a:t>
            </a:r>
          </a:p>
          <a:p>
            <a:r>
              <a:rPr lang="en-US" dirty="0">
                <a:solidFill>
                  <a:schemeClr val="accent2"/>
                </a:solidFill>
              </a:rPr>
              <a:t>start：</a:t>
            </a:r>
            <a:r>
              <a:rPr lang="zh-CN" altLang="en-US" dirty="0">
                <a:solidFill>
                  <a:schemeClr val="accent2"/>
                </a:solidFill>
              </a:rPr>
              <a:t>可选参数，起始值，默认为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accent2"/>
                </a:solidFill>
              </a:rPr>
              <a:t>stop：</a:t>
            </a:r>
            <a:r>
              <a:rPr lang="zh-CN" altLang="en-US" dirty="0">
                <a:solidFill>
                  <a:schemeClr val="accent2"/>
                </a:solidFill>
              </a:rPr>
              <a:t>终止值，如果 </a:t>
            </a:r>
            <a:r>
              <a:rPr lang="en-US" dirty="0">
                <a:solidFill>
                  <a:schemeClr val="accent2"/>
                </a:solidFill>
              </a:rPr>
              <a:t>range </a:t>
            </a:r>
            <a:r>
              <a:rPr lang="zh-CN" altLang="en-US" dirty="0">
                <a:solidFill>
                  <a:schemeClr val="accent2"/>
                </a:solidFill>
              </a:rPr>
              <a:t>只有一个参数 </a:t>
            </a:r>
            <a:r>
              <a:rPr lang="en-US" dirty="0">
                <a:solidFill>
                  <a:schemeClr val="accent2"/>
                </a:solidFill>
              </a:rPr>
              <a:t>num，</a:t>
            </a:r>
            <a:r>
              <a:rPr lang="zh-CN" altLang="en-US" dirty="0">
                <a:solidFill>
                  <a:schemeClr val="accent2"/>
                </a:solidFill>
              </a:rPr>
              <a:t>则 </a:t>
            </a:r>
            <a:r>
              <a:rPr lang="en-US" dirty="0">
                <a:solidFill>
                  <a:schemeClr val="accent2"/>
                </a:solidFill>
              </a:rPr>
              <a:t>range </a:t>
            </a:r>
            <a:r>
              <a:rPr lang="zh-CN" altLang="en-US" dirty="0">
                <a:solidFill>
                  <a:schemeClr val="accent2"/>
                </a:solidFill>
              </a:rPr>
              <a:t>产生一个从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zh-CN" altLang="en-US" dirty="0">
                <a:solidFill>
                  <a:schemeClr val="accent2"/>
                </a:solidFill>
              </a:rPr>
              <a:t>到 </a:t>
            </a:r>
            <a:r>
              <a:rPr lang="en-US" dirty="0">
                <a:solidFill>
                  <a:schemeClr val="accent2"/>
                </a:solidFill>
              </a:rPr>
              <a:t>num-1</a:t>
            </a:r>
            <a:r>
              <a:rPr lang="zh-CN" altLang="en-US" dirty="0">
                <a:solidFill>
                  <a:schemeClr val="accent2"/>
                </a:solidFill>
              </a:rPr>
              <a:t>的整数列表；</a:t>
            </a:r>
          </a:p>
          <a:p>
            <a:r>
              <a:rPr lang="en-US" dirty="0">
                <a:solidFill>
                  <a:schemeClr val="accent2"/>
                </a:solidFill>
              </a:rPr>
              <a:t>step：</a:t>
            </a:r>
            <a:r>
              <a:rPr lang="zh-CN" altLang="en-US" dirty="0">
                <a:solidFill>
                  <a:schemeClr val="accent2"/>
                </a:solidFill>
              </a:rPr>
              <a:t>可选参数，步长，即每次循环序列增长值。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b="1" dirty="0"/>
              <a:t>注意：</a:t>
            </a:r>
            <a:r>
              <a:rPr lang="zh-CN" altLang="en-US" dirty="0"/>
              <a:t>产生的整数序列的最大值为 </a:t>
            </a:r>
            <a:r>
              <a:rPr lang="en-US" dirty="0"/>
              <a:t>stop - 1。</a:t>
            </a:r>
          </a:p>
        </p:txBody>
      </p:sp>
    </p:spTree>
    <p:extLst>
      <p:ext uri="{BB962C8B-B14F-4D97-AF65-F5344CB8AC3E}">
        <p14:creationId xmlns:p14="http://schemas.microsoft.com/office/powerpoint/2010/main" val="315466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练习</a:t>
            </a:r>
            <a:endParaRPr lang="en-US" sz="4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40000"/>
            <a:ext cx="10178322" cy="46067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zh-CN" altLang="en-US" dirty="0"/>
              <a:t>输出</a:t>
            </a:r>
            <a:r>
              <a:rPr lang="en-US" altLang="zh-CN" dirty="0"/>
              <a:t>1-100</a:t>
            </a:r>
            <a:r>
              <a:rPr lang="zh-CN" altLang="en-US" dirty="0"/>
              <a:t>所有的奇数。</a:t>
            </a:r>
            <a:endParaRPr lang="en-US" altLang="zh-CN" dirty="0"/>
          </a:p>
          <a:p>
            <a:pPr marL="457200" indent="-457200">
              <a:lnSpc>
                <a:spcPts val="2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lnSpc>
                <a:spcPts val="2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zh-CN" altLang="en-US" dirty="0"/>
              <a:t>用米粒填充国际象棋盘。在国际象棋棋盘上，第 </a:t>
            </a:r>
            <a:r>
              <a:rPr lang="en-US" altLang="zh-CN" dirty="0"/>
              <a:t>1 </a:t>
            </a:r>
            <a:r>
              <a:rPr lang="zh-CN" altLang="en-US" dirty="0"/>
              <a:t>格放 </a:t>
            </a:r>
            <a:r>
              <a:rPr lang="en-US" altLang="zh-CN" dirty="0"/>
              <a:t>1 </a:t>
            </a:r>
            <a:r>
              <a:rPr lang="zh-CN" altLang="en-US" dirty="0"/>
              <a:t>粒米，第 </a:t>
            </a:r>
            <a:r>
              <a:rPr lang="en-US" altLang="zh-CN" dirty="0"/>
              <a:t>2 </a:t>
            </a:r>
            <a:r>
              <a:rPr lang="zh-CN" altLang="en-US" dirty="0"/>
              <a:t>格放 </a:t>
            </a:r>
            <a:r>
              <a:rPr lang="en-US" altLang="zh-CN" dirty="0"/>
              <a:t>2 </a:t>
            </a:r>
            <a:r>
              <a:rPr lang="zh-CN" altLang="en-US" dirty="0"/>
              <a:t>粒米，第 </a:t>
            </a:r>
            <a:r>
              <a:rPr lang="en-US" altLang="zh-CN" dirty="0"/>
              <a:t>3 </a:t>
            </a:r>
            <a:r>
              <a:rPr lang="zh-CN" altLang="en-US" dirty="0"/>
              <a:t>格放 </a:t>
            </a:r>
            <a:r>
              <a:rPr lang="en-US" altLang="zh-CN" dirty="0"/>
              <a:t>4 </a:t>
            </a:r>
            <a:r>
              <a:rPr lang="zh-CN" altLang="en-US" dirty="0"/>
              <a:t>粒，第 </a:t>
            </a:r>
            <a:r>
              <a:rPr lang="en-US" altLang="zh-CN" dirty="0"/>
              <a:t>4 </a:t>
            </a:r>
            <a:r>
              <a:rPr lang="zh-CN" altLang="en-US" dirty="0"/>
              <a:t>格放 </a:t>
            </a:r>
            <a:r>
              <a:rPr lang="en-US" altLang="zh-CN" dirty="0"/>
              <a:t>8 </a:t>
            </a:r>
            <a:r>
              <a:rPr lang="zh-CN" altLang="en-US" dirty="0"/>
              <a:t>粒，计算 </a:t>
            </a:r>
            <a:r>
              <a:rPr lang="en-US" altLang="zh-CN" dirty="0"/>
              <a:t>64 </a:t>
            </a:r>
            <a:r>
              <a:rPr lang="zh-CN" altLang="en-US" dirty="0"/>
              <a:t>个格子总共可以放多少粒米。</a:t>
            </a:r>
            <a:endParaRPr lang="en-US" altLang="zh-CN" dirty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</a:rPr>
              <a:t>注意：使用 </a:t>
            </a:r>
            <a:r>
              <a:rPr lang="en-US" altLang="zh-CN" dirty="0">
                <a:solidFill>
                  <a:srgbClr val="FF0000"/>
                </a:solidFill>
              </a:rPr>
              <a:t>for </a:t>
            </a:r>
            <a:r>
              <a:rPr lang="zh-CN" altLang="en-US" dirty="0">
                <a:solidFill>
                  <a:srgbClr val="FF0000"/>
                </a:solidFill>
              </a:rPr>
              <a:t>循环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</p:txBody>
      </p:sp>
      <p:pic>
        <p:nvPicPr>
          <p:cNvPr id="4" name="图片 3" descr="31393935333132383b31393939333839383bd7dcbde1bbe3b1a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3225" y="399504"/>
            <a:ext cx="1632585" cy="1632585"/>
          </a:xfrm>
          <a:prstGeom prst="rect">
            <a:avLst/>
          </a:prstGeom>
        </p:spPr>
      </p:pic>
      <p:sp>
        <p:nvSpPr>
          <p:cNvPr id="5" name="Star: 5 Points 6">
            <a:extLst>
              <a:ext uri="{FF2B5EF4-FFF2-40B4-BE49-F238E27FC236}">
                <a16:creationId xmlns:a16="http://schemas.microsoft.com/office/drawing/2014/main" id="{E39FD926-A492-4573-B458-164B3162BF5A}"/>
              </a:ext>
            </a:extLst>
          </p:cNvPr>
          <p:cNvSpPr/>
          <p:nvPr/>
        </p:nvSpPr>
        <p:spPr>
          <a:xfrm>
            <a:off x="2014825" y="3762207"/>
            <a:ext cx="198408" cy="19840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996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en-US" altLang="zh-CN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While() </a:t>
            </a:r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循环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5461"/>
            <a:ext cx="10178322" cy="4554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while </a:t>
            </a:r>
            <a:r>
              <a:rPr lang="zh-CN" altLang="en-US" dirty="0">
                <a:solidFill>
                  <a:schemeClr val="accent2"/>
                </a:solidFill>
              </a:rPr>
              <a:t>语句的基本形式如下：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while '</a:t>
            </a:r>
            <a:r>
              <a:rPr lang="zh-CN" altLang="en-US" dirty="0"/>
              <a:t>条件</a:t>
            </a:r>
            <a:r>
              <a:rPr lang="en-US" altLang="zh-CN" dirty="0"/>
              <a:t>’:</a:t>
            </a:r>
          </a:p>
          <a:p>
            <a:pPr marL="0" indent="0">
              <a:buNone/>
            </a:pPr>
            <a:r>
              <a:rPr lang="en-US" altLang="zh-CN" dirty="0"/>
              <a:t>		'</a:t>
            </a:r>
            <a:r>
              <a:rPr lang="zh-CN" altLang="en-US" dirty="0"/>
              <a:t>语句</a:t>
            </a:r>
            <a:r>
              <a:rPr lang="en-US" altLang="zh-CN" dirty="0"/>
              <a:t>’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与 </a:t>
            </a:r>
            <a:r>
              <a:rPr lang="en-US" altLang="zh-CN" dirty="0">
                <a:solidFill>
                  <a:schemeClr val="accent2"/>
                </a:solidFill>
              </a:rPr>
              <a:t>for </a:t>
            </a:r>
            <a:r>
              <a:rPr lang="zh-CN" altLang="en-US" dirty="0">
                <a:solidFill>
                  <a:schemeClr val="accent2"/>
                </a:solidFill>
              </a:rPr>
              <a:t>循环不同的是，</a:t>
            </a:r>
            <a:r>
              <a:rPr lang="en-US" altLang="zh-CN" dirty="0">
                <a:solidFill>
                  <a:schemeClr val="accent2"/>
                </a:solidFill>
              </a:rPr>
              <a:t>while </a:t>
            </a:r>
            <a:r>
              <a:rPr lang="zh-CN" altLang="en-US" dirty="0">
                <a:solidFill>
                  <a:schemeClr val="accent2"/>
                </a:solidFill>
              </a:rPr>
              <a:t>语句只有在测试条件为假时，才会停止。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accent2"/>
                </a:solidFill>
              </a:rPr>
              <a:t>在 </a:t>
            </a:r>
            <a:r>
              <a:rPr lang="en-US" altLang="zh-CN" dirty="0">
                <a:solidFill>
                  <a:schemeClr val="accent2"/>
                </a:solidFill>
              </a:rPr>
              <a:t>while </a:t>
            </a:r>
            <a:r>
              <a:rPr lang="zh-CN" altLang="en-US" dirty="0">
                <a:solidFill>
                  <a:schemeClr val="accent2"/>
                </a:solidFill>
              </a:rPr>
              <a:t>语句的循环体中一定要包含改变测试条件的语句，以保证循环能够结束，避免死循环的出现。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439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增量赋值运算符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5461"/>
            <a:ext cx="10178322" cy="4554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Python </a:t>
            </a:r>
            <a:r>
              <a:rPr lang="zh-CN" altLang="en-US" dirty="0">
                <a:solidFill>
                  <a:schemeClr val="accent2"/>
                </a:solidFill>
              </a:rPr>
              <a:t>中提供的增量赋值运算符很多，基本的运算符都有对应的增量赋值运算符：</a:t>
            </a:r>
            <a:r>
              <a:rPr lang="en-US" altLang="zh-CN" dirty="0">
                <a:solidFill>
                  <a:schemeClr val="accent2"/>
                </a:solidFill>
              </a:rPr>
              <a:t>`+ - * / // ** %`</a:t>
            </a:r>
            <a:r>
              <a:rPr lang="zh-CN" altLang="en-US" dirty="0">
                <a:solidFill>
                  <a:schemeClr val="accent2"/>
                </a:solidFill>
              </a:rPr>
              <a:t>。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dirty="0">
              <a:solidFill>
                <a:schemeClr val="accent2"/>
              </a:solidFill>
            </a:endParaRPr>
          </a:p>
          <a:p>
            <a:pPr marL="0" indent="0">
              <a:spcBef>
                <a:spcPts val="0"/>
              </a:spcBef>
              <a:spcAft>
                <a:spcPts val="700"/>
              </a:spcAft>
              <a:buNone/>
            </a:pPr>
            <a:r>
              <a:rPr lang="zh-CN" altLang="en-US" dirty="0">
                <a:solidFill>
                  <a:schemeClr val="accent2"/>
                </a:solidFill>
              </a:rPr>
              <a:t>基本写法如下：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x +=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spcAft>
                <a:spcPts val="700"/>
              </a:spcAft>
              <a:buNone/>
            </a:pPr>
            <a:r>
              <a:rPr lang="zh-CN" altLang="en-US" dirty="0">
                <a:solidFill>
                  <a:schemeClr val="accent2"/>
                </a:solidFill>
              </a:rPr>
              <a:t>等同于：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	x = x + 1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在 </a:t>
            </a:r>
            <a:r>
              <a:rPr lang="en-US" altLang="zh-CN" dirty="0">
                <a:solidFill>
                  <a:schemeClr val="accent2"/>
                </a:solidFill>
              </a:rPr>
              <a:t>while </a:t>
            </a:r>
            <a:r>
              <a:rPr lang="zh-CN" altLang="en-US" dirty="0">
                <a:solidFill>
                  <a:schemeClr val="accent2"/>
                </a:solidFill>
              </a:rPr>
              <a:t>循环中，用增量赋值运算符修改循环控制变量的值非常方便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52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练习</a:t>
            </a:r>
            <a:endParaRPr lang="en-US" sz="4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40000"/>
            <a:ext cx="10178322" cy="46067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zh-CN" altLang="en-US" dirty="0"/>
              <a:t>输出</a:t>
            </a:r>
            <a:r>
              <a:rPr lang="en-US" altLang="zh-CN" dirty="0"/>
              <a:t>1-100</a:t>
            </a:r>
            <a:r>
              <a:rPr lang="zh-CN" altLang="en-US" dirty="0"/>
              <a:t>所有的奇数。</a:t>
            </a:r>
            <a:endParaRPr lang="en-US" altLang="zh-CN" dirty="0"/>
          </a:p>
          <a:p>
            <a:pPr marL="457200" indent="-457200">
              <a:lnSpc>
                <a:spcPts val="2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lnSpc>
                <a:spcPts val="2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zh-CN" altLang="en-US" dirty="0"/>
              <a:t>用米粒填充国际象棋盘。在国际象棋棋盘上，第 </a:t>
            </a:r>
            <a:r>
              <a:rPr lang="en-US" altLang="zh-CN" dirty="0"/>
              <a:t>1 </a:t>
            </a:r>
            <a:r>
              <a:rPr lang="zh-CN" altLang="en-US" dirty="0"/>
              <a:t>格放 </a:t>
            </a:r>
            <a:r>
              <a:rPr lang="en-US" altLang="zh-CN" dirty="0"/>
              <a:t>1 </a:t>
            </a:r>
            <a:r>
              <a:rPr lang="zh-CN" altLang="en-US" dirty="0"/>
              <a:t>粒米，第 </a:t>
            </a:r>
            <a:r>
              <a:rPr lang="en-US" altLang="zh-CN" dirty="0"/>
              <a:t>2 </a:t>
            </a:r>
            <a:r>
              <a:rPr lang="zh-CN" altLang="en-US" dirty="0"/>
              <a:t>格放 </a:t>
            </a:r>
            <a:r>
              <a:rPr lang="en-US" altLang="zh-CN" dirty="0"/>
              <a:t>2 </a:t>
            </a:r>
            <a:r>
              <a:rPr lang="zh-CN" altLang="en-US" dirty="0"/>
              <a:t>粒米，第 </a:t>
            </a:r>
            <a:r>
              <a:rPr lang="en-US" altLang="zh-CN" dirty="0"/>
              <a:t>3 </a:t>
            </a:r>
            <a:r>
              <a:rPr lang="zh-CN" altLang="en-US" dirty="0"/>
              <a:t>格放 </a:t>
            </a:r>
            <a:r>
              <a:rPr lang="en-US" altLang="zh-CN" dirty="0"/>
              <a:t>4 </a:t>
            </a:r>
            <a:r>
              <a:rPr lang="zh-CN" altLang="en-US" dirty="0"/>
              <a:t>粒，第 </a:t>
            </a:r>
            <a:r>
              <a:rPr lang="en-US" altLang="zh-CN" dirty="0"/>
              <a:t>4 </a:t>
            </a:r>
            <a:r>
              <a:rPr lang="zh-CN" altLang="en-US" dirty="0"/>
              <a:t>格放 </a:t>
            </a:r>
            <a:r>
              <a:rPr lang="en-US" altLang="zh-CN" dirty="0"/>
              <a:t>8 </a:t>
            </a:r>
            <a:r>
              <a:rPr lang="zh-CN" altLang="en-US" dirty="0"/>
              <a:t>粒，计算 </a:t>
            </a:r>
            <a:r>
              <a:rPr lang="en-US" altLang="zh-CN" dirty="0"/>
              <a:t>64 </a:t>
            </a:r>
            <a:r>
              <a:rPr lang="zh-CN" altLang="en-US" dirty="0"/>
              <a:t>个格子总共可以放多少粒米。</a:t>
            </a:r>
            <a:endParaRPr lang="en-US" altLang="zh-CN" dirty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</a:rPr>
              <a:t>注意：使用 </a:t>
            </a:r>
            <a:r>
              <a:rPr lang="en-US" altLang="zh-CN">
                <a:solidFill>
                  <a:srgbClr val="FF0000"/>
                </a:solidFill>
              </a:rPr>
              <a:t>while </a:t>
            </a:r>
            <a:r>
              <a:rPr lang="zh-CN" altLang="en-US" dirty="0">
                <a:solidFill>
                  <a:srgbClr val="FF0000"/>
                </a:solidFill>
              </a:rPr>
              <a:t>循环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</p:txBody>
      </p:sp>
      <p:pic>
        <p:nvPicPr>
          <p:cNvPr id="4" name="图片 3" descr="31393935333132383b31393939333839383bd7dcbde1bbe3b1a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3225" y="399504"/>
            <a:ext cx="1632585" cy="1632585"/>
          </a:xfrm>
          <a:prstGeom prst="rect">
            <a:avLst/>
          </a:prstGeom>
        </p:spPr>
      </p:pic>
      <p:sp>
        <p:nvSpPr>
          <p:cNvPr id="5" name="Star: 5 Points 6">
            <a:extLst>
              <a:ext uri="{FF2B5EF4-FFF2-40B4-BE49-F238E27FC236}">
                <a16:creationId xmlns:a16="http://schemas.microsoft.com/office/drawing/2014/main" id="{E39FD926-A492-4573-B458-164B3162BF5A}"/>
              </a:ext>
            </a:extLst>
          </p:cNvPr>
          <p:cNvSpPr/>
          <p:nvPr/>
        </p:nvSpPr>
        <p:spPr>
          <a:xfrm>
            <a:off x="2014825" y="3762207"/>
            <a:ext cx="198408" cy="19840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41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en-US" altLang="zh-CN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Break </a:t>
            </a:r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语句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5461"/>
            <a:ext cx="10178322" cy="455413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Aft>
                <a:spcPts val="700"/>
              </a:spcAft>
              <a:buNone/>
            </a:pPr>
            <a:r>
              <a:rPr lang="en-US" altLang="zh-CN" dirty="0"/>
              <a:t>break </a:t>
            </a:r>
            <a:r>
              <a:rPr lang="zh-CN" altLang="en-US" dirty="0"/>
              <a:t>语句作用是中断循环的执行；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accent2"/>
                </a:solidFill>
              </a:rPr>
              <a:t>如果在 </a:t>
            </a:r>
            <a:r>
              <a:rPr lang="en-US" altLang="zh-CN" dirty="0">
                <a:solidFill>
                  <a:schemeClr val="accent2"/>
                </a:solidFill>
              </a:rPr>
              <a:t>for </a:t>
            </a:r>
            <a:r>
              <a:rPr lang="zh-CN" altLang="en-US" dirty="0">
                <a:solidFill>
                  <a:schemeClr val="accent2"/>
                </a:solidFill>
              </a:rPr>
              <a:t>循环中执行了 </a:t>
            </a:r>
            <a:r>
              <a:rPr lang="en-US" altLang="zh-CN" dirty="0">
                <a:solidFill>
                  <a:schemeClr val="accent2"/>
                </a:solidFill>
              </a:rPr>
              <a:t>break </a:t>
            </a:r>
            <a:r>
              <a:rPr lang="zh-CN" altLang="en-US" dirty="0">
                <a:solidFill>
                  <a:schemeClr val="accent2"/>
                </a:solidFill>
              </a:rPr>
              <a:t>语句，循环语句的遍历就会立即终止，即使还有未遍历完的数据，还是会立即终止循环。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095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en-US" altLang="zh-CN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continue </a:t>
            </a:r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语句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5461"/>
            <a:ext cx="10178322" cy="455413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Aft>
                <a:spcPts val="700"/>
              </a:spcAft>
              <a:buNone/>
            </a:pPr>
            <a:r>
              <a:rPr lang="en-US" altLang="zh-CN" dirty="0"/>
              <a:t>continue </a:t>
            </a:r>
            <a:r>
              <a:rPr lang="zh-CN" altLang="en-US" dirty="0"/>
              <a:t>语句的作用是跳过本轮循环，执行下一轮。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accent2"/>
                </a:solidFill>
              </a:rPr>
              <a:t>在循环中如果执行了 </a:t>
            </a:r>
            <a:r>
              <a:rPr lang="en-US" altLang="zh-CN" dirty="0">
                <a:solidFill>
                  <a:schemeClr val="accent2"/>
                </a:solidFill>
              </a:rPr>
              <a:t>continue</a:t>
            </a:r>
            <a:r>
              <a:rPr lang="zh-CN" altLang="en-US" dirty="0">
                <a:solidFill>
                  <a:schemeClr val="accent2"/>
                </a:solidFill>
              </a:rPr>
              <a:t>，则 </a:t>
            </a:r>
            <a:r>
              <a:rPr lang="en-US" altLang="zh-CN" dirty="0">
                <a:solidFill>
                  <a:schemeClr val="accent2"/>
                </a:solidFill>
              </a:rPr>
              <a:t>continue </a:t>
            </a:r>
            <a:r>
              <a:rPr lang="zh-CN" altLang="en-US" dirty="0">
                <a:solidFill>
                  <a:schemeClr val="accent2"/>
                </a:solidFill>
              </a:rPr>
              <a:t>语句后的循环体语句不会被执行，即提前结束了本次循环，然后进入下一个遍历循环。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03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练习</a:t>
            </a:r>
            <a:endParaRPr lang="en-US" sz="4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15726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系统随机产生一个</a:t>
            </a:r>
            <a:r>
              <a:rPr lang="en-US" altLang="zh-CN" dirty="0"/>
              <a:t>0-100</a:t>
            </a:r>
            <a:r>
              <a:rPr lang="zh-CN" altLang="en-US" dirty="0"/>
              <a:t>的随机数，用户不断输入数字，直到输入的数字和产生的数字相等，游戏结束。如果猜错了，给出大了或者小了的提示信息。</a:t>
            </a:r>
            <a:endParaRPr lang="en-US" altLang="zh-CN" dirty="0"/>
          </a:p>
        </p:txBody>
      </p:sp>
      <p:pic>
        <p:nvPicPr>
          <p:cNvPr id="4" name="图片 3" descr="31393935333132383b31393939333839383bd7dcbde1bbe3b1a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9600" y="4456800"/>
            <a:ext cx="1632585" cy="163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79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推导式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5461"/>
            <a:ext cx="10178322" cy="455413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accent2"/>
                </a:solidFill>
              </a:rPr>
              <a:t>推导式是指，在 </a:t>
            </a:r>
            <a:r>
              <a:rPr lang="en-US" altLang="zh-CN" dirty="0">
                <a:solidFill>
                  <a:schemeClr val="accent2"/>
                </a:solidFill>
              </a:rPr>
              <a:t>Python </a:t>
            </a:r>
            <a:r>
              <a:rPr lang="zh-CN" altLang="en-US" dirty="0">
                <a:solidFill>
                  <a:schemeClr val="accent2"/>
                </a:solidFill>
              </a:rPr>
              <a:t>中，以紧凑的方式对列表，元组，字典等序列或一系列的元素进行处理，处理结果仍然被放到一个列表，字典等序列之中的语法形式。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典型的列表推导基本形式如下：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	[ &lt;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zh-CN" altLang="en-US" dirty="0"/>
              <a:t>的表达式</a:t>
            </a:r>
            <a:r>
              <a:rPr lang="en-US" altLang="zh-CN" dirty="0"/>
              <a:t>&gt; </a:t>
            </a: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zh-CN" altLang="en-US" dirty="0"/>
              <a:t>迭代对象</a:t>
            </a:r>
            <a:r>
              <a:rPr lang="en-US" dirty="0"/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accent2"/>
                </a:solidFill>
              </a:rPr>
              <a:t>迭代对象是指一个可遍历的对象，比如列表，元组，也可以是 </a:t>
            </a:r>
            <a:r>
              <a:rPr lang="en-US" altLang="zh-CN" dirty="0">
                <a:solidFill>
                  <a:schemeClr val="accent2"/>
                </a:solidFill>
              </a:rPr>
              <a:t>range() </a:t>
            </a:r>
            <a:r>
              <a:rPr lang="zh-CN" altLang="en-US" dirty="0">
                <a:solidFill>
                  <a:schemeClr val="accent2"/>
                </a:solidFill>
              </a:rPr>
              <a:t>函数。其语义为：用循环变量 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去遍历 </a:t>
            </a:r>
            <a:r>
              <a:rPr lang="en-US" altLang="zh-CN" dirty="0">
                <a:solidFill>
                  <a:schemeClr val="accent2"/>
                </a:solidFill>
              </a:rPr>
              <a:t>iterator</a:t>
            </a:r>
            <a:r>
              <a:rPr lang="zh-CN" altLang="en-US" dirty="0">
                <a:solidFill>
                  <a:schemeClr val="accent2"/>
                </a:solidFill>
              </a:rPr>
              <a:t>，并将 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相关表达式的值放入一个列表中。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accent2"/>
                </a:solidFill>
              </a:rPr>
              <a:t>每当对列表，元组，字典序列中的元素进行处理时，你都可以尝试使用列表推导式来完成，这样非常有助于降低程序的复杂性，缩短了程序的长度。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785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推导式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5461"/>
            <a:ext cx="10178322" cy="455413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Aft>
                <a:spcPts val="500"/>
              </a:spcAft>
              <a:buNone/>
            </a:pPr>
            <a:r>
              <a:rPr lang="zh-CN" altLang="en-US" dirty="0">
                <a:solidFill>
                  <a:schemeClr val="accent2"/>
                </a:solidFill>
              </a:rPr>
              <a:t>字典也可以实现其推导式语法，基本形式如下：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	{‘</a:t>
            </a:r>
            <a:r>
              <a:rPr lang="en-US" dirty="0"/>
              <a:t>key </a:t>
            </a:r>
            <a:r>
              <a:rPr lang="zh-CN" altLang="en-US" dirty="0"/>
              <a:t>的表达式</a:t>
            </a:r>
            <a:r>
              <a:rPr lang="en-US" altLang="zh-CN" dirty="0"/>
              <a:t>’</a:t>
            </a:r>
            <a:r>
              <a:rPr lang="zh-CN" altLang="en-US" dirty="0"/>
              <a:t>：</a:t>
            </a:r>
            <a:r>
              <a:rPr lang="en-US" altLang="zh-CN" dirty="0"/>
              <a:t>‘</a:t>
            </a:r>
            <a:r>
              <a:rPr lang="en-US" dirty="0"/>
              <a:t>value </a:t>
            </a:r>
            <a:r>
              <a:rPr lang="zh-CN" altLang="en-US" dirty="0"/>
              <a:t>的表达式</a:t>
            </a:r>
            <a:r>
              <a:rPr lang="en-US" altLang="zh-CN" dirty="0"/>
              <a:t>’ </a:t>
            </a:r>
            <a:r>
              <a:rPr lang="en-US" dirty="0"/>
              <a:t>for key, value in </a:t>
            </a:r>
            <a:r>
              <a:rPr lang="zh-CN" altLang="en-US" dirty="0"/>
              <a:t>迭代对象</a:t>
            </a:r>
            <a:r>
              <a:rPr lang="en-US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spcAft>
                <a:spcPts val="500"/>
              </a:spcAft>
              <a:buNone/>
            </a:pPr>
            <a:r>
              <a:rPr lang="zh-CN" altLang="en-US" dirty="0">
                <a:solidFill>
                  <a:schemeClr val="accent2"/>
                </a:solidFill>
              </a:rPr>
              <a:t>列表推导式和字典推导式不仅可以对遍历的元素进行全部处理，还可以使用 </a:t>
            </a:r>
            <a:r>
              <a:rPr lang="en-US" altLang="zh-CN" dirty="0">
                <a:solidFill>
                  <a:schemeClr val="accent2"/>
                </a:solidFill>
              </a:rPr>
              <a:t>if </a:t>
            </a:r>
            <a:r>
              <a:rPr lang="zh-CN" altLang="en-US" dirty="0">
                <a:solidFill>
                  <a:schemeClr val="accent2"/>
                </a:solidFill>
              </a:rPr>
              <a:t>语句实现有选择地处理遍历序列中的元素。其基本形式如下：</a:t>
            </a:r>
            <a:endParaRPr lang="en-US" dirty="0"/>
          </a:p>
          <a:p>
            <a:pPr marL="1144800">
              <a:lnSpc>
                <a:spcPct val="130000"/>
              </a:lnSpc>
            </a:pPr>
            <a:r>
              <a:rPr lang="en-US" dirty="0"/>
              <a:t>[ '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zh-CN" altLang="en-US" dirty="0"/>
              <a:t>相关表达式</a:t>
            </a:r>
            <a:r>
              <a:rPr lang="en-US" altLang="zh-CN" dirty="0"/>
              <a:t>' </a:t>
            </a: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iterator if '</a:t>
            </a:r>
            <a:r>
              <a:rPr lang="zh-CN" altLang="en-US" dirty="0"/>
              <a:t>条件</a:t>
            </a:r>
            <a:r>
              <a:rPr lang="en-US" altLang="zh-CN" dirty="0"/>
              <a:t>’]</a:t>
            </a:r>
          </a:p>
          <a:p>
            <a:pPr marL="1144800">
              <a:lnSpc>
                <a:spcPct val="150000"/>
              </a:lnSpc>
            </a:pPr>
            <a:r>
              <a:rPr lang="en-US" altLang="zh-CN" dirty="0"/>
              <a:t>['</a:t>
            </a:r>
            <a:r>
              <a:rPr lang="en-US" dirty="0"/>
              <a:t>key </a:t>
            </a:r>
            <a:r>
              <a:rPr lang="zh-CN" altLang="en-US" dirty="0"/>
              <a:t>相关表达式</a:t>
            </a:r>
            <a:r>
              <a:rPr lang="en-US" altLang="zh-CN" dirty="0"/>
              <a:t>': '</a:t>
            </a:r>
            <a:r>
              <a:rPr lang="en-US" dirty="0"/>
              <a:t>value </a:t>
            </a:r>
            <a:r>
              <a:rPr lang="zh-CN" altLang="en-US" dirty="0"/>
              <a:t>相关表达式</a:t>
            </a:r>
            <a:r>
              <a:rPr lang="en-US" altLang="zh-CN" dirty="0"/>
              <a:t>' </a:t>
            </a:r>
            <a:r>
              <a:rPr lang="en-US" dirty="0"/>
              <a:t>for key, value in iterator if '</a:t>
            </a:r>
            <a:r>
              <a:rPr lang="zh-CN" altLang="en-US" dirty="0"/>
              <a:t>条件</a:t>
            </a:r>
            <a:r>
              <a:rPr lang="en-US" altLang="zh-CN" dirty="0"/>
              <a:t>']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3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955" y="718185"/>
            <a:ext cx="2467610" cy="5421630"/>
          </a:xfrm>
        </p:spPr>
        <p:txBody>
          <a:bodyPr anchor="ctr">
            <a:normAutofit/>
          </a:bodyPr>
          <a:lstStyle/>
          <a:p>
            <a:pPr algn="ctr"/>
            <a:r>
              <a:rPr lang="zh-CN" altLang="en-US" sz="4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目录</a:t>
            </a:r>
            <a:endParaRPr lang="en-US" sz="4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482812"/>
              </p:ext>
            </p:extLst>
          </p:nvPr>
        </p:nvGraphicFramePr>
        <p:xfrm>
          <a:off x="4903200" y="644400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左中括号 6"/>
          <p:cNvSpPr/>
          <p:nvPr/>
        </p:nvSpPr>
        <p:spPr>
          <a:xfrm>
            <a:off x="4006800" y="934087"/>
            <a:ext cx="324485" cy="4824456"/>
          </a:xfrm>
          <a:prstGeom prst="leftBracket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练习</a:t>
            </a:r>
            <a:endParaRPr lang="en-US" sz="4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40000"/>
            <a:ext cx="10178322" cy="50922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应用列表推导式，构建一个列表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[0, 2, 4, 6, 8, 10, 12, 14, 16, 18]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[(0, 1), (1, 2), (2, 3), (3, 4), (4, 5), (5, 6)]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zh-CN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求出</a:t>
            </a:r>
            <a:r>
              <a:rPr lang="en-US" altLang="zh-CN" dirty="0"/>
              <a:t>50</a:t>
            </a:r>
            <a:r>
              <a:rPr lang="zh-CN" altLang="en-US" dirty="0"/>
              <a:t>以内能被</a:t>
            </a:r>
            <a:r>
              <a:rPr lang="en-US" altLang="zh-CN" dirty="0"/>
              <a:t>3</a:t>
            </a:r>
            <a:r>
              <a:rPr lang="zh-CN" altLang="en-US" dirty="0"/>
              <a:t>整除的数的平方，并放入到一个列表中。</a:t>
            </a:r>
            <a:endParaRPr lang="en-US" altLang="zh-CN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把列表中所有字符变成小写 </a:t>
            </a:r>
            <a:r>
              <a:rPr lang="en-US" altLang="zh-CN" dirty="0"/>
              <a:t>[“ADDD”,“</a:t>
            </a:r>
            <a:r>
              <a:rPr lang="en-US" altLang="zh-CN" dirty="0" err="1"/>
              <a:t>dddDD</a:t>
            </a:r>
            <a:r>
              <a:rPr lang="en-US" altLang="zh-CN" dirty="0"/>
              <a:t>”,“</a:t>
            </a:r>
            <a:r>
              <a:rPr lang="en-US" altLang="zh-CN" dirty="0" err="1"/>
              <a:t>DDaa</a:t>
            </a:r>
            <a:r>
              <a:rPr lang="en-US" altLang="zh-CN" dirty="0"/>
              <a:t>”,“</a:t>
            </a:r>
            <a:r>
              <a:rPr lang="en-US" altLang="zh-CN" dirty="0" err="1"/>
              <a:t>sss</a:t>
            </a:r>
            <a:r>
              <a:rPr lang="en-US" altLang="zh-CN" dirty="0"/>
              <a:t>”]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应用列表推导式，去除列表中成绩小于</a:t>
            </a:r>
            <a:r>
              <a:rPr lang="en-US" altLang="zh-CN" dirty="0"/>
              <a:t>70</a:t>
            </a:r>
            <a:r>
              <a:rPr lang="zh-CN" altLang="en-US" dirty="0"/>
              <a:t>的字典 ：</a:t>
            </a:r>
            <a:r>
              <a:rPr lang="en-US" altLang="zh-CN" dirty="0" err="1"/>
              <a:t>dict_list</a:t>
            </a:r>
            <a:r>
              <a:rPr lang="en-US" altLang="zh-CN" dirty="0"/>
              <a:t> = [{“</a:t>
            </a:r>
            <a:r>
              <a:rPr lang="zh-CN" altLang="en-US" dirty="0"/>
              <a:t>科目”</a:t>
            </a:r>
            <a:r>
              <a:rPr lang="en-US" altLang="zh-CN" dirty="0"/>
              <a:t>:“</a:t>
            </a:r>
            <a:r>
              <a:rPr lang="zh-CN" altLang="en-US" dirty="0"/>
              <a:t>政治”</a:t>
            </a:r>
            <a:r>
              <a:rPr lang="en-US" altLang="zh-CN" dirty="0"/>
              <a:t>, “</a:t>
            </a:r>
            <a:r>
              <a:rPr lang="zh-CN" altLang="en-US" dirty="0"/>
              <a:t>成绩”</a:t>
            </a:r>
            <a:r>
              <a:rPr lang="en-US" altLang="zh-CN" dirty="0"/>
              <a:t>:98}, {“</a:t>
            </a:r>
            <a:r>
              <a:rPr lang="zh-CN" altLang="en-US" dirty="0"/>
              <a:t>科目”</a:t>
            </a:r>
            <a:r>
              <a:rPr lang="en-US" altLang="zh-CN" dirty="0"/>
              <a:t>:“</a:t>
            </a:r>
            <a:r>
              <a:rPr lang="zh-CN" altLang="en-US" dirty="0"/>
              <a:t>语文”</a:t>
            </a:r>
            <a:r>
              <a:rPr lang="en-US" altLang="zh-CN" dirty="0"/>
              <a:t>, “</a:t>
            </a:r>
            <a:r>
              <a:rPr lang="zh-CN" altLang="en-US" dirty="0"/>
              <a:t>成绩”</a:t>
            </a:r>
            <a:r>
              <a:rPr lang="en-US" altLang="zh-CN" dirty="0"/>
              <a:t>:77}, {“</a:t>
            </a:r>
            <a:r>
              <a:rPr lang="zh-CN" altLang="en-US" dirty="0"/>
              <a:t>科目”</a:t>
            </a:r>
            <a:r>
              <a:rPr lang="en-US" altLang="zh-CN" dirty="0"/>
              <a:t>:“</a:t>
            </a:r>
            <a:r>
              <a:rPr lang="zh-CN" altLang="en-US" dirty="0"/>
              <a:t>数学”</a:t>
            </a:r>
            <a:r>
              <a:rPr lang="en-US" altLang="zh-CN" dirty="0"/>
              <a:t>, “</a:t>
            </a:r>
            <a:r>
              <a:rPr lang="zh-CN" altLang="en-US" dirty="0"/>
              <a:t>成绩”</a:t>
            </a:r>
            <a:r>
              <a:rPr lang="en-US" altLang="zh-CN" dirty="0"/>
              <a:t>:99}, {“</a:t>
            </a:r>
            <a:r>
              <a:rPr lang="zh-CN" altLang="en-US" dirty="0"/>
              <a:t>科目”</a:t>
            </a:r>
            <a:r>
              <a:rPr lang="en-US" altLang="zh-CN" dirty="0"/>
              <a:t>:“</a:t>
            </a:r>
            <a:r>
              <a:rPr lang="zh-CN" altLang="en-US" dirty="0"/>
              <a:t>历史”</a:t>
            </a:r>
            <a:r>
              <a:rPr lang="en-US" altLang="zh-CN" dirty="0"/>
              <a:t>, “</a:t>
            </a:r>
            <a:r>
              <a:rPr lang="zh-CN" altLang="en-US" dirty="0"/>
              <a:t>成绩”</a:t>
            </a:r>
            <a:r>
              <a:rPr lang="en-US" altLang="zh-CN" dirty="0"/>
              <a:t>:65}]</a:t>
            </a:r>
          </a:p>
        </p:txBody>
      </p:sp>
      <p:pic>
        <p:nvPicPr>
          <p:cNvPr id="4" name="图片 3" descr="31393935333132383b31393939333839383bd7dcbde1bbe3b1a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3225" y="399504"/>
            <a:ext cx="1632585" cy="163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9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缩进分层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5461"/>
            <a:ext cx="10178322" cy="45541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Python </a:t>
            </a:r>
            <a:r>
              <a:rPr lang="zh-CN" altLang="en-US" dirty="0">
                <a:solidFill>
                  <a:schemeClr val="accent2"/>
                </a:solidFill>
              </a:rPr>
              <a:t>的语法比较简单，采用缩进方式，即 </a:t>
            </a:r>
            <a:r>
              <a:rPr lang="en-US" altLang="zh-CN" dirty="0">
                <a:solidFill>
                  <a:schemeClr val="accent2"/>
                </a:solidFill>
              </a:rPr>
              <a:t>4 </a:t>
            </a:r>
            <a:r>
              <a:rPr lang="zh-CN" altLang="en-US" dirty="0">
                <a:solidFill>
                  <a:schemeClr val="accent2"/>
                </a:solidFill>
              </a:rPr>
              <a:t>个空格；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PyCharm </a:t>
            </a:r>
            <a:r>
              <a:rPr lang="zh-CN" altLang="en-US" dirty="0">
                <a:solidFill>
                  <a:schemeClr val="accent2"/>
                </a:solidFill>
              </a:rPr>
              <a:t>已经定义过了，按一次 </a:t>
            </a:r>
            <a:r>
              <a:rPr lang="en-US" altLang="zh-CN" dirty="0">
                <a:solidFill>
                  <a:schemeClr val="accent2"/>
                </a:solidFill>
              </a:rPr>
              <a:t>Tab </a:t>
            </a:r>
            <a:r>
              <a:rPr lang="zh-CN" altLang="en-US" dirty="0">
                <a:solidFill>
                  <a:schemeClr val="accent2"/>
                </a:solidFill>
              </a:rPr>
              <a:t>键产生 </a:t>
            </a:r>
            <a:r>
              <a:rPr lang="en-US" altLang="zh-CN" dirty="0">
                <a:solidFill>
                  <a:schemeClr val="accent2"/>
                </a:solidFill>
              </a:rPr>
              <a:t>4 </a:t>
            </a:r>
            <a:r>
              <a:rPr lang="zh-CN" altLang="en-US" dirty="0">
                <a:solidFill>
                  <a:schemeClr val="accent2"/>
                </a:solidFill>
              </a:rPr>
              <a:t>个空格的缩进。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例如：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720000" indent="0">
              <a:buNone/>
            </a:pP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判断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与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 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的大小关系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720000" indent="0"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&gt; b:</a:t>
            </a:r>
          </a:p>
          <a:p>
            <a:pPr marL="72000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</a:t>
            </a:r>
          </a:p>
          <a:p>
            <a:pPr marL="720000" indent="0"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72000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 descr="templates\docerresourceshop\icons\\31393935333132383b31393939333839393bd7dcbde1d1ddbdb2">
            <a:extLst>
              <a:ext uri="{FF2B5EF4-FFF2-40B4-BE49-F238E27FC236}">
                <a16:creationId xmlns:a16="http://schemas.microsoft.com/office/drawing/2014/main" id="{B52FE8C8-583A-4168-B444-BE9C79AF1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9600" y="4456800"/>
            <a:ext cx="1630800" cy="163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控制语句的执行流程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CF593AE-887F-046B-C327-67EC83C5D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61240"/>
              </p:ext>
            </p:extLst>
          </p:nvPr>
        </p:nvGraphicFramePr>
        <p:xfrm>
          <a:off x="2160360" y="2012731"/>
          <a:ext cx="7871279" cy="32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742">
                  <a:extLst>
                    <a:ext uri="{9D8B030D-6E8A-4147-A177-3AD203B41FA5}">
                      <a16:colId xmlns:a16="http://schemas.microsoft.com/office/drawing/2014/main" val="672321742"/>
                    </a:ext>
                  </a:extLst>
                </a:gridCol>
                <a:gridCol w="5572537">
                  <a:extLst>
                    <a:ext uri="{9D8B030D-6E8A-4147-A177-3AD203B41FA5}">
                      <a16:colId xmlns:a16="http://schemas.microsoft.com/office/drawing/2014/main" val="3623119067"/>
                    </a:ext>
                  </a:extLst>
                </a:gridCol>
              </a:tblGrid>
              <a:tr h="8064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结构类型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 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950902"/>
                  </a:ext>
                </a:extLst>
              </a:tr>
              <a:tr h="8064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顺序结构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顺序执行所有的语句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354575"/>
                  </a:ext>
                </a:extLst>
              </a:tr>
              <a:tr h="8064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选择结构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判断选择是否执行部分语句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931715"/>
                  </a:ext>
                </a:extLst>
              </a:tr>
              <a:tr h="8064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循环结构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循环执行部分语句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330052"/>
                  </a:ext>
                </a:extLst>
              </a:tr>
            </a:tbl>
          </a:graphicData>
        </a:graphic>
      </p:graphicFrame>
      <p:pic>
        <p:nvPicPr>
          <p:cNvPr id="4" name="图片 4" descr="31393935333939383b31373432363536353bc7a6b1ca">
            <a:extLst>
              <a:ext uri="{FF2B5EF4-FFF2-40B4-BE49-F238E27FC236}">
                <a16:creationId xmlns:a16="http://schemas.microsoft.com/office/drawing/2014/main" id="{71F1A5AD-9D37-4714-B017-9BE0902C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220000">
            <a:off x="9598798" y="4659084"/>
            <a:ext cx="843915" cy="84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1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en-US" altLang="zh-CN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If </a:t>
            </a:r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语句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5461"/>
            <a:ext cx="10178322" cy="4554131"/>
          </a:xfrm>
        </p:spPr>
        <p:txBody>
          <a:bodyPr/>
          <a:lstStyle/>
          <a:p>
            <a:pPr marL="0" indent="0">
              <a:spcAft>
                <a:spcPts val="700"/>
              </a:spcAft>
              <a:buNone/>
            </a:pPr>
            <a:r>
              <a:rPr lang="en-US" altLang="zh-CN" dirty="0">
                <a:solidFill>
                  <a:schemeClr val="accent2"/>
                </a:solidFill>
              </a:rPr>
              <a:t>if </a:t>
            </a:r>
            <a:r>
              <a:rPr lang="zh-CN" altLang="en-US" dirty="0">
                <a:solidFill>
                  <a:schemeClr val="accent2"/>
                </a:solidFill>
              </a:rPr>
              <a:t>语句的作用是选择执行语句，其最简单的形式如下：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 '</a:t>
            </a:r>
            <a:r>
              <a:rPr lang="zh-CN" altLang="en-US" dirty="0"/>
              <a:t>条件</a:t>
            </a:r>
            <a:r>
              <a:rPr lang="en-US" altLang="zh-CN" dirty="0"/>
              <a:t>’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	'</a:t>
            </a:r>
            <a:r>
              <a:rPr lang="zh-CN" altLang="en-US" dirty="0"/>
              <a:t>语句</a:t>
            </a:r>
            <a:r>
              <a:rPr lang="en-US" altLang="zh-CN" dirty="0"/>
              <a:t>'</a:t>
            </a:r>
            <a:endParaRPr lang="en-US" dirty="0"/>
          </a:p>
        </p:txBody>
      </p:sp>
      <p:pic>
        <p:nvPicPr>
          <p:cNvPr id="4" name="图形 3" descr="templates\docerresourceshop\icons\\32303038313137383b32303131373238313bcfeec4bfb9c0d6b5">
            <a:extLst>
              <a:ext uri="{FF2B5EF4-FFF2-40B4-BE49-F238E27FC236}">
                <a16:creationId xmlns:a16="http://schemas.microsoft.com/office/drawing/2014/main" id="{6C1EC811-BCF7-4B85-81BE-6F6055BB8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0000" y="4320000"/>
            <a:ext cx="2160000" cy="2160000"/>
          </a:xfrm>
          <a:prstGeom prst="rect">
            <a:avLst/>
          </a:prstGeom>
          <a:effectLst>
            <a:outerShdw blurRad="63500" sx="102000" sy="102000" algn="ctr" rotWithShape="0">
              <a:srgbClr val="F3F3F2">
                <a:alpha val="40000"/>
              </a:srgb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97232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en-US" altLang="zh-CN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If </a:t>
            </a:r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语句 中的关键字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5461"/>
            <a:ext cx="10178322" cy="45541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zh-CN" altLang="en-US" dirty="0"/>
              <a:t>关键字是 </a:t>
            </a:r>
            <a:r>
              <a:rPr lang="en-US" altLang="zh-CN" dirty="0"/>
              <a:t>python </a:t>
            </a:r>
            <a:r>
              <a:rPr lang="zh-CN" altLang="en-US" dirty="0"/>
              <a:t>对“如果之前的条件不正确，那么试试这个条件”的表达方式。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else </a:t>
            </a:r>
            <a:r>
              <a:rPr lang="zh-CN" altLang="en-US" dirty="0"/>
              <a:t>关键字捕获未被之前的条件捕获的任何内容。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if '</a:t>
            </a:r>
            <a:r>
              <a:rPr lang="zh-CN" altLang="en-US" dirty="0"/>
              <a:t>条件</a:t>
            </a:r>
            <a:r>
              <a:rPr lang="en-US" altLang="zh-CN" dirty="0"/>
              <a:t>’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	'</a:t>
            </a:r>
            <a:r>
              <a:rPr lang="zh-CN" altLang="en-US" dirty="0"/>
              <a:t>语句</a:t>
            </a:r>
            <a:r>
              <a:rPr lang="en-US" altLang="zh-CN" dirty="0"/>
              <a:t>’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zh-CN" altLang="en-US" dirty="0"/>
              <a:t>条件</a:t>
            </a:r>
            <a:r>
              <a:rPr lang="en-US" altLang="zh-CN" dirty="0"/>
              <a:t>’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‘</a:t>
            </a:r>
            <a:r>
              <a:rPr lang="zh-CN" altLang="en-US" dirty="0"/>
              <a:t>语句</a:t>
            </a:r>
            <a:r>
              <a:rPr lang="en-US" altLang="zh-CN" dirty="0"/>
              <a:t>’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zh-CN" altLang="en-US" dirty="0"/>
              <a:t>条件</a:t>
            </a:r>
            <a:r>
              <a:rPr lang="en-US" altLang="zh-CN" dirty="0"/>
              <a:t>’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‘</a:t>
            </a:r>
            <a:r>
              <a:rPr lang="zh-CN" altLang="en-US" dirty="0"/>
              <a:t>语句</a:t>
            </a:r>
            <a:r>
              <a:rPr lang="en-US" altLang="zh-CN" dirty="0"/>
              <a:t>’</a:t>
            </a:r>
          </a:p>
          <a:p>
            <a:pPr marL="0" indent="0">
              <a:buNone/>
            </a:pPr>
            <a:r>
              <a:rPr lang="en-US" altLang="zh-CN" dirty="0"/>
              <a:t>	else:</a:t>
            </a:r>
          </a:p>
          <a:p>
            <a:pPr marL="0" indent="0">
              <a:buNone/>
            </a:pPr>
            <a:r>
              <a:rPr lang="en-US" altLang="zh-CN" dirty="0"/>
              <a:t>		‘</a:t>
            </a:r>
            <a:r>
              <a:rPr lang="zh-CN" altLang="en-US" dirty="0"/>
              <a:t>语句</a:t>
            </a:r>
            <a:r>
              <a:rPr lang="en-US" altLang="zh-CN" dirty="0"/>
              <a:t>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8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en-US" altLang="zh-CN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If </a:t>
            </a:r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语句的嵌套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5461"/>
            <a:ext cx="10178322" cy="11105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对于嵌套的 </a:t>
            </a:r>
            <a:r>
              <a:rPr lang="en-US" altLang="zh-CN" dirty="0">
                <a:solidFill>
                  <a:schemeClr val="accent2"/>
                </a:solidFill>
              </a:rPr>
              <a:t>if </a:t>
            </a:r>
            <a:r>
              <a:rPr lang="zh-CN" altLang="en-US" dirty="0">
                <a:solidFill>
                  <a:schemeClr val="accent2"/>
                </a:solidFill>
              </a:rPr>
              <a:t>语句写法上和不嵌套的 </a:t>
            </a:r>
            <a:r>
              <a:rPr lang="en-US" altLang="zh-CN" dirty="0">
                <a:solidFill>
                  <a:schemeClr val="accent2"/>
                </a:solidFill>
              </a:rPr>
              <a:t>if </a:t>
            </a:r>
            <a:r>
              <a:rPr lang="zh-CN" altLang="en-US" dirty="0">
                <a:solidFill>
                  <a:schemeClr val="accent2"/>
                </a:solidFill>
              </a:rPr>
              <a:t>语句在形式上的区别就是缩进不同而已。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B01C2D-AE7A-4613-9AA0-7A0D8DE76BB7}"/>
              </a:ext>
            </a:extLst>
          </p:cNvPr>
          <p:cNvSpPr txBox="1"/>
          <p:nvPr/>
        </p:nvSpPr>
        <p:spPr>
          <a:xfrm>
            <a:off x="2068286" y="1880714"/>
            <a:ext cx="4027714" cy="289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条件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：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条件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：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语句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条件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：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语句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语句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18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练习</a:t>
            </a:r>
            <a:endParaRPr lang="en-US" sz="4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113200"/>
            <a:ext cx="10178322" cy="315726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要求用户输入成绩，判断用户成绩的档次并返回。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分以上是优，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分以上是良，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分以上是中，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分以上是合格，其余为挂科。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</p:txBody>
      </p:sp>
      <p:pic>
        <p:nvPicPr>
          <p:cNvPr id="4" name="图片 3" descr="31393935333132383b31393939333839383bd7dcbde1bbe3b1a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9600" y="4456800"/>
            <a:ext cx="1632585" cy="163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8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en-US" altLang="zh-CN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For </a:t>
            </a:r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循环语句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5462"/>
            <a:ext cx="10178322" cy="1972910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Python </a:t>
            </a:r>
            <a:r>
              <a:rPr lang="zh-CN" altLang="en-US" dirty="0">
                <a:solidFill>
                  <a:schemeClr val="accent2"/>
                </a:solidFill>
              </a:rPr>
              <a:t>中 </a:t>
            </a:r>
            <a:r>
              <a:rPr lang="en-US" altLang="zh-CN" dirty="0">
                <a:solidFill>
                  <a:schemeClr val="accent2"/>
                </a:solidFill>
              </a:rPr>
              <a:t>for </a:t>
            </a:r>
            <a:r>
              <a:rPr lang="zh-CN" altLang="en-US" dirty="0">
                <a:solidFill>
                  <a:schemeClr val="accent2"/>
                </a:solidFill>
              </a:rPr>
              <a:t>语句是通过遍历循环某一序列对象（比如列表，元组，字典）来构建循环，循环结束的条件就是对象被遍历完成。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for </a:t>
            </a:r>
            <a:r>
              <a:rPr lang="zh-CN" altLang="en-US" dirty="0">
                <a:solidFill>
                  <a:schemeClr val="accent2"/>
                </a:solidFill>
              </a:rPr>
              <a:t>语句的形式如下：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E61615-F962-4EEF-92BD-3828B5A4E7B1}"/>
              </a:ext>
            </a:extLst>
          </p:cNvPr>
          <p:cNvSpPr txBox="1"/>
          <p:nvPr/>
        </p:nvSpPr>
        <p:spPr>
          <a:xfrm>
            <a:off x="2116457" y="3038540"/>
            <a:ext cx="5540829" cy="78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CE7F00"/>
                </a:solidFill>
                <a:latin typeface="Consolas" panose="020B0609020204030204" pitchFamily="49" charset="0"/>
              </a:rPr>
              <a:t>for</a:t>
            </a:r>
            <a:r>
              <a:rPr lang="zh-CN" altLang="en-US" dirty="0">
                <a:solidFill>
                  <a:srgbClr val="CE7F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CE7F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CE7F00"/>
                </a:solidFill>
                <a:latin typeface="Consolas" panose="020B0609020204030204" pitchFamily="49" charset="0"/>
              </a:rPr>
              <a:t>循环变量</a:t>
            </a:r>
            <a:r>
              <a:rPr lang="en-US" altLang="zh-CN" dirty="0">
                <a:solidFill>
                  <a:srgbClr val="CE7F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CE7F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CE7F00"/>
                </a:solidFill>
                <a:latin typeface="Consolas" panose="020B0609020204030204" pitchFamily="49" charset="0"/>
              </a:rPr>
              <a:t>in</a:t>
            </a:r>
            <a:r>
              <a:rPr lang="zh-CN" altLang="en-US" dirty="0">
                <a:solidFill>
                  <a:srgbClr val="CE7F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CE7F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CE7F00"/>
                </a:solidFill>
                <a:latin typeface="Consolas" panose="020B0609020204030204" pitchFamily="49" charset="0"/>
              </a:rPr>
              <a:t>遍历对象</a:t>
            </a:r>
            <a:r>
              <a:rPr lang="en-US" altLang="zh-CN" dirty="0">
                <a:solidFill>
                  <a:srgbClr val="CE7F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CE7F00"/>
                </a:solidFill>
                <a:latin typeface="Consolas" panose="020B0609020204030204" pitchFamily="49" charset="0"/>
              </a:rPr>
              <a:t>：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CE7F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E7F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CE7F00"/>
                </a:solidFill>
                <a:latin typeface="Consolas" panose="020B0609020204030204" pitchFamily="49" charset="0"/>
              </a:rPr>
              <a:t>语句</a:t>
            </a:r>
            <a:r>
              <a:rPr lang="en-US" altLang="zh-CN" dirty="0">
                <a:solidFill>
                  <a:srgbClr val="CE7F00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CE7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688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mQ4MjE3MGY3MjhlZWU5MTliNDUwNDExNDc0Yzk4ODYifQ=="/>
</p:tagLst>
</file>

<file path=ppt/theme/theme1.xml><?xml version="1.0" encoding="utf-8"?>
<a:theme xmlns:a="http://schemas.openxmlformats.org/drawingml/2006/main" name="Badge">
  <a:themeElements>
    <a:clrScheme name="自定义 1">
      <a:dk1>
        <a:srgbClr val="2A1A00"/>
      </a:dk1>
      <a:lt1>
        <a:srgbClr val="FFFFFF"/>
      </a:lt1>
      <a:dk2>
        <a:srgbClr val="59574E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01_安装Python</Template>
  <TotalTime>1775</TotalTime>
  <Words>1848</Words>
  <Application>Microsoft Office PowerPoint</Application>
  <PresentationFormat>Widescreen</PresentationFormat>
  <Paragraphs>147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思源黑体 CN Regular</vt:lpstr>
      <vt:lpstr>Arial</vt:lpstr>
      <vt:lpstr>Calibri</vt:lpstr>
      <vt:lpstr>Consolas</vt:lpstr>
      <vt:lpstr>Gill Sans MT</vt:lpstr>
      <vt:lpstr>Impact</vt:lpstr>
      <vt:lpstr>Times New Roman</vt:lpstr>
      <vt:lpstr>Badge</vt:lpstr>
      <vt:lpstr>控制语句</vt:lpstr>
      <vt:lpstr>目录</vt:lpstr>
      <vt:lpstr>缩进分层</vt:lpstr>
      <vt:lpstr>控制语句的执行流程</vt:lpstr>
      <vt:lpstr>If 语句</vt:lpstr>
      <vt:lpstr>If 语句 中的关键字</vt:lpstr>
      <vt:lpstr>If 语句的嵌套</vt:lpstr>
      <vt:lpstr>练习</vt:lpstr>
      <vt:lpstr>For 循环语句</vt:lpstr>
      <vt:lpstr>Range() 函数</vt:lpstr>
      <vt:lpstr>练习</vt:lpstr>
      <vt:lpstr>While() 循环</vt:lpstr>
      <vt:lpstr>增量赋值运算符</vt:lpstr>
      <vt:lpstr>练习</vt:lpstr>
      <vt:lpstr>Break 语句</vt:lpstr>
      <vt:lpstr>continue 语句</vt:lpstr>
      <vt:lpstr>练习</vt:lpstr>
      <vt:lpstr>推导式</vt:lpstr>
      <vt:lpstr>推导式</vt:lpstr>
      <vt:lpstr>练习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安装PYTHON</dc:title>
  <dc:creator>Administrator</dc:creator>
  <cp:lastModifiedBy>Administrator</cp:lastModifiedBy>
  <cp:revision>25</cp:revision>
  <dcterms:created xsi:type="dcterms:W3CDTF">2022-11-05T01:37:40Z</dcterms:created>
  <dcterms:modified xsi:type="dcterms:W3CDTF">2022-11-17T11:08:28Z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86E1AB65971944D4A39AAB7396DAA6C9</vt:lpwstr>
  </property>
  <property fmtid="{D5CDD505-2E9C-101B-9397-08002B2CF9AE}" pid="3" name="KSOProductBuildVer">
    <vt:lpwstr>2052-11.1.0.12358</vt:lpwstr>
  </property>
</Properties>
</file>