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4" r:id="rId3"/>
    <p:sldId id="257" r:id="rId4"/>
    <p:sldId id="327" r:id="rId5"/>
    <p:sldId id="309" r:id="rId6"/>
    <p:sldId id="310" r:id="rId7"/>
    <p:sldId id="324" r:id="rId8"/>
    <p:sldId id="325" r:id="rId9"/>
    <p:sldId id="311" r:id="rId10"/>
    <p:sldId id="328" r:id="rId11"/>
    <p:sldId id="329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7F00"/>
    <a:srgbClr val="595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78E08E-BB78-466C-AF7A-8BF239B0068A}" type="doc">
      <dgm:prSet loTypeId="urn:microsoft.com/office/officeart/2005/8/layout/vList2#1" loCatId="list" qsTypeId="urn:microsoft.com/office/officeart/2005/8/quickstyle/simple1#1" qsCatId="simple" csTypeId="urn:microsoft.com/office/officeart/2005/8/colors/accent0_3#1" csCatId="mainScheme" phldr="1"/>
      <dgm:spPr/>
      <dgm:t>
        <a:bodyPr/>
        <a:lstStyle/>
        <a:p>
          <a:endParaRPr lang="en-US"/>
        </a:p>
      </dgm:t>
    </dgm:pt>
    <dgm:pt modelId="{43058F9C-48CD-40E3-B95F-352B6773BD35}">
      <dgm:prSet custT="1"/>
      <dgm:spPr/>
      <dgm:t>
        <a:bodyPr/>
        <a:lstStyle/>
        <a:p>
          <a:pPr algn="l"/>
          <a:r>
            <a:rPr lang="zh-CN" altLang="en-US" sz="2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导入方式</a:t>
          </a:r>
          <a:endParaRPr lang="en-US" sz="28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E5188561-322B-4AB1-B189-72C77A17446D}" type="parTrans" cxnId="{B4107746-741F-43EB-8C31-BCEA66A45AF5}">
      <dgm:prSet/>
      <dgm:spPr/>
      <dgm:t>
        <a:bodyPr/>
        <a:lstStyle/>
        <a:p>
          <a:endParaRPr lang="en-US"/>
        </a:p>
      </dgm:t>
    </dgm:pt>
    <dgm:pt modelId="{8E0D3600-94EF-4C3D-8C42-D1B002253A50}" type="sibTrans" cxnId="{B4107746-741F-43EB-8C31-BCEA66A45AF5}">
      <dgm:prSet/>
      <dgm:spPr/>
      <dgm:t>
        <a:bodyPr/>
        <a:lstStyle/>
        <a:p>
          <a:endParaRPr lang="en-US"/>
        </a:p>
      </dgm:t>
    </dgm:pt>
    <dgm:pt modelId="{441D76E1-037B-4A06-BAE7-C3A4F1143846}">
      <dgm:prSet custT="1"/>
      <dgm:spPr/>
      <dgm:t>
        <a:bodyPr/>
        <a:lstStyle/>
        <a:p>
          <a:pPr algn="l"/>
          <a:r>
            <a:rPr lang="zh-CN" altLang="en-US" sz="2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概述</a:t>
          </a:r>
          <a:endParaRPr lang="en-US" sz="28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6D1FA131-6B20-4CEF-8947-9D956D8C48C9}" type="parTrans" cxnId="{CBB336F1-17E6-475A-86D8-8CDC5B33AE3A}">
      <dgm:prSet/>
      <dgm:spPr/>
      <dgm:t>
        <a:bodyPr/>
        <a:lstStyle/>
        <a:p>
          <a:endParaRPr lang="zh-CN" altLang="en-US"/>
        </a:p>
      </dgm:t>
    </dgm:pt>
    <dgm:pt modelId="{B3788D88-613F-4F54-AB5A-9C9EC51531FE}" type="sibTrans" cxnId="{CBB336F1-17E6-475A-86D8-8CDC5B33AE3A}">
      <dgm:prSet/>
      <dgm:spPr/>
      <dgm:t>
        <a:bodyPr/>
        <a:lstStyle/>
        <a:p>
          <a:endParaRPr lang="zh-CN" altLang="en-US"/>
        </a:p>
      </dgm:t>
    </dgm:pt>
    <dgm:pt modelId="{AE4C5FE1-2808-4160-9E0C-68D06747EF02}">
      <dgm:prSet custT="1"/>
      <dgm:spPr/>
      <dgm:t>
        <a:bodyPr/>
        <a:lstStyle/>
        <a:p>
          <a:pPr algn="l"/>
          <a:r>
            <a:rPr lang="zh-CN" altLang="en-US" sz="2800" dirty="0">
              <a:latin typeface="思源黑体 CN Regular" panose="020B0500000000000000" pitchFamily="34" charset="-122"/>
              <a:ea typeface="思源黑体 CN Regular" panose="020B0500000000000000" pitchFamily="34" charset="-122"/>
            </a:rPr>
            <a:t>自定义包</a:t>
          </a:r>
          <a:endParaRPr lang="en-US" sz="2800" dirty="0">
            <a:latin typeface="思源黑体 CN Regular" panose="020B0500000000000000" pitchFamily="34" charset="-122"/>
            <a:ea typeface="思源黑体 CN Regular" panose="020B0500000000000000" pitchFamily="34" charset="-122"/>
          </a:endParaRPr>
        </a:p>
      </dgm:t>
    </dgm:pt>
    <dgm:pt modelId="{F12B0584-EC3A-4FEF-8C30-B99AE77B8A10}" type="parTrans" cxnId="{8E6418EE-74FE-4B8A-8090-844B47BEF4DE}">
      <dgm:prSet/>
      <dgm:spPr/>
      <dgm:t>
        <a:bodyPr/>
        <a:lstStyle/>
        <a:p>
          <a:endParaRPr lang="zh-CN" altLang="en-US"/>
        </a:p>
      </dgm:t>
    </dgm:pt>
    <dgm:pt modelId="{B2620D5F-2CE9-47C3-A71E-1920E16FC78E}" type="sibTrans" cxnId="{8E6418EE-74FE-4B8A-8090-844B47BEF4DE}">
      <dgm:prSet/>
      <dgm:spPr/>
      <dgm:t>
        <a:bodyPr/>
        <a:lstStyle/>
        <a:p>
          <a:endParaRPr lang="zh-CN" altLang="en-US"/>
        </a:p>
      </dgm:t>
    </dgm:pt>
    <dgm:pt modelId="{D8DE371A-4E39-43D3-ABA8-3A918ED69FBF}">
      <dgm:prSet custT="1"/>
      <dgm:spPr/>
      <dgm:t>
        <a:bodyPr/>
        <a:lstStyle/>
        <a:p>
          <a:pPr algn="l"/>
          <a:r>
            <a:rPr lang="zh-CN" altLang="en-US" sz="2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自定义模块</a:t>
          </a:r>
          <a:endParaRPr lang="en-US" sz="28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3159E59D-3077-4DA0-9B8F-46E7D225EB62}" type="parTrans" cxnId="{A514767C-07C7-446C-9450-92B9023664A4}">
      <dgm:prSet/>
      <dgm:spPr/>
      <dgm:t>
        <a:bodyPr/>
        <a:lstStyle/>
        <a:p>
          <a:endParaRPr lang="zh-CN" altLang="en-US"/>
        </a:p>
      </dgm:t>
    </dgm:pt>
    <dgm:pt modelId="{4949FE83-DD41-4E24-9637-EBFC3AFFD202}" type="sibTrans" cxnId="{A514767C-07C7-446C-9450-92B9023664A4}">
      <dgm:prSet/>
      <dgm:spPr/>
      <dgm:t>
        <a:bodyPr/>
        <a:lstStyle/>
        <a:p>
          <a:endParaRPr lang="zh-CN" altLang="en-US"/>
        </a:p>
      </dgm:t>
    </dgm:pt>
    <dgm:pt modelId="{D5E2DE3A-BABB-4BE9-9E7D-6930045375AE}">
      <dgm:prSet custT="1"/>
      <dgm:spPr/>
      <dgm:t>
        <a:bodyPr/>
        <a:lstStyle/>
        <a:p>
          <a:pPr algn="l"/>
          <a:r>
            <a:rPr lang="zh-CN" altLang="en-US" sz="2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模块位置</a:t>
          </a:r>
          <a:endParaRPr lang="en-US" sz="28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8D9379A0-4C6E-4001-99D5-5CD278910121}" type="parTrans" cxnId="{7A923846-CD32-4A1A-8FD3-156B828E54F6}">
      <dgm:prSet/>
      <dgm:spPr/>
      <dgm:t>
        <a:bodyPr/>
        <a:lstStyle/>
        <a:p>
          <a:endParaRPr lang="zh-CN" altLang="en-US"/>
        </a:p>
      </dgm:t>
    </dgm:pt>
    <dgm:pt modelId="{72819307-5BDE-48EC-B757-A795C3DEB9F4}" type="sibTrans" cxnId="{7A923846-CD32-4A1A-8FD3-156B828E54F6}">
      <dgm:prSet/>
      <dgm:spPr/>
      <dgm:t>
        <a:bodyPr/>
        <a:lstStyle/>
        <a:p>
          <a:endParaRPr lang="zh-CN" altLang="en-US"/>
        </a:p>
      </dgm:t>
    </dgm:pt>
    <dgm:pt modelId="{80A3AA58-CF74-4E32-B3AD-9D48FE4F6175}">
      <dgm:prSet custT="1"/>
      <dgm:spPr/>
      <dgm:t>
        <a:bodyPr/>
        <a:lstStyle/>
        <a:p>
          <a:pPr algn="l"/>
          <a:r>
            <a:rPr lang="en-US" sz="2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__all__</a:t>
          </a:r>
        </a:p>
      </dgm:t>
    </dgm:pt>
    <dgm:pt modelId="{D6BA0130-DFAD-42C1-88BB-4FC182D8AC50}" type="parTrans" cxnId="{DA4CD1B2-B120-46A9-836F-0114C8EFE0AF}">
      <dgm:prSet/>
      <dgm:spPr/>
      <dgm:t>
        <a:bodyPr/>
        <a:lstStyle/>
        <a:p>
          <a:endParaRPr lang="zh-CN" altLang="en-US"/>
        </a:p>
      </dgm:t>
    </dgm:pt>
    <dgm:pt modelId="{3E5A8B2D-EF17-49A4-A2E6-89FAFC2A8CC3}" type="sibTrans" cxnId="{DA4CD1B2-B120-46A9-836F-0114C8EFE0AF}">
      <dgm:prSet/>
      <dgm:spPr/>
      <dgm:t>
        <a:bodyPr/>
        <a:lstStyle/>
        <a:p>
          <a:endParaRPr lang="zh-CN" altLang="en-US"/>
        </a:p>
      </dgm:t>
    </dgm:pt>
    <dgm:pt modelId="{C95D7CBB-95C2-48D7-9A3B-E983C2B3DC98}">
      <dgm:prSet custT="1"/>
      <dgm:spPr/>
      <dgm:t>
        <a:bodyPr/>
        <a:lstStyle/>
        <a:p>
          <a:pPr algn="l"/>
          <a:r>
            <a:rPr lang="zh-CN" altLang="en-US" sz="2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具有独立运行能力的模块</a:t>
          </a:r>
          <a:endParaRPr lang="en-US" sz="28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71C3EFED-12A0-4742-9CFD-A028594E6CB7}" type="parTrans" cxnId="{DA34C670-DCEC-488D-B96B-14787471237D}">
      <dgm:prSet/>
      <dgm:spPr/>
      <dgm:t>
        <a:bodyPr/>
        <a:lstStyle/>
        <a:p>
          <a:endParaRPr lang="zh-CN" altLang="en-US"/>
        </a:p>
      </dgm:t>
    </dgm:pt>
    <dgm:pt modelId="{EFD655A6-F104-44C4-BC7B-D84DDD825E7E}" type="sibTrans" cxnId="{DA34C670-DCEC-488D-B96B-14787471237D}">
      <dgm:prSet/>
      <dgm:spPr/>
      <dgm:t>
        <a:bodyPr/>
        <a:lstStyle/>
        <a:p>
          <a:endParaRPr lang="zh-CN" altLang="en-US"/>
        </a:p>
      </dgm:t>
    </dgm:pt>
    <dgm:pt modelId="{A9F5285B-A56F-49A6-A547-EDAB3747094F}">
      <dgm:prSet custT="1"/>
      <dgm:spPr/>
      <dgm:t>
        <a:bodyPr/>
        <a:lstStyle/>
        <a:p>
          <a:pPr algn="l"/>
          <a:r>
            <a:rPr lang="zh-CN" altLang="en-US" sz="2800" dirty="0">
              <a:latin typeface="思源黑体 CN Regular" panose="020B0500000000000000" pitchFamily="34" charset="-122"/>
              <a:ea typeface="思源黑体 CN Regular" panose="020B0500000000000000" pitchFamily="34" charset="-122"/>
            </a:rPr>
            <a:t>第三方包</a:t>
          </a:r>
          <a:endParaRPr lang="en-US" sz="2800" dirty="0">
            <a:latin typeface="思源黑体 CN Regular" panose="020B0500000000000000" pitchFamily="34" charset="-122"/>
            <a:ea typeface="思源黑体 CN Regular" panose="020B0500000000000000" pitchFamily="34" charset="-122"/>
          </a:endParaRPr>
        </a:p>
      </dgm:t>
    </dgm:pt>
    <dgm:pt modelId="{ACFEEE2A-4B51-4515-9806-A82316FDCEAE}" type="parTrans" cxnId="{050D223A-4FDD-44C2-8F7E-1F20E97F8C4F}">
      <dgm:prSet/>
      <dgm:spPr/>
      <dgm:t>
        <a:bodyPr/>
        <a:lstStyle/>
        <a:p>
          <a:endParaRPr lang="zh-CN" altLang="en-US"/>
        </a:p>
      </dgm:t>
    </dgm:pt>
    <dgm:pt modelId="{1FD54849-35AF-4568-A267-70EB0A1E0F33}" type="sibTrans" cxnId="{050D223A-4FDD-44C2-8F7E-1F20E97F8C4F}">
      <dgm:prSet/>
      <dgm:spPr/>
      <dgm:t>
        <a:bodyPr/>
        <a:lstStyle/>
        <a:p>
          <a:endParaRPr lang="zh-CN" altLang="en-US"/>
        </a:p>
      </dgm:t>
    </dgm:pt>
    <dgm:pt modelId="{C1374045-3B06-48DE-A0C3-60FC646FCAF3}">
      <dgm:prSet custT="1"/>
      <dgm:spPr/>
      <dgm:t>
        <a:bodyPr/>
        <a:lstStyle/>
        <a:p>
          <a:pPr algn="l"/>
          <a:endParaRPr lang="en-US" sz="28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3F3A1935-DEE4-4CF2-939F-CA0A1B8E0A2C}" type="parTrans" cxnId="{9C984648-90C7-491D-9AC7-B275C2F3848D}">
      <dgm:prSet/>
      <dgm:spPr/>
      <dgm:t>
        <a:bodyPr/>
        <a:lstStyle/>
        <a:p>
          <a:endParaRPr lang="zh-CN" altLang="en-US"/>
        </a:p>
      </dgm:t>
    </dgm:pt>
    <dgm:pt modelId="{58FC10BF-5085-4E9F-99B1-C1412D2DB304}" type="sibTrans" cxnId="{9C984648-90C7-491D-9AC7-B275C2F3848D}">
      <dgm:prSet/>
      <dgm:spPr/>
      <dgm:t>
        <a:bodyPr/>
        <a:lstStyle/>
        <a:p>
          <a:endParaRPr lang="zh-CN" altLang="en-US"/>
        </a:p>
      </dgm:t>
    </dgm:pt>
    <dgm:pt modelId="{1B92CFE1-ACEE-45C3-8314-841A4D91C686}">
      <dgm:prSet custT="1"/>
      <dgm:spPr/>
      <dgm:t>
        <a:bodyPr/>
        <a:lstStyle/>
        <a:p>
          <a:pPr algn="l"/>
          <a:endParaRPr lang="en-US" sz="28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CC40E389-BA05-4236-AD83-7806DBE98B66}" type="parTrans" cxnId="{B0789D95-9794-4803-A5BD-45E77CD3F50A}">
      <dgm:prSet/>
      <dgm:spPr/>
      <dgm:t>
        <a:bodyPr/>
        <a:lstStyle/>
        <a:p>
          <a:endParaRPr lang="zh-CN" altLang="en-US"/>
        </a:p>
      </dgm:t>
    </dgm:pt>
    <dgm:pt modelId="{4DC729A9-2788-4E83-8E32-5B2EC49D1152}" type="sibTrans" cxnId="{B0789D95-9794-4803-A5BD-45E77CD3F50A}">
      <dgm:prSet/>
      <dgm:spPr/>
      <dgm:t>
        <a:bodyPr/>
        <a:lstStyle/>
        <a:p>
          <a:endParaRPr lang="zh-CN" altLang="en-US"/>
        </a:p>
      </dgm:t>
    </dgm:pt>
    <dgm:pt modelId="{F181A29E-2D50-4A0E-9463-26E26615CE40}">
      <dgm:prSet custT="1"/>
      <dgm:spPr/>
      <dgm:t>
        <a:bodyPr/>
        <a:lstStyle/>
        <a:p>
          <a:pPr algn="l"/>
          <a:endParaRPr lang="en-US" sz="28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11122D0D-AF55-4AE3-AC2E-1B13F3B09718}" type="parTrans" cxnId="{BDDE3AC1-A1DE-42E5-B026-2BE4DEB19F37}">
      <dgm:prSet/>
      <dgm:spPr/>
      <dgm:t>
        <a:bodyPr/>
        <a:lstStyle/>
        <a:p>
          <a:endParaRPr lang="zh-CN" altLang="en-US"/>
        </a:p>
      </dgm:t>
    </dgm:pt>
    <dgm:pt modelId="{4211BC1B-81E2-4CF7-A84A-AED92408F1E2}" type="sibTrans" cxnId="{BDDE3AC1-A1DE-42E5-B026-2BE4DEB19F37}">
      <dgm:prSet/>
      <dgm:spPr/>
      <dgm:t>
        <a:bodyPr/>
        <a:lstStyle/>
        <a:p>
          <a:endParaRPr lang="zh-CN" altLang="en-US"/>
        </a:p>
      </dgm:t>
    </dgm:pt>
    <dgm:pt modelId="{D9CD4623-4854-407F-98C5-163CD7F8F11C}">
      <dgm:prSet custT="1"/>
      <dgm:spPr/>
      <dgm:t>
        <a:bodyPr/>
        <a:lstStyle/>
        <a:p>
          <a:pPr algn="l"/>
          <a:endParaRPr lang="en-US" sz="28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607CFE08-07EC-45C9-BD0B-5F2717F5402E}" type="parTrans" cxnId="{4DDA5E86-6B6D-4FCA-B384-E544B959ABBD}">
      <dgm:prSet/>
      <dgm:spPr/>
      <dgm:t>
        <a:bodyPr/>
        <a:lstStyle/>
        <a:p>
          <a:endParaRPr lang="zh-CN" altLang="en-US"/>
        </a:p>
      </dgm:t>
    </dgm:pt>
    <dgm:pt modelId="{02037C10-6EF0-4556-B8CF-5B91A07ABCD9}" type="sibTrans" cxnId="{4DDA5E86-6B6D-4FCA-B384-E544B959ABBD}">
      <dgm:prSet/>
      <dgm:spPr/>
      <dgm:t>
        <a:bodyPr/>
        <a:lstStyle/>
        <a:p>
          <a:endParaRPr lang="zh-CN" altLang="en-US"/>
        </a:p>
      </dgm:t>
    </dgm:pt>
    <dgm:pt modelId="{34BE98B0-E7AB-491C-BD22-378A1632C521}">
      <dgm:prSet custT="1"/>
      <dgm:spPr/>
      <dgm:t>
        <a:bodyPr/>
        <a:lstStyle/>
        <a:p>
          <a:pPr algn="l"/>
          <a:endParaRPr lang="en-US" sz="28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30ED5621-1CEE-4D3D-A43C-B930EF5DBB55}" type="parTrans" cxnId="{809C9D79-D193-4673-BA1E-3A6A972AD112}">
      <dgm:prSet/>
      <dgm:spPr/>
      <dgm:t>
        <a:bodyPr/>
        <a:lstStyle/>
        <a:p>
          <a:endParaRPr lang="zh-CN" altLang="en-US"/>
        </a:p>
      </dgm:t>
    </dgm:pt>
    <dgm:pt modelId="{A84B2625-4FDE-4440-9297-CBBAFDF3C61E}" type="sibTrans" cxnId="{809C9D79-D193-4673-BA1E-3A6A972AD112}">
      <dgm:prSet/>
      <dgm:spPr/>
      <dgm:t>
        <a:bodyPr/>
        <a:lstStyle/>
        <a:p>
          <a:endParaRPr lang="zh-CN" altLang="en-US"/>
        </a:p>
      </dgm:t>
    </dgm:pt>
    <dgm:pt modelId="{04D688DC-74BF-4E9C-996B-9F16D7EA4343}">
      <dgm:prSet custT="1"/>
      <dgm:spPr/>
      <dgm:t>
        <a:bodyPr/>
        <a:lstStyle/>
        <a:p>
          <a:pPr algn="l"/>
          <a:endParaRPr lang="en-US" sz="28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gm:t>
    </dgm:pt>
    <dgm:pt modelId="{FA20BC06-D5DA-40E2-B330-0DA393130AF1}" type="parTrans" cxnId="{63797685-43EC-4554-9BA7-4BEA0C88E777}">
      <dgm:prSet/>
      <dgm:spPr/>
      <dgm:t>
        <a:bodyPr/>
        <a:lstStyle/>
        <a:p>
          <a:endParaRPr lang="zh-CN" altLang="en-US"/>
        </a:p>
      </dgm:t>
    </dgm:pt>
    <dgm:pt modelId="{BCAF5511-16DC-4432-A6B0-4697B34DF896}" type="sibTrans" cxnId="{63797685-43EC-4554-9BA7-4BEA0C88E777}">
      <dgm:prSet/>
      <dgm:spPr/>
      <dgm:t>
        <a:bodyPr/>
        <a:lstStyle/>
        <a:p>
          <a:endParaRPr lang="zh-CN" altLang="en-US"/>
        </a:p>
      </dgm:t>
    </dgm:pt>
    <dgm:pt modelId="{4467DF16-3FAB-4362-80CC-8B7D020B886E}">
      <dgm:prSet custT="1"/>
      <dgm:spPr/>
      <dgm:t>
        <a:bodyPr/>
        <a:lstStyle/>
        <a:p>
          <a:pPr algn="l"/>
          <a:endParaRPr lang="en-US" sz="2800" dirty="0">
            <a:latin typeface="思源黑体 CN Regular" panose="020B0500000000000000" pitchFamily="34" charset="-122"/>
            <a:ea typeface="思源黑体 CN Regular" panose="020B0500000000000000" pitchFamily="34" charset="-122"/>
          </a:endParaRPr>
        </a:p>
      </dgm:t>
    </dgm:pt>
    <dgm:pt modelId="{0AD98FAC-19E1-416C-BC42-8192EF218F51}" type="parTrans" cxnId="{997FDF48-8DE7-4E98-AA67-8423EFFD63D4}">
      <dgm:prSet/>
      <dgm:spPr/>
      <dgm:t>
        <a:bodyPr/>
        <a:lstStyle/>
        <a:p>
          <a:endParaRPr lang="zh-CN" altLang="en-US"/>
        </a:p>
      </dgm:t>
    </dgm:pt>
    <dgm:pt modelId="{1EFA0AD2-A013-4F8A-8083-6C33BE1834F1}" type="sibTrans" cxnId="{997FDF48-8DE7-4E98-AA67-8423EFFD63D4}">
      <dgm:prSet/>
      <dgm:spPr/>
      <dgm:t>
        <a:bodyPr/>
        <a:lstStyle/>
        <a:p>
          <a:endParaRPr lang="zh-CN" altLang="en-US"/>
        </a:p>
      </dgm:t>
    </dgm:pt>
    <dgm:pt modelId="{37CE24F8-7BE3-4A3F-8D23-7C7AC95A1567}" type="pres">
      <dgm:prSet presAssocID="{1978E08E-BB78-466C-AF7A-8BF239B0068A}" presName="linear" presStyleCnt="0">
        <dgm:presLayoutVars>
          <dgm:animLvl val="lvl"/>
          <dgm:resizeHandles val="exact"/>
        </dgm:presLayoutVars>
      </dgm:prSet>
      <dgm:spPr/>
    </dgm:pt>
    <dgm:pt modelId="{F58DD7B4-E47F-4BA4-8F21-098E335856BA}" type="pres">
      <dgm:prSet presAssocID="{441D76E1-037B-4A06-BAE7-C3A4F114384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A2D1C561-77DD-4FCD-95A3-5D01E7A20DD0}" type="pres">
      <dgm:prSet presAssocID="{441D76E1-037B-4A06-BAE7-C3A4F1143846}" presName="childText" presStyleLbl="revTx" presStyleIdx="0" presStyleCnt="7">
        <dgm:presLayoutVars>
          <dgm:bulletEnabled val="1"/>
        </dgm:presLayoutVars>
      </dgm:prSet>
      <dgm:spPr/>
    </dgm:pt>
    <dgm:pt modelId="{D7370D3E-0351-4930-97DE-41DA5B698CDD}" type="pres">
      <dgm:prSet presAssocID="{43058F9C-48CD-40E3-B95F-352B6773BD3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06C02123-5492-4C42-83EF-29A0D570170D}" type="pres">
      <dgm:prSet presAssocID="{43058F9C-48CD-40E3-B95F-352B6773BD35}" presName="childText" presStyleLbl="revTx" presStyleIdx="1" presStyleCnt="7">
        <dgm:presLayoutVars>
          <dgm:bulletEnabled val="1"/>
        </dgm:presLayoutVars>
      </dgm:prSet>
      <dgm:spPr/>
    </dgm:pt>
    <dgm:pt modelId="{D2AF7273-E012-4B0B-B395-92450C4113D2}" type="pres">
      <dgm:prSet presAssocID="{D8DE371A-4E39-43D3-ABA8-3A918ED69FB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30D6296E-90B6-456C-B686-6C1D976CB7A1}" type="pres">
      <dgm:prSet presAssocID="{D8DE371A-4E39-43D3-ABA8-3A918ED69FBF}" presName="childText" presStyleLbl="revTx" presStyleIdx="2" presStyleCnt="7">
        <dgm:presLayoutVars>
          <dgm:bulletEnabled val="1"/>
        </dgm:presLayoutVars>
      </dgm:prSet>
      <dgm:spPr/>
    </dgm:pt>
    <dgm:pt modelId="{B651F270-6A55-41FA-BF22-9B76FD6FBADF}" type="pres">
      <dgm:prSet presAssocID="{D5E2DE3A-BABB-4BE9-9E7D-6930045375A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80CBDF3B-2EE7-4D1B-A69C-E96947215ABE}" type="pres">
      <dgm:prSet presAssocID="{D5E2DE3A-BABB-4BE9-9E7D-6930045375AE}" presName="childText" presStyleLbl="revTx" presStyleIdx="3" presStyleCnt="7">
        <dgm:presLayoutVars>
          <dgm:bulletEnabled val="1"/>
        </dgm:presLayoutVars>
      </dgm:prSet>
      <dgm:spPr/>
    </dgm:pt>
    <dgm:pt modelId="{4F50726C-49FE-46A5-A44A-1B7EC4B3A592}" type="pres">
      <dgm:prSet presAssocID="{80A3AA58-CF74-4E32-B3AD-9D48FE4F617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5158D90-B848-48A7-8A83-1CD12C15C2B5}" type="pres">
      <dgm:prSet presAssocID="{80A3AA58-CF74-4E32-B3AD-9D48FE4F6175}" presName="childText" presStyleLbl="revTx" presStyleIdx="4" presStyleCnt="7">
        <dgm:presLayoutVars>
          <dgm:bulletEnabled val="1"/>
        </dgm:presLayoutVars>
      </dgm:prSet>
      <dgm:spPr/>
    </dgm:pt>
    <dgm:pt modelId="{E35E1B40-9EFE-4380-88A4-C574531142D9}" type="pres">
      <dgm:prSet presAssocID="{C95D7CBB-95C2-48D7-9A3B-E983C2B3DC9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2D9F3DE5-C875-45FE-AF27-5BFA1DC80988}" type="pres">
      <dgm:prSet presAssocID="{C95D7CBB-95C2-48D7-9A3B-E983C2B3DC98}" presName="childText" presStyleLbl="revTx" presStyleIdx="5" presStyleCnt="7">
        <dgm:presLayoutVars>
          <dgm:bulletEnabled val="1"/>
        </dgm:presLayoutVars>
      </dgm:prSet>
      <dgm:spPr/>
    </dgm:pt>
    <dgm:pt modelId="{DA1C6396-4E20-4E18-A552-8BC84A36BBD0}" type="pres">
      <dgm:prSet presAssocID="{AE4C5FE1-2808-4160-9E0C-68D06747EF02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BECE0DF-B928-4687-B1A7-C5ECD306AE32}" type="pres">
      <dgm:prSet presAssocID="{AE4C5FE1-2808-4160-9E0C-68D06747EF02}" presName="childText" presStyleLbl="revTx" presStyleIdx="6" presStyleCnt="7">
        <dgm:presLayoutVars>
          <dgm:bulletEnabled val="1"/>
        </dgm:presLayoutVars>
      </dgm:prSet>
      <dgm:spPr/>
    </dgm:pt>
    <dgm:pt modelId="{DE23FAE1-447F-48C1-8A73-697473942371}" type="pres">
      <dgm:prSet presAssocID="{A9F5285B-A56F-49A6-A547-EDAB3747094F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A0E79102-6245-4329-A6D3-4B0581114496}" type="presOf" srcId="{80A3AA58-CF74-4E32-B3AD-9D48FE4F6175}" destId="{4F50726C-49FE-46A5-A44A-1B7EC4B3A592}" srcOrd="0" destOrd="0" presId="urn:microsoft.com/office/officeart/2005/8/layout/vList2#1"/>
    <dgm:cxn modelId="{3D251D06-1151-463F-B5E9-9389B76483D1}" type="presOf" srcId="{C95D7CBB-95C2-48D7-9A3B-E983C2B3DC98}" destId="{E35E1B40-9EFE-4380-88A4-C574531142D9}" srcOrd="0" destOrd="0" presId="urn:microsoft.com/office/officeart/2005/8/layout/vList2#1"/>
    <dgm:cxn modelId="{294F481C-D2EA-4780-BCB1-CAF488C575EE}" type="presOf" srcId="{43058F9C-48CD-40E3-B95F-352B6773BD35}" destId="{D7370D3E-0351-4930-97DE-41DA5B698CDD}" srcOrd="0" destOrd="0" presId="urn:microsoft.com/office/officeart/2005/8/layout/vList2#1"/>
    <dgm:cxn modelId="{47999234-D1FD-4180-BA93-51D6FEE8586C}" type="presOf" srcId="{F181A29E-2D50-4A0E-9463-26E26615CE40}" destId="{06C02123-5492-4C42-83EF-29A0D570170D}" srcOrd="0" destOrd="0" presId="urn:microsoft.com/office/officeart/2005/8/layout/vList2#1"/>
    <dgm:cxn modelId="{050D223A-4FDD-44C2-8F7E-1F20E97F8C4F}" srcId="{1978E08E-BB78-466C-AF7A-8BF239B0068A}" destId="{A9F5285B-A56F-49A6-A547-EDAB3747094F}" srcOrd="7" destOrd="0" parTransId="{ACFEEE2A-4B51-4515-9806-A82316FDCEAE}" sibTransId="{1FD54849-35AF-4568-A267-70EB0A1E0F33}"/>
    <dgm:cxn modelId="{0E6F7F44-5E5D-4A0E-9C20-1AB5B547DE9F}" type="presOf" srcId="{441D76E1-037B-4A06-BAE7-C3A4F1143846}" destId="{F58DD7B4-E47F-4BA4-8F21-098E335856BA}" srcOrd="0" destOrd="0" presId="urn:microsoft.com/office/officeart/2005/8/layout/vList2#1"/>
    <dgm:cxn modelId="{7A923846-CD32-4A1A-8FD3-156B828E54F6}" srcId="{1978E08E-BB78-466C-AF7A-8BF239B0068A}" destId="{D5E2DE3A-BABB-4BE9-9E7D-6930045375AE}" srcOrd="3" destOrd="0" parTransId="{8D9379A0-4C6E-4001-99D5-5CD278910121}" sibTransId="{72819307-5BDE-48EC-B757-A795C3DEB9F4}"/>
    <dgm:cxn modelId="{B4107746-741F-43EB-8C31-BCEA66A45AF5}" srcId="{1978E08E-BB78-466C-AF7A-8BF239B0068A}" destId="{43058F9C-48CD-40E3-B95F-352B6773BD35}" srcOrd="1" destOrd="0" parTransId="{E5188561-322B-4AB1-B189-72C77A17446D}" sibTransId="{8E0D3600-94EF-4C3D-8C42-D1B002253A50}"/>
    <dgm:cxn modelId="{9C984648-90C7-491D-9AC7-B275C2F3848D}" srcId="{C95D7CBB-95C2-48D7-9A3B-E983C2B3DC98}" destId="{C1374045-3B06-48DE-A0C3-60FC646FCAF3}" srcOrd="0" destOrd="0" parTransId="{3F3A1935-DEE4-4CF2-939F-CA0A1B8E0A2C}" sibTransId="{58FC10BF-5085-4E9F-99B1-C1412D2DB304}"/>
    <dgm:cxn modelId="{997FDF48-8DE7-4E98-AA67-8423EFFD63D4}" srcId="{AE4C5FE1-2808-4160-9E0C-68D06747EF02}" destId="{4467DF16-3FAB-4362-80CC-8B7D020B886E}" srcOrd="0" destOrd="0" parTransId="{0AD98FAC-19E1-416C-BC42-8192EF218F51}" sibTransId="{1EFA0AD2-A013-4F8A-8083-6C33BE1834F1}"/>
    <dgm:cxn modelId="{01F5CE6C-D34C-488B-A5E1-B21BA1021F7D}" type="presOf" srcId="{A9F5285B-A56F-49A6-A547-EDAB3747094F}" destId="{DE23FAE1-447F-48C1-8A73-697473942371}" srcOrd="0" destOrd="0" presId="urn:microsoft.com/office/officeart/2005/8/layout/vList2#1"/>
    <dgm:cxn modelId="{DA34C670-DCEC-488D-B96B-14787471237D}" srcId="{1978E08E-BB78-466C-AF7A-8BF239B0068A}" destId="{C95D7CBB-95C2-48D7-9A3B-E983C2B3DC98}" srcOrd="5" destOrd="0" parTransId="{71C3EFED-12A0-4742-9CFD-A028594E6CB7}" sibTransId="{EFD655A6-F104-44C4-BC7B-D84DDD825E7E}"/>
    <dgm:cxn modelId="{69549279-CD4D-4291-BFAA-C0D1333C9F6C}" type="presOf" srcId="{04D688DC-74BF-4E9C-996B-9F16D7EA4343}" destId="{25158D90-B848-48A7-8A83-1CD12C15C2B5}" srcOrd="0" destOrd="0" presId="urn:microsoft.com/office/officeart/2005/8/layout/vList2#1"/>
    <dgm:cxn modelId="{809C9D79-D193-4673-BA1E-3A6A972AD112}" srcId="{D5E2DE3A-BABB-4BE9-9E7D-6930045375AE}" destId="{34BE98B0-E7AB-491C-BD22-378A1632C521}" srcOrd="0" destOrd="0" parTransId="{30ED5621-1CEE-4D3D-A43C-B930EF5DBB55}" sibTransId="{A84B2625-4FDE-4440-9297-CBBAFDF3C61E}"/>
    <dgm:cxn modelId="{F0B5085A-6EF6-4E8E-87D6-310A89516490}" type="presOf" srcId="{34BE98B0-E7AB-491C-BD22-378A1632C521}" destId="{80CBDF3B-2EE7-4D1B-A69C-E96947215ABE}" srcOrd="0" destOrd="0" presId="urn:microsoft.com/office/officeart/2005/8/layout/vList2#1"/>
    <dgm:cxn modelId="{A514767C-07C7-446C-9450-92B9023664A4}" srcId="{1978E08E-BB78-466C-AF7A-8BF239B0068A}" destId="{D8DE371A-4E39-43D3-ABA8-3A918ED69FBF}" srcOrd="2" destOrd="0" parTransId="{3159E59D-3077-4DA0-9B8F-46E7D225EB62}" sibTransId="{4949FE83-DD41-4E24-9637-EBFC3AFFD202}"/>
    <dgm:cxn modelId="{39415081-2BEF-4BF3-BA0C-62AD2CB913B5}" type="presOf" srcId="{4467DF16-3FAB-4362-80CC-8B7D020B886E}" destId="{3BECE0DF-B928-4687-B1A7-C5ECD306AE32}" srcOrd="0" destOrd="0" presId="urn:microsoft.com/office/officeart/2005/8/layout/vList2#1"/>
    <dgm:cxn modelId="{63797685-43EC-4554-9BA7-4BEA0C88E777}" srcId="{80A3AA58-CF74-4E32-B3AD-9D48FE4F6175}" destId="{04D688DC-74BF-4E9C-996B-9F16D7EA4343}" srcOrd="0" destOrd="0" parTransId="{FA20BC06-D5DA-40E2-B330-0DA393130AF1}" sibTransId="{BCAF5511-16DC-4432-A6B0-4697B34DF896}"/>
    <dgm:cxn modelId="{4DDA5E86-6B6D-4FCA-B384-E544B959ABBD}" srcId="{D8DE371A-4E39-43D3-ABA8-3A918ED69FBF}" destId="{D9CD4623-4854-407F-98C5-163CD7F8F11C}" srcOrd="0" destOrd="0" parTransId="{607CFE08-07EC-45C9-BD0B-5F2717F5402E}" sibTransId="{02037C10-6EF0-4556-B8CF-5B91A07ABCD9}"/>
    <dgm:cxn modelId="{B0789D95-9794-4803-A5BD-45E77CD3F50A}" srcId="{441D76E1-037B-4A06-BAE7-C3A4F1143846}" destId="{1B92CFE1-ACEE-45C3-8314-841A4D91C686}" srcOrd="0" destOrd="0" parTransId="{CC40E389-BA05-4236-AD83-7806DBE98B66}" sibTransId="{4DC729A9-2788-4E83-8E32-5B2EC49D1152}"/>
    <dgm:cxn modelId="{8E2AC09A-B108-4B78-8E33-997EB2F053F0}" type="presOf" srcId="{D5E2DE3A-BABB-4BE9-9E7D-6930045375AE}" destId="{B651F270-6A55-41FA-BF22-9B76FD6FBADF}" srcOrd="0" destOrd="0" presId="urn:microsoft.com/office/officeart/2005/8/layout/vList2#1"/>
    <dgm:cxn modelId="{3B5E2DB1-FA43-485C-9FA7-3F824DC446AB}" type="presOf" srcId="{AE4C5FE1-2808-4160-9E0C-68D06747EF02}" destId="{DA1C6396-4E20-4E18-A552-8BC84A36BBD0}" srcOrd="0" destOrd="0" presId="urn:microsoft.com/office/officeart/2005/8/layout/vList2#1"/>
    <dgm:cxn modelId="{DA4CD1B2-B120-46A9-836F-0114C8EFE0AF}" srcId="{1978E08E-BB78-466C-AF7A-8BF239B0068A}" destId="{80A3AA58-CF74-4E32-B3AD-9D48FE4F6175}" srcOrd="4" destOrd="0" parTransId="{D6BA0130-DFAD-42C1-88BB-4FC182D8AC50}" sibTransId="{3E5A8B2D-EF17-49A4-A2E6-89FAFC2A8CC3}"/>
    <dgm:cxn modelId="{2418D3BE-B283-4559-BE65-07F70ADDAEB2}" type="presOf" srcId="{C1374045-3B06-48DE-A0C3-60FC646FCAF3}" destId="{2D9F3DE5-C875-45FE-AF27-5BFA1DC80988}" srcOrd="0" destOrd="0" presId="urn:microsoft.com/office/officeart/2005/8/layout/vList2#1"/>
    <dgm:cxn modelId="{BDDE3AC1-A1DE-42E5-B026-2BE4DEB19F37}" srcId="{43058F9C-48CD-40E3-B95F-352B6773BD35}" destId="{F181A29E-2D50-4A0E-9463-26E26615CE40}" srcOrd="0" destOrd="0" parTransId="{11122D0D-AF55-4AE3-AC2E-1B13F3B09718}" sibTransId="{4211BC1B-81E2-4CF7-A84A-AED92408F1E2}"/>
    <dgm:cxn modelId="{9A646EC9-4EBB-4CC8-93D0-AFDDBD739088}" type="presOf" srcId="{D8DE371A-4E39-43D3-ABA8-3A918ED69FBF}" destId="{D2AF7273-E012-4B0B-B395-92450C4113D2}" srcOrd="0" destOrd="0" presId="urn:microsoft.com/office/officeart/2005/8/layout/vList2#1"/>
    <dgm:cxn modelId="{FE9F1DD0-190F-4DE3-B850-18D881A5235B}" type="presOf" srcId="{1978E08E-BB78-466C-AF7A-8BF239B0068A}" destId="{37CE24F8-7BE3-4A3F-8D23-7C7AC95A1567}" srcOrd="0" destOrd="0" presId="urn:microsoft.com/office/officeart/2005/8/layout/vList2#1"/>
    <dgm:cxn modelId="{F7F332D4-C8AF-4B1F-9EC6-60EE3C3C21E0}" type="presOf" srcId="{1B92CFE1-ACEE-45C3-8314-841A4D91C686}" destId="{A2D1C561-77DD-4FCD-95A3-5D01E7A20DD0}" srcOrd="0" destOrd="0" presId="urn:microsoft.com/office/officeart/2005/8/layout/vList2#1"/>
    <dgm:cxn modelId="{453BE0EA-2630-4B89-B5F4-051D8F85DE4A}" type="presOf" srcId="{D9CD4623-4854-407F-98C5-163CD7F8F11C}" destId="{30D6296E-90B6-456C-B686-6C1D976CB7A1}" srcOrd="0" destOrd="0" presId="urn:microsoft.com/office/officeart/2005/8/layout/vList2#1"/>
    <dgm:cxn modelId="{8E6418EE-74FE-4B8A-8090-844B47BEF4DE}" srcId="{1978E08E-BB78-466C-AF7A-8BF239B0068A}" destId="{AE4C5FE1-2808-4160-9E0C-68D06747EF02}" srcOrd="6" destOrd="0" parTransId="{F12B0584-EC3A-4FEF-8C30-B99AE77B8A10}" sibTransId="{B2620D5F-2CE9-47C3-A71E-1920E16FC78E}"/>
    <dgm:cxn modelId="{CBB336F1-17E6-475A-86D8-8CDC5B33AE3A}" srcId="{1978E08E-BB78-466C-AF7A-8BF239B0068A}" destId="{441D76E1-037B-4A06-BAE7-C3A4F1143846}" srcOrd="0" destOrd="0" parTransId="{6D1FA131-6B20-4CEF-8947-9D956D8C48C9}" sibTransId="{B3788D88-613F-4F54-AB5A-9C9EC51531FE}"/>
    <dgm:cxn modelId="{7462BB1B-B838-4AD5-9C70-4CF65EA16FDB}" type="presParOf" srcId="{37CE24F8-7BE3-4A3F-8D23-7C7AC95A1567}" destId="{F58DD7B4-E47F-4BA4-8F21-098E335856BA}" srcOrd="0" destOrd="0" presId="urn:microsoft.com/office/officeart/2005/8/layout/vList2#1"/>
    <dgm:cxn modelId="{8F7B7A47-67C7-4F87-A170-4D554878F09A}" type="presParOf" srcId="{37CE24F8-7BE3-4A3F-8D23-7C7AC95A1567}" destId="{A2D1C561-77DD-4FCD-95A3-5D01E7A20DD0}" srcOrd="1" destOrd="0" presId="urn:microsoft.com/office/officeart/2005/8/layout/vList2#1"/>
    <dgm:cxn modelId="{BB2EF32E-FB44-4221-8404-50400DDE9F3B}" type="presParOf" srcId="{37CE24F8-7BE3-4A3F-8D23-7C7AC95A1567}" destId="{D7370D3E-0351-4930-97DE-41DA5B698CDD}" srcOrd="2" destOrd="0" presId="urn:microsoft.com/office/officeart/2005/8/layout/vList2#1"/>
    <dgm:cxn modelId="{E7769E90-790A-4942-9E3F-042E8AF2FB7F}" type="presParOf" srcId="{37CE24F8-7BE3-4A3F-8D23-7C7AC95A1567}" destId="{06C02123-5492-4C42-83EF-29A0D570170D}" srcOrd="3" destOrd="0" presId="urn:microsoft.com/office/officeart/2005/8/layout/vList2#1"/>
    <dgm:cxn modelId="{F29567AB-A605-49B2-8FBA-A5A0D2576737}" type="presParOf" srcId="{37CE24F8-7BE3-4A3F-8D23-7C7AC95A1567}" destId="{D2AF7273-E012-4B0B-B395-92450C4113D2}" srcOrd="4" destOrd="0" presId="urn:microsoft.com/office/officeart/2005/8/layout/vList2#1"/>
    <dgm:cxn modelId="{95547528-0489-4D75-BEA0-05AA42432838}" type="presParOf" srcId="{37CE24F8-7BE3-4A3F-8D23-7C7AC95A1567}" destId="{30D6296E-90B6-456C-B686-6C1D976CB7A1}" srcOrd="5" destOrd="0" presId="urn:microsoft.com/office/officeart/2005/8/layout/vList2#1"/>
    <dgm:cxn modelId="{7557BDBD-1A2A-41BA-BCCC-95B8F55424CE}" type="presParOf" srcId="{37CE24F8-7BE3-4A3F-8D23-7C7AC95A1567}" destId="{B651F270-6A55-41FA-BF22-9B76FD6FBADF}" srcOrd="6" destOrd="0" presId="urn:microsoft.com/office/officeart/2005/8/layout/vList2#1"/>
    <dgm:cxn modelId="{03FEED8D-E30E-458D-A74C-297EC5D7FBA2}" type="presParOf" srcId="{37CE24F8-7BE3-4A3F-8D23-7C7AC95A1567}" destId="{80CBDF3B-2EE7-4D1B-A69C-E96947215ABE}" srcOrd="7" destOrd="0" presId="urn:microsoft.com/office/officeart/2005/8/layout/vList2#1"/>
    <dgm:cxn modelId="{9D9695D1-5C9D-47E7-B1AE-896439235F7A}" type="presParOf" srcId="{37CE24F8-7BE3-4A3F-8D23-7C7AC95A1567}" destId="{4F50726C-49FE-46A5-A44A-1B7EC4B3A592}" srcOrd="8" destOrd="0" presId="urn:microsoft.com/office/officeart/2005/8/layout/vList2#1"/>
    <dgm:cxn modelId="{ED11C289-2180-4FD7-8EE0-1093D34BED11}" type="presParOf" srcId="{37CE24F8-7BE3-4A3F-8D23-7C7AC95A1567}" destId="{25158D90-B848-48A7-8A83-1CD12C15C2B5}" srcOrd="9" destOrd="0" presId="urn:microsoft.com/office/officeart/2005/8/layout/vList2#1"/>
    <dgm:cxn modelId="{766A61E5-14EF-4937-A82D-A68415157A47}" type="presParOf" srcId="{37CE24F8-7BE3-4A3F-8D23-7C7AC95A1567}" destId="{E35E1B40-9EFE-4380-88A4-C574531142D9}" srcOrd="10" destOrd="0" presId="urn:microsoft.com/office/officeart/2005/8/layout/vList2#1"/>
    <dgm:cxn modelId="{6ED19E1D-5C1E-4E8E-BCB5-C5F5B533B567}" type="presParOf" srcId="{37CE24F8-7BE3-4A3F-8D23-7C7AC95A1567}" destId="{2D9F3DE5-C875-45FE-AF27-5BFA1DC80988}" srcOrd="11" destOrd="0" presId="urn:microsoft.com/office/officeart/2005/8/layout/vList2#1"/>
    <dgm:cxn modelId="{8701286C-53F0-4D59-8928-5B65085D62C6}" type="presParOf" srcId="{37CE24F8-7BE3-4A3F-8D23-7C7AC95A1567}" destId="{DA1C6396-4E20-4E18-A552-8BC84A36BBD0}" srcOrd="12" destOrd="0" presId="urn:microsoft.com/office/officeart/2005/8/layout/vList2#1"/>
    <dgm:cxn modelId="{AA8E90D1-F62A-472B-BC1B-54353E647C0C}" type="presParOf" srcId="{37CE24F8-7BE3-4A3F-8D23-7C7AC95A1567}" destId="{3BECE0DF-B928-4687-B1A7-C5ECD306AE32}" srcOrd="13" destOrd="0" presId="urn:microsoft.com/office/officeart/2005/8/layout/vList2#1"/>
    <dgm:cxn modelId="{2E7DE7C6-76A1-4A1F-B337-4CE8B5073CAD}" type="presParOf" srcId="{37CE24F8-7BE3-4A3F-8D23-7C7AC95A1567}" destId="{DE23FAE1-447F-48C1-8A73-697473942371}" srcOrd="14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DD7B4-E47F-4BA4-8F21-098E335856BA}">
      <dsp:nvSpPr>
        <dsp:cNvPr id="0" name=""/>
        <dsp:cNvSpPr/>
      </dsp:nvSpPr>
      <dsp:spPr bwMode="white">
        <a:xfrm>
          <a:off x="0" y="3518"/>
          <a:ext cx="5994400" cy="6256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概述</a:t>
          </a:r>
          <a:endParaRPr lang="en-US" sz="2800" kern="12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30541" y="34059"/>
        <a:ext cx="5933318" cy="564548"/>
      </dsp:txXfrm>
    </dsp:sp>
    <dsp:sp modelId="{A2D1C561-77DD-4FCD-95A3-5D01E7A20DD0}">
      <dsp:nvSpPr>
        <dsp:cNvPr id="0" name=""/>
        <dsp:cNvSpPr/>
      </dsp:nvSpPr>
      <dsp:spPr>
        <a:xfrm>
          <a:off x="0" y="629148"/>
          <a:ext cx="5994400" cy="56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322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0" y="629148"/>
        <a:ext cx="5994400" cy="56763"/>
      </dsp:txXfrm>
    </dsp:sp>
    <dsp:sp modelId="{D7370D3E-0351-4930-97DE-41DA5B698CDD}">
      <dsp:nvSpPr>
        <dsp:cNvPr id="0" name=""/>
        <dsp:cNvSpPr/>
      </dsp:nvSpPr>
      <dsp:spPr bwMode="white">
        <a:xfrm>
          <a:off x="0" y="685912"/>
          <a:ext cx="5994400" cy="6256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导入方式</a:t>
          </a:r>
          <a:endParaRPr lang="en-US" sz="2800" kern="12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30541" y="716453"/>
        <a:ext cx="5933318" cy="564548"/>
      </dsp:txXfrm>
    </dsp:sp>
    <dsp:sp modelId="{06C02123-5492-4C42-83EF-29A0D570170D}">
      <dsp:nvSpPr>
        <dsp:cNvPr id="0" name=""/>
        <dsp:cNvSpPr/>
      </dsp:nvSpPr>
      <dsp:spPr>
        <a:xfrm>
          <a:off x="0" y="1311542"/>
          <a:ext cx="5994400" cy="56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322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0" y="1311542"/>
        <a:ext cx="5994400" cy="56763"/>
      </dsp:txXfrm>
    </dsp:sp>
    <dsp:sp modelId="{D2AF7273-E012-4B0B-B395-92450C4113D2}">
      <dsp:nvSpPr>
        <dsp:cNvPr id="0" name=""/>
        <dsp:cNvSpPr/>
      </dsp:nvSpPr>
      <dsp:spPr>
        <a:xfrm>
          <a:off x="0" y="1368305"/>
          <a:ext cx="5994400" cy="6256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自定义模块</a:t>
          </a:r>
          <a:endParaRPr lang="en-US" sz="2800" kern="12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30541" y="1398846"/>
        <a:ext cx="5933318" cy="564548"/>
      </dsp:txXfrm>
    </dsp:sp>
    <dsp:sp modelId="{30D6296E-90B6-456C-B686-6C1D976CB7A1}">
      <dsp:nvSpPr>
        <dsp:cNvPr id="0" name=""/>
        <dsp:cNvSpPr/>
      </dsp:nvSpPr>
      <dsp:spPr>
        <a:xfrm>
          <a:off x="0" y="1993935"/>
          <a:ext cx="5994400" cy="56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322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0" y="1993935"/>
        <a:ext cx="5994400" cy="56763"/>
      </dsp:txXfrm>
    </dsp:sp>
    <dsp:sp modelId="{B651F270-6A55-41FA-BF22-9B76FD6FBADF}">
      <dsp:nvSpPr>
        <dsp:cNvPr id="0" name=""/>
        <dsp:cNvSpPr/>
      </dsp:nvSpPr>
      <dsp:spPr>
        <a:xfrm>
          <a:off x="0" y="2050698"/>
          <a:ext cx="5994400" cy="6256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模块位置</a:t>
          </a:r>
          <a:endParaRPr lang="en-US" sz="2800" kern="12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30541" y="2081239"/>
        <a:ext cx="5933318" cy="564548"/>
      </dsp:txXfrm>
    </dsp:sp>
    <dsp:sp modelId="{80CBDF3B-2EE7-4D1B-A69C-E96947215ABE}">
      <dsp:nvSpPr>
        <dsp:cNvPr id="0" name=""/>
        <dsp:cNvSpPr/>
      </dsp:nvSpPr>
      <dsp:spPr>
        <a:xfrm>
          <a:off x="0" y="2676328"/>
          <a:ext cx="5994400" cy="56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322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0" y="2676328"/>
        <a:ext cx="5994400" cy="56763"/>
      </dsp:txXfrm>
    </dsp:sp>
    <dsp:sp modelId="{4F50726C-49FE-46A5-A44A-1B7EC4B3A592}">
      <dsp:nvSpPr>
        <dsp:cNvPr id="0" name=""/>
        <dsp:cNvSpPr/>
      </dsp:nvSpPr>
      <dsp:spPr>
        <a:xfrm>
          <a:off x="0" y="2733092"/>
          <a:ext cx="5994400" cy="6256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__all__</a:t>
          </a:r>
        </a:p>
      </dsp:txBody>
      <dsp:txXfrm>
        <a:off x="30541" y="2763633"/>
        <a:ext cx="5933318" cy="564548"/>
      </dsp:txXfrm>
    </dsp:sp>
    <dsp:sp modelId="{25158D90-B848-48A7-8A83-1CD12C15C2B5}">
      <dsp:nvSpPr>
        <dsp:cNvPr id="0" name=""/>
        <dsp:cNvSpPr/>
      </dsp:nvSpPr>
      <dsp:spPr>
        <a:xfrm>
          <a:off x="0" y="3358722"/>
          <a:ext cx="5994400" cy="56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322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0" y="3358722"/>
        <a:ext cx="5994400" cy="56763"/>
      </dsp:txXfrm>
    </dsp:sp>
    <dsp:sp modelId="{E35E1B40-9EFE-4380-88A4-C574531142D9}">
      <dsp:nvSpPr>
        <dsp:cNvPr id="0" name=""/>
        <dsp:cNvSpPr/>
      </dsp:nvSpPr>
      <dsp:spPr>
        <a:xfrm>
          <a:off x="0" y="3415485"/>
          <a:ext cx="5994400" cy="6256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Times New Roman" panose="02020603050405020304" pitchFamily="18" charset="0"/>
            </a:rPr>
            <a:t>具有独立运行能力的模块</a:t>
          </a:r>
          <a:endParaRPr lang="en-US" sz="2800" kern="12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30541" y="3446026"/>
        <a:ext cx="5933318" cy="564548"/>
      </dsp:txXfrm>
    </dsp:sp>
    <dsp:sp modelId="{2D9F3DE5-C875-45FE-AF27-5BFA1DC80988}">
      <dsp:nvSpPr>
        <dsp:cNvPr id="0" name=""/>
        <dsp:cNvSpPr/>
      </dsp:nvSpPr>
      <dsp:spPr>
        <a:xfrm>
          <a:off x="0" y="4041115"/>
          <a:ext cx="5994400" cy="56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322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>
            <a:latin typeface="思源黑体 CN Regular" panose="020B0500000000000000" pitchFamily="34" charset="-122"/>
            <a:ea typeface="思源黑体 CN Regular" panose="020B0500000000000000" pitchFamily="34" charset="-122"/>
            <a:cs typeface="Times New Roman" panose="02020603050405020304" pitchFamily="18" charset="0"/>
          </a:endParaRPr>
        </a:p>
      </dsp:txBody>
      <dsp:txXfrm>
        <a:off x="0" y="4041115"/>
        <a:ext cx="5994400" cy="56763"/>
      </dsp:txXfrm>
    </dsp:sp>
    <dsp:sp modelId="{DA1C6396-4E20-4E18-A552-8BC84A36BBD0}">
      <dsp:nvSpPr>
        <dsp:cNvPr id="0" name=""/>
        <dsp:cNvSpPr/>
      </dsp:nvSpPr>
      <dsp:spPr>
        <a:xfrm>
          <a:off x="0" y="4097878"/>
          <a:ext cx="5994400" cy="6256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思源黑体 CN Regular" panose="020B0500000000000000" pitchFamily="34" charset="-122"/>
              <a:ea typeface="思源黑体 CN Regular" panose="020B0500000000000000" pitchFamily="34" charset="-122"/>
            </a:rPr>
            <a:t>自定义包</a:t>
          </a:r>
          <a:endParaRPr lang="en-US" sz="2800" kern="1200" dirty="0">
            <a:latin typeface="思源黑体 CN Regular" panose="020B0500000000000000" pitchFamily="34" charset="-122"/>
            <a:ea typeface="思源黑体 CN Regular" panose="020B0500000000000000" pitchFamily="34" charset="-122"/>
          </a:endParaRPr>
        </a:p>
      </dsp:txBody>
      <dsp:txXfrm>
        <a:off x="30541" y="4128419"/>
        <a:ext cx="5933318" cy="564548"/>
      </dsp:txXfrm>
    </dsp:sp>
    <dsp:sp modelId="{3BECE0DF-B928-4687-B1A7-C5ECD306AE32}">
      <dsp:nvSpPr>
        <dsp:cNvPr id="0" name=""/>
        <dsp:cNvSpPr/>
      </dsp:nvSpPr>
      <dsp:spPr>
        <a:xfrm>
          <a:off x="0" y="4723508"/>
          <a:ext cx="5994400" cy="56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322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>
            <a:latin typeface="思源黑体 CN Regular" panose="020B0500000000000000" pitchFamily="34" charset="-122"/>
            <a:ea typeface="思源黑体 CN Regular" panose="020B0500000000000000" pitchFamily="34" charset="-122"/>
          </a:endParaRPr>
        </a:p>
      </dsp:txBody>
      <dsp:txXfrm>
        <a:off x="0" y="4723508"/>
        <a:ext cx="5994400" cy="56763"/>
      </dsp:txXfrm>
    </dsp:sp>
    <dsp:sp modelId="{DE23FAE1-447F-48C1-8A73-697473942371}">
      <dsp:nvSpPr>
        <dsp:cNvPr id="0" name=""/>
        <dsp:cNvSpPr/>
      </dsp:nvSpPr>
      <dsp:spPr>
        <a:xfrm>
          <a:off x="0" y="4780272"/>
          <a:ext cx="5994400" cy="6256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思源黑体 CN Regular" panose="020B0500000000000000" pitchFamily="34" charset="-122"/>
              <a:ea typeface="思源黑体 CN Regular" panose="020B0500000000000000" pitchFamily="34" charset="-122"/>
            </a:rPr>
            <a:t>第三方包</a:t>
          </a:r>
          <a:endParaRPr lang="en-US" sz="2800" kern="1200" dirty="0">
            <a:latin typeface="思源黑体 CN Regular" panose="020B0500000000000000" pitchFamily="34" charset="-122"/>
            <a:ea typeface="思源黑体 CN Regular" panose="020B0500000000000000" pitchFamily="34" charset="-122"/>
          </a:endParaRPr>
        </a:p>
      </dsp:txBody>
      <dsp:txXfrm>
        <a:off x="30541" y="4810813"/>
        <a:ext cx="5933318" cy="564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124" y="1529080"/>
            <a:ext cx="10318115" cy="27508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8800" spc="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模块与包</a:t>
            </a:r>
            <a:endParaRPr lang="en-US" sz="8800" spc="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3678" y="3916702"/>
            <a:ext cx="822434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Times New Roman" panose="02020603050405020304" pitchFamily="18" charset="0"/>
              </a:rPr>
              <a:t>讲师：罗大富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2300" y="311785"/>
            <a:ext cx="43313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ea"/>
              </a:rPr>
              <a:t>第七章节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第三方包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71031"/>
            <a:ext cx="10178322" cy="47378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在</a:t>
            </a:r>
            <a:r>
              <a:rPr lang="en-US" altLang="zh-CN" dirty="0">
                <a:solidFill>
                  <a:schemeClr val="accent2"/>
                </a:solidFill>
              </a:rPr>
              <a:t>Python</a:t>
            </a:r>
            <a:r>
              <a:rPr lang="zh-CN" altLang="en-US" dirty="0">
                <a:solidFill>
                  <a:schemeClr val="accent2"/>
                </a:solidFill>
              </a:rPr>
              <a:t>程序的生态中，有许多非常多的第三方包（非</a:t>
            </a:r>
            <a:r>
              <a:rPr lang="en-US" altLang="zh-CN" dirty="0">
                <a:solidFill>
                  <a:schemeClr val="accent2"/>
                </a:solidFill>
              </a:rPr>
              <a:t>Python</a:t>
            </a:r>
            <a:r>
              <a:rPr lang="zh-CN" altLang="en-US" dirty="0">
                <a:solidFill>
                  <a:schemeClr val="accent2"/>
                </a:solidFill>
              </a:rPr>
              <a:t>官方），可以极大的帮助我们提高开发效率：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900000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/>
              <a:t>科学计算中常用的：</a:t>
            </a:r>
            <a:r>
              <a:rPr lang="en-US" altLang="zh-CN" sz="1800" dirty="0" err="1"/>
              <a:t>numpy</a:t>
            </a:r>
            <a:r>
              <a:rPr lang="zh-CN" altLang="en-US" sz="1800" dirty="0"/>
              <a:t>包</a:t>
            </a:r>
          </a:p>
          <a:p>
            <a:pPr marL="900000">
              <a:lnSpc>
                <a:spcPct val="100000"/>
              </a:lnSpc>
            </a:pPr>
            <a:r>
              <a:rPr lang="zh-CN" altLang="en-US" sz="1800" dirty="0"/>
              <a:t>数据分析中常用的：</a:t>
            </a:r>
            <a:r>
              <a:rPr lang="en-US" altLang="zh-CN" sz="1800" dirty="0"/>
              <a:t>pandas</a:t>
            </a:r>
            <a:r>
              <a:rPr lang="zh-CN" altLang="en-US" sz="1800" dirty="0"/>
              <a:t>包</a:t>
            </a:r>
          </a:p>
          <a:p>
            <a:pPr marL="900000">
              <a:lnSpc>
                <a:spcPct val="100000"/>
              </a:lnSpc>
            </a:pPr>
            <a:r>
              <a:rPr lang="en-US" altLang="zh-CN" sz="1800" dirty="0"/>
              <a:t>Web</a:t>
            </a:r>
            <a:r>
              <a:rPr lang="zh-CN" altLang="en-US" sz="1800" dirty="0"/>
              <a:t>开发常用的包：</a:t>
            </a:r>
            <a:r>
              <a:rPr lang="en-US" altLang="zh-CN" sz="1800" dirty="0"/>
              <a:t>Django, Flask, Fast-API</a:t>
            </a:r>
          </a:p>
          <a:p>
            <a:pPr marL="900000">
              <a:lnSpc>
                <a:spcPct val="100000"/>
              </a:lnSpc>
            </a:pPr>
            <a:r>
              <a:rPr lang="zh-CN" altLang="en-US" sz="1800" dirty="0"/>
              <a:t>游戏开发常用的包：</a:t>
            </a:r>
            <a:r>
              <a:rPr lang="en-US" altLang="zh-CN" sz="1800" dirty="0" err="1"/>
              <a:t>PyGame</a:t>
            </a:r>
            <a:endParaRPr lang="en-US" altLang="zh-CN" sz="1800" dirty="0"/>
          </a:p>
          <a:p>
            <a:pPr marL="900000">
              <a:lnSpc>
                <a:spcPct val="100000"/>
              </a:lnSpc>
            </a:pPr>
            <a:r>
              <a:rPr lang="zh-CN" altLang="en-US" sz="1800" dirty="0"/>
              <a:t>人工智能包：</a:t>
            </a:r>
            <a:r>
              <a:rPr lang="en-US" altLang="zh-CN" sz="1800" dirty="0"/>
              <a:t>TensorFlow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accent2"/>
                </a:solidFill>
              </a:rPr>
              <a:t>第三方包的安装非常简单，我们只需要使用</a:t>
            </a:r>
            <a:r>
              <a:rPr lang="en-US" altLang="zh-CN" dirty="0">
                <a:solidFill>
                  <a:schemeClr val="accent2"/>
                </a:solidFill>
              </a:rPr>
              <a:t>Python</a:t>
            </a:r>
            <a:r>
              <a:rPr lang="zh-CN" altLang="en-US" dirty="0">
                <a:solidFill>
                  <a:schemeClr val="accent2"/>
                </a:solidFill>
              </a:rPr>
              <a:t>内置的</a:t>
            </a:r>
            <a:r>
              <a:rPr lang="en-US" altLang="zh-CN" dirty="0">
                <a:solidFill>
                  <a:schemeClr val="accent2"/>
                </a:solidFill>
              </a:rPr>
              <a:t>pip</a:t>
            </a:r>
            <a:r>
              <a:rPr lang="zh-CN" altLang="en-US" dirty="0">
                <a:solidFill>
                  <a:schemeClr val="accent2"/>
                </a:solidFill>
              </a:rPr>
              <a:t>程序即可。命令提示符程序，在里面输入：</a:t>
            </a:r>
          </a:p>
          <a:p>
            <a:pPr marL="0" indent="0">
              <a:buNone/>
            </a:pPr>
            <a:r>
              <a:rPr lang="en-US" altLang="zh-CN" dirty="0"/>
              <a:t>	pip install '</a:t>
            </a:r>
            <a:r>
              <a:rPr lang="zh-CN" altLang="en-US" dirty="0"/>
              <a:t>包名称</a:t>
            </a:r>
            <a:r>
              <a:rPr lang="en-US" altLang="zh-CN" dirty="0"/>
              <a:t>==</a:t>
            </a:r>
            <a:r>
              <a:rPr lang="zh-CN" altLang="en-US" dirty="0"/>
              <a:t>版本号</a:t>
            </a:r>
            <a:r>
              <a:rPr lang="en-US" altLang="zh-CN" dirty="0"/>
              <a:t>’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/>
              <a:t>注意：版本号与双等号可以省略不写，默认安装最新版。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8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镜像源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我们可以通过如下命令，让其连接国内的网站进行包的安装：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	pip install -</a:t>
            </a:r>
            <a:r>
              <a:rPr lang="en-US" altLang="zh-CN" dirty="0" err="1"/>
              <a:t>i</a:t>
            </a:r>
            <a:r>
              <a:rPr lang="en-US" altLang="zh-CN" dirty="0"/>
              <a:t> https://pypi.douban.com/simple/ `</a:t>
            </a:r>
            <a:r>
              <a:rPr lang="zh-CN" altLang="en-US" dirty="0"/>
              <a:t>包名称</a:t>
            </a:r>
            <a:r>
              <a:rPr lang="en-US" altLang="zh-CN" dirty="0"/>
              <a:t>==</a:t>
            </a:r>
            <a:r>
              <a:rPr lang="zh-CN" altLang="en-US" dirty="0"/>
              <a:t>版本号</a:t>
            </a:r>
            <a:r>
              <a:rPr lang="en-US" altLang="zh-CN" dirty="0"/>
              <a:t>`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可以搜索 </a:t>
            </a:r>
            <a:r>
              <a:rPr lang="en-US" altLang="zh-CN" dirty="0">
                <a:solidFill>
                  <a:schemeClr val="accent2"/>
                </a:solidFill>
              </a:rPr>
              <a:t>Python </a:t>
            </a:r>
            <a:r>
              <a:rPr lang="zh-CN" altLang="en-US" dirty="0">
                <a:solidFill>
                  <a:schemeClr val="accent2"/>
                </a:solidFill>
              </a:rPr>
              <a:t>镜像源获取更多。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9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955" y="718185"/>
            <a:ext cx="2467610" cy="5421630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sz="4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目录</a:t>
            </a:r>
            <a:endParaRPr lang="en-US" sz="4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829934"/>
              </p:ext>
            </p:extLst>
          </p:nvPr>
        </p:nvGraphicFramePr>
        <p:xfrm>
          <a:off x="4739872" y="644525"/>
          <a:ext cx="5994400" cy="54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左中括号 6"/>
          <p:cNvSpPr/>
          <p:nvPr/>
        </p:nvSpPr>
        <p:spPr>
          <a:xfrm>
            <a:off x="4026338" y="941560"/>
            <a:ext cx="324485" cy="4771177"/>
          </a:xfrm>
          <a:prstGeom prst="leftBracke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Python </a:t>
            </a:r>
            <a:r>
              <a:rPr lang="zh-CN" altLang="en-US" dirty="0"/>
              <a:t>模块</a:t>
            </a:r>
            <a:r>
              <a:rPr lang="en-US" altLang="zh-CN" dirty="0"/>
              <a:t>(Module)</a:t>
            </a:r>
            <a:r>
              <a:rPr lang="zh-CN" altLang="en-US" dirty="0"/>
              <a:t>，是一个 </a:t>
            </a:r>
            <a:r>
              <a:rPr lang="en-US" altLang="zh-CN" dirty="0"/>
              <a:t>Python </a:t>
            </a:r>
            <a:r>
              <a:rPr lang="zh-CN" altLang="en-US" dirty="0"/>
              <a:t>文件，以 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en-US" altLang="zh-CN" dirty="0"/>
              <a:t> </a:t>
            </a:r>
            <a:r>
              <a:rPr lang="zh-CN" altLang="en-US" dirty="0"/>
              <a:t>结尾，也就是 </a:t>
            </a:r>
            <a:r>
              <a:rPr lang="en-US" altLang="zh-CN" dirty="0"/>
              <a:t>Python </a:t>
            </a:r>
            <a:r>
              <a:rPr lang="zh-CN" altLang="en-US" dirty="0"/>
              <a:t>程序的后缀名。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模块能定义函数，类和变量，模块里也能包含可执行的代码。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用作模块的程序与其他的程序并没有什么区别。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模块的导入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62507"/>
            <a:ext cx="10178322" cy="4554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在 </a:t>
            </a:r>
            <a:r>
              <a:rPr lang="en-US" altLang="zh-CN" dirty="0">
                <a:solidFill>
                  <a:schemeClr val="accent2"/>
                </a:solidFill>
              </a:rPr>
              <a:t>Python </a:t>
            </a:r>
            <a:r>
              <a:rPr lang="zh-CN" altLang="en-US" dirty="0">
                <a:solidFill>
                  <a:schemeClr val="accent2"/>
                </a:solidFill>
              </a:rPr>
              <a:t>中，模块使用前需要先导入，导入语法如下：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	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E37405-7685-4A7F-9F39-705FE6E84C34}"/>
              </a:ext>
            </a:extLst>
          </p:cNvPr>
          <p:cNvSpPr txBox="1"/>
          <p:nvPr/>
        </p:nvSpPr>
        <p:spPr>
          <a:xfrm>
            <a:off x="1203434" y="5344940"/>
            <a:ext cx="1017832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CE7F00"/>
                </a:solidFill>
              </a:rPr>
              <a:t>注意：</a:t>
            </a:r>
            <a:r>
              <a:rPr lang="en-US" altLang="zh-CN" dirty="0">
                <a:solidFill>
                  <a:srgbClr val="CE7F00"/>
                </a:solidFill>
              </a:rPr>
              <a:t>import </a:t>
            </a:r>
            <a:r>
              <a:rPr lang="zh-CN" altLang="en-US" dirty="0">
                <a:solidFill>
                  <a:srgbClr val="CE7F00"/>
                </a:solidFill>
              </a:rPr>
              <a:t>模块名</a:t>
            </a:r>
            <a:r>
              <a:rPr lang="en-US" altLang="zh-CN" dirty="0">
                <a:solidFill>
                  <a:srgbClr val="CE7F00"/>
                </a:solidFill>
              </a:rPr>
              <a:t>/import </a:t>
            </a:r>
            <a:r>
              <a:rPr lang="zh-CN" altLang="en-US" dirty="0">
                <a:solidFill>
                  <a:srgbClr val="CE7F00"/>
                </a:solidFill>
              </a:rPr>
              <a:t>模块名 </a:t>
            </a:r>
            <a:r>
              <a:rPr lang="en-US" altLang="zh-CN" dirty="0">
                <a:solidFill>
                  <a:srgbClr val="CE7F00"/>
                </a:solidFill>
              </a:rPr>
              <a:t>as </a:t>
            </a:r>
            <a:r>
              <a:rPr lang="zh-CN" altLang="en-US" dirty="0">
                <a:solidFill>
                  <a:srgbClr val="CE7F00"/>
                </a:solidFill>
              </a:rPr>
              <a:t>别名与</a:t>
            </a:r>
            <a:r>
              <a:rPr lang="en-US" altLang="zh-CN" dirty="0">
                <a:solidFill>
                  <a:srgbClr val="CE7F00"/>
                </a:solidFill>
              </a:rPr>
              <a:t>from </a:t>
            </a:r>
            <a:r>
              <a:rPr lang="zh-CN" altLang="en-US" dirty="0">
                <a:solidFill>
                  <a:srgbClr val="CE7F00"/>
                </a:solidFill>
              </a:rPr>
              <a:t>模块名 </a:t>
            </a:r>
            <a:r>
              <a:rPr lang="en-US" altLang="zh-CN" dirty="0">
                <a:solidFill>
                  <a:srgbClr val="CE7F00"/>
                </a:solidFill>
              </a:rPr>
              <a:t>import *</a:t>
            </a:r>
            <a:r>
              <a:rPr lang="zh-CN" altLang="en-US" dirty="0">
                <a:solidFill>
                  <a:srgbClr val="CE7F00"/>
                </a:solidFill>
              </a:rPr>
              <a:t>使用区别的。使用 </a:t>
            </a:r>
            <a:r>
              <a:rPr lang="en-US" altLang="zh-CN" dirty="0">
                <a:solidFill>
                  <a:srgbClr val="CE7F00"/>
                </a:solidFill>
              </a:rPr>
              <a:t>import </a:t>
            </a:r>
            <a:r>
              <a:rPr lang="zh-CN" altLang="en-US" dirty="0">
                <a:solidFill>
                  <a:srgbClr val="CE7F00"/>
                </a:solidFill>
              </a:rPr>
              <a:t>的导入模块，在使用模块中的功能时，必须以</a:t>
            </a:r>
            <a:r>
              <a:rPr lang="en-US" altLang="zh-CN" dirty="0">
                <a:solidFill>
                  <a:srgbClr val="CE7F00"/>
                </a:solidFill>
              </a:rPr>
              <a:t>`</a:t>
            </a:r>
            <a:r>
              <a:rPr lang="zh-CN" altLang="en-US" dirty="0">
                <a:solidFill>
                  <a:srgbClr val="CE7F00"/>
                </a:solidFill>
              </a:rPr>
              <a:t>模块名</a:t>
            </a:r>
            <a:r>
              <a:rPr lang="en-US" altLang="zh-CN" dirty="0">
                <a:solidFill>
                  <a:srgbClr val="CE7F00"/>
                </a:solidFill>
              </a:rPr>
              <a:t>.</a:t>
            </a:r>
            <a:r>
              <a:rPr lang="zh-CN" altLang="en-US" dirty="0">
                <a:solidFill>
                  <a:srgbClr val="CE7F00"/>
                </a:solidFill>
              </a:rPr>
              <a:t>功能名</a:t>
            </a:r>
            <a:r>
              <a:rPr lang="en-US" altLang="zh-CN" dirty="0">
                <a:solidFill>
                  <a:srgbClr val="CE7F00"/>
                </a:solidFill>
              </a:rPr>
              <a:t>`</a:t>
            </a:r>
            <a:r>
              <a:rPr lang="zh-CN" altLang="en-US" dirty="0">
                <a:solidFill>
                  <a:srgbClr val="CE7F00"/>
                </a:solidFill>
              </a:rPr>
              <a:t>的形式调用。</a:t>
            </a:r>
            <a:endParaRPr lang="en-US" altLang="zh-CN" dirty="0">
              <a:solidFill>
                <a:srgbClr val="CE7F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106258-5B0B-ECCB-5431-FF7D29745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641425"/>
              </p:ext>
            </p:extLst>
          </p:nvPr>
        </p:nvGraphicFramePr>
        <p:xfrm>
          <a:off x="1371273" y="2129043"/>
          <a:ext cx="9939132" cy="2621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9608">
                  <a:extLst>
                    <a:ext uri="{9D8B030D-6E8A-4147-A177-3AD203B41FA5}">
                      <a16:colId xmlns:a16="http://schemas.microsoft.com/office/drawing/2014/main" val="2419512624"/>
                    </a:ext>
                  </a:extLst>
                </a:gridCol>
                <a:gridCol w="5629524">
                  <a:extLst>
                    <a:ext uri="{9D8B030D-6E8A-4147-A177-3AD203B41FA5}">
                      <a16:colId xmlns:a16="http://schemas.microsoft.com/office/drawing/2014/main" val="1587445898"/>
                    </a:ext>
                  </a:extLst>
                </a:gridCol>
              </a:tblGrid>
              <a:tr h="4273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导入方法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54897"/>
                  </a:ext>
                </a:extLst>
              </a:tr>
              <a:tr h="4273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import </a:t>
                      </a:r>
                      <a:r>
                        <a:rPr lang="zh-CN" altLang="en-US" sz="1800" dirty="0"/>
                        <a:t>模块名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将整个模块导入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70479"/>
                  </a:ext>
                </a:extLst>
              </a:tr>
              <a:tr h="445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import </a:t>
                      </a:r>
                      <a:r>
                        <a:rPr lang="zh-CN" altLang="en-US" sz="1800" dirty="0"/>
                        <a:t>模块名 </a:t>
                      </a:r>
                      <a:r>
                        <a:rPr lang="en-US" altLang="zh-CN" sz="1800" dirty="0"/>
                        <a:t>as </a:t>
                      </a:r>
                      <a:r>
                        <a:rPr lang="zh-CN" altLang="en-US" sz="1800" dirty="0"/>
                        <a:t>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将整个模块导入，并且在程序中用别名代替模块名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644386"/>
                  </a:ext>
                </a:extLst>
              </a:tr>
              <a:tr h="427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from </a:t>
                      </a:r>
                      <a:r>
                        <a:rPr lang="zh-CN" altLang="en-US" sz="1800" dirty="0"/>
                        <a:t>模块名 </a:t>
                      </a:r>
                      <a:r>
                        <a:rPr lang="en-US" altLang="zh-CN" sz="1800" dirty="0"/>
                        <a:t>import </a:t>
                      </a:r>
                      <a:r>
                        <a:rPr lang="zh-CN" altLang="en-US" sz="1800" dirty="0"/>
                        <a:t>类，变量，方法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导入模块名中的某个类，变量，方法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569194"/>
                  </a:ext>
                </a:extLst>
              </a:tr>
              <a:tr h="4273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from </a:t>
                      </a:r>
                      <a:r>
                        <a:rPr lang="zh-CN" altLang="en-US" sz="1800" dirty="0"/>
                        <a:t>模块名 </a:t>
                      </a:r>
                      <a:r>
                        <a:rPr lang="en-US" altLang="zh-CN" sz="1800" dirty="0"/>
                        <a:t>import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导入整个模块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58354"/>
                  </a:ext>
                </a:extLst>
              </a:tr>
              <a:tr h="466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from </a:t>
                      </a:r>
                      <a:r>
                        <a:rPr lang="zh-CN" altLang="en-US" sz="1800" dirty="0"/>
                        <a:t>模块名 </a:t>
                      </a:r>
                      <a:r>
                        <a:rPr lang="en-US" altLang="zh-CN" sz="1800" dirty="0"/>
                        <a:t>import </a:t>
                      </a:r>
                      <a:r>
                        <a:rPr lang="zh-CN" altLang="en-US" sz="1800" dirty="0"/>
                        <a:t>功能名 </a:t>
                      </a:r>
                      <a:r>
                        <a:rPr lang="en-US" altLang="zh-CN" sz="1800" dirty="0"/>
                        <a:t>as </a:t>
                      </a:r>
                      <a:r>
                        <a:rPr lang="zh-CN" altLang="en-US" sz="1800" dirty="0"/>
                        <a:t>别名</a:t>
                      </a:r>
                      <a:endParaRPr lang="en-US" altLang="zh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导入模块的某个功能，并用别名替代功能名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701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48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自定义模块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有些时候，我们还需要一些个性化的模块，这时就可以通过自定义模块实现。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accent2"/>
                </a:solidFill>
              </a:rPr>
              <a:t>自己编写的模块其实和平常写 </a:t>
            </a:r>
            <a:r>
              <a:rPr lang="en-US" altLang="zh-CN" dirty="0">
                <a:solidFill>
                  <a:schemeClr val="accent2"/>
                </a:solidFill>
              </a:rPr>
              <a:t>Python </a:t>
            </a:r>
            <a:r>
              <a:rPr lang="zh-CN" altLang="en-US" dirty="0">
                <a:solidFill>
                  <a:schemeClr val="accent2"/>
                </a:solidFill>
              </a:rPr>
              <a:t>程序是相同的，他既可以是一个解决某个问题的独立程序，也可以是几个函数构成。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rgbClr val="CE7F00"/>
                </a:solidFill>
              </a:rPr>
              <a:t>而模块名就是代码保存的文件名。</a:t>
            </a:r>
            <a:endParaRPr lang="en-US" dirty="0">
              <a:solidFill>
                <a:srgbClr val="CE7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2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模块位置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编写好的模块只有被 </a:t>
            </a:r>
            <a:r>
              <a:rPr lang="en-US" altLang="zh-CN" dirty="0">
                <a:solidFill>
                  <a:schemeClr val="accent2"/>
                </a:solidFill>
              </a:rPr>
              <a:t>Python </a:t>
            </a:r>
            <a:r>
              <a:rPr lang="zh-CN" altLang="en-US" dirty="0">
                <a:solidFill>
                  <a:schemeClr val="accent2"/>
                </a:solidFill>
              </a:rPr>
              <a:t>找到才能导入。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accent2"/>
                </a:solidFill>
              </a:rPr>
              <a:t>一般来说，</a:t>
            </a:r>
            <a:r>
              <a:rPr lang="en-US" altLang="zh-CN" dirty="0">
                <a:solidFill>
                  <a:schemeClr val="accent2"/>
                </a:solidFill>
              </a:rPr>
              <a:t>Python </a:t>
            </a:r>
            <a:r>
              <a:rPr lang="zh-CN" altLang="en-US" dirty="0">
                <a:solidFill>
                  <a:schemeClr val="accent2"/>
                </a:solidFill>
              </a:rPr>
              <a:t>解释器在运行程序前将当前目录添加到 </a:t>
            </a:r>
            <a:r>
              <a:rPr lang="en-US" altLang="zh-CN" dirty="0" err="1">
                <a:solidFill>
                  <a:schemeClr val="accent2"/>
                </a:solidFill>
              </a:rPr>
              <a:t>sys.path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路径列表中，所以导入模块时首先查找的路径是当前目录下的模块。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因此，还有一种更简单通用的写法，引入同级目录名</a:t>
            </a:r>
            <a:r>
              <a:rPr lang="en-US" altLang="zh-CN" dirty="0"/>
              <a:t>.</a:t>
            </a:r>
            <a:r>
              <a:rPr lang="zh-CN" altLang="en-US" dirty="0"/>
              <a:t>模块名。此时的目录名，我们也称之为包。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8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en-US" altLang="zh-CN" sz="4000" spc="0" dirty="0"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__all__</a:t>
            </a:r>
            <a:endParaRPr lang="zh-CN" altLang="en-US" sz="4000" spc="0" dirty="0">
              <a:solidFill>
                <a:schemeClr val="tx2"/>
              </a:solidFill>
              <a:uFillTx/>
              <a:latin typeface="思源黑体 CN Regular" charset="0"/>
              <a:ea typeface="思源黑体 CN Regular" panose="020B05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如果一个模块文件中有 </a:t>
            </a:r>
            <a:r>
              <a:rPr lang="en-US" altLang="zh-CN" dirty="0"/>
              <a:t>`__all__` </a:t>
            </a:r>
            <a:r>
              <a:rPr lang="zh-CN" altLang="en-US" dirty="0"/>
              <a:t>变量时，导入时，只能导入这个列表中的元素。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具有独立运行能力的模块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5461"/>
            <a:ext cx="10178322" cy="4554131"/>
          </a:xfrm>
        </p:spPr>
        <p:txBody>
          <a:bodyPr/>
          <a:lstStyle/>
          <a:p>
            <a:pPr marL="0" indent="0">
              <a:lnSpc>
                <a:spcPct val="130000"/>
              </a:lnSpc>
              <a:spcAft>
                <a:spcPts val="700"/>
              </a:spcAft>
              <a:buNone/>
            </a:pPr>
            <a:r>
              <a:rPr lang="zh-CN" altLang="en-US" dirty="0">
                <a:solidFill>
                  <a:schemeClr val="accent2"/>
                </a:solidFill>
              </a:rPr>
              <a:t>每个 </a:t>
            </a:r>
            <a:r>
              <a:rPr lang="en-US" altLang="zh-CN" dirty="0">
                <a:solidFill>
                  <a:schemeClr val="accent2"/>
                </a:solidFill>
              </a:rPr>
              <a:t>Python </a:t>
            </a:r>
            <a:r>
              <a:rPr lang="zh-CN" altLang="en-US" dirty="0">
                <a:solidFill>
                  <a:schemeClr val="accent2"/>
                </a:solidFill>
              </a:rPr>
              <a:t>程序在运行时都有一个 </a:t>
            </a:r>
            <a:r>
              <a:rPr lang="en-US" altLang="zh-CN" dirty="0">
                <a:solidFill>
                  <a:schemeClr val="accent2"/>
                </a:solidFill>
              </a:rPr>
              <a:t>__name__</a:t>
            </a:r>
            <a:r>
              <a:rPr lang="zh-CN" altLang="en-US" dirty="0">
                <a:solidFill>
                  <a:schemeClr val="accent2"/>
                </a:solidFill>
              </a:rPr>
              <a:t>属性。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在程序中通过对 </a:t>
            </a:r>
            <a:r>
              <a:rPr lang="en-US" altLang="zh-CN" dirty="0"/>
              <a:t>__name__ </a:t>
            </a:r>
            <a:r>
              <a:rPr lang="zh-CN" altLang="en-US" dirty="0"/>
              <a:t>属性值的判断，可以让程序在作为导入模块和独立运行时都可以正确运行。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  <a:p>
            <a:pPr marL="0" indent="0">
              <a:lnSpc>
                <a:spcPct val="130000"/>
              </a:lnSpc>
              <a:spcAft>
                <a:spcPts val="700"/>
              </a:spcAft>
              <a:buNone/>
            </a:pPr>
            <a:r>
              <a:rPr lang="zh-CN" altLang="en-US" dirty="0">
                <a:solidFill>
                  <a:schemeClr val="accent2"/>
                </a:solidFill>
              </a:rPr>
              <a:t>在 </a:t>
            </a:r>
            <a:r>
              <a:rPr lang="en-US" altLang="zh-CN" dirty="0">
                <a:solidFill>
                  <a:schemeClr val="accent2"/>
                </a:solidFill>
              </a:rPr>
              <a:t>Python </a:t>
            </a:r>
            <a:r>
              <a:rPr lang="zh-CN" altLang="en-US" dirty="0">
                <a:solidFill>
                  <a:schemeClr val="accent2"/>
                </a:solidFill>
              </a:rPr>
              <a:t>中，如果程序作为模块导入，则其 </a:t>
            </a:r>
            <a:r>
              <a:rPr lang="en-US" altLang="zh-CN" dirty="0">
                <a:solidFill>
                  <a:schemeClr val="accent2"/>
                </a:solidFill>
              </a:rPr>
              <a:t>__name__ </a:t>
            </a:r>
            <a:r>
              <a:rPr lang="zh-CN" altLang="en-US" dirty="0">
                <a:solidFill>
                  <a:schemeClr val="accent2"/>
                </a:solidFill>
              </a:rPr>
              <a:t>属性被设置为模块名。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如果程序独立运行，则其 </a:t>
            </a:r>
            <a:r>
              <a:rPr lang="en-US" altLang="zh-CN" dirty="0"/>
              <a:t>__name__ </a:t>
            </a:r>
            <a:r>
              <a:rPr lang="zh-CN" altLang="en-US" dirty="0"/>
              <a:t>属性被设置为 </a:t>
            </a:r>
            <a:r>
              <a:rPr lang="en-US" altLang="zh-CN" dirty="0"/>
              <a:t>__main__</a:t>
            </a:r>
            <a:r>
              <a:rPr lang="zh-CN" altLang="en-US" dirty="0"/>
              <a:t>。因此，可以通过 </a:t>
            </a:r>
            <a:r>
              <a:rPr lang="en-US" altLang="zh-CN" dirty="0"/>
              <a:t>__name__ </a:t>
            </a:r>
            <a:r>
              <a:rPr lang="zh-CN" altLang="en-US" dirty="0"/>
              <a:t>属性来判断程序的运行状态。</a:t>
            </a:r>
          </a:p>
        </p:txBody>
      </p:sp>
    </p:spTree>
    <p:extLst>
      <p:ext uri="{BB962C8B-B14F-4D97-AF65-F5344CB8AC3E}">
        <p14:creationId xmlns:p14="http://schemas.microsoft.com/office/powerpoint/2010/main" val="370177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>
            <a:normAutofit/>
          </a:bodyPr>
          <a:lstStyle/>
          <a:p>
            <a:r>
              <a:rPr lang="zh-CN" altLang="en-US" sz="4000" spc="0" dirty="0">
                <a:solidFill>
                  <a:schemeClr val="tx2"/>
                </a:solidFill>
                <a:uFillTx/>
                <a:latin typeface="思源黑体 CN Regular" charset="0"/>
                <a:ea typeface="思源黑体 CN Regular" panose="020B0500000000000000" pitchFamily="34" charset="-122"/>
                <a:cs typeface="Times New Roman" panose="02020603050405020304" pitchFamily="18" charset="0"/>
              </a:rPr>
              <a:t>自定义包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24800"/>
            <a:ext cx="10178322" cy="474942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accent2"/>
                </a:solidFill>
              </a:rPr>
              <a:t>当应用程序或项目具有较多的功能模块时，如果把他们都放在同一个文件夹下，就显得不合理了，这时，可以使用 </a:t>
            </a:r>
            <a:r>
              <a:rPr lang="en-US" altLang="zh-CN" dirty="0">
                <a:solidFill>
                  <a:schemeClr val="accent2"/>
                </a:solidFill>
              </a:rPr>
              <a:t>Python </a:t>
            </a:r>
            <a:r>
              <a:rPr lang="zh-CN" altLang="en-US" dirty="0">
                <a:solidFill>
                  <a:schemeClr val="accent2"/>
                </a:solidFill>
              </a:rPr>
              <a:t>中提供的包来管理较多的功能模块。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accent2"/>
                </a:solidFill>
              </a:rPr>
              <a:t>使用包的好处在于可以有效避免名字冲突，便于包的维护管理。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chemeClr val="accent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accent2"/>
                </a:solidFill>
              </a:rPr>
              <a:t>包其实就是一个文件夹或目录，但其中必须包含一个名为 </a:t>
            </a:r>
            <a:r>
              <a:rPr lang="en-US" altLang="zh-CN" dirty="0">
                <a:solidFill>
                  <a:schemeClr val="accent2"/>
                </a:solidFill>
              </a:rPr>
              <a:t>__</a:t>
            </a:r>
            <a:r>
              <a:rPr lang="en-US" dirty="0">
                <a:solidFill>
                  <a:schemeClr val="accent2"/>
                </a:solidFill>
              </a:rPr>
              <a:t>init__.py</a:t>
            </a:r>
            <a:r>
              <a:rPr lang="zh-CN" altLang="en-US" dirty="0">
                <a:solidFill>
                  <a:schemeClr val="accent2"/>
                </a:solidFill>
              </a:rPr>
              <a:t>的文件。</a:t>
            </a:r>
            <a:r>
              <a:rPr lang="en-US" altLang="zh-CN" dirty="0">
                <a:solidFill>
                  <a:schemeClr val="accent2"/>
                </a:solidFill>
              </a:rPr>
              <a:t>__</a:t>
            </a:r>
            <a:r>
              <a:rPr lang="en-US" dirty="0">
                <a:solidFill>
                  <a:schemeClr val="accent2"/>
                </a:solidFill>
              </a:rPr>
              <a:t>init__.py </a:t>
            </a:r>
            <a:r>
              <a:rPr lang="zh-CN" altLang="en-US" dirty="0">
                <a:solidFill>
                  <a:schemeClr val="accent2"/>
                </a:solidFill>
              </a:rPr>
              <a:t>可以是一个空文件，仅用于表示该目录是一个包。此外，包还可以嵌套，即把子包放在某个包中。包可以看做处于同一目录中的模块。在 </a:t>
            </a:r>
            <a:r>
              <a:rPr lang="en-US" dirty="0">
                <a:solidFill>
                  <a:schemeClr val="accent2"/>
                </a:solidFill>
              </a:rPr>
              <a:t>Python </a:t>
            </a:r>
            <a:r>
              <a:rPr lang="zh-CN" altLang="en-US" dirty="0">
                <a:solidFill>
                  <a:schemeClr val="accent2"/>
                </a:solidFill>
              </a:rPr>
              <a:t>中 首先使用目录名，然后使用模块名导入需要的模块。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accent2"/>
                </a:solidFill>
              </a:rPr>
              <a:t>使用如下：</a:t>
            </a:r>
          </a:p>
          <a:p>
            <a:r>
              <a:rPr lang="zh-CN" altLang="en-US" dirty="0"/>
              <a:t>新建包 </a:t>
            </a:r>
            <a:r>
              <a:rPr lang="en-US" dirty="0" err="1"/>
              <a:t>my_package</a:t>
            </a:r>
            <a:endParaRPr lang="en-US" dirty="0"/>
          </a:p>
          <a:p>
            <a:r>
              <a:rPr lang="zh-CN" altLang="en-US" dirty="0"/>
              <a:t>新建包内模块：</a:t>
            </a:r>
            <a:r>
              <a:rPr lang="en-US" dirty="0"/>
              <a:t>my_module_1 </a:t>
            </a:r>
            <a:r>
              <a:rPr lang="zh-CN" altLang="en-US" dirty="0"/>
              <a:t>和 </a:t>
            </a:r>
            <a:r>
              <a:rPr lang="en-US" dirty="0"/>
              <a:t>my_module_2，</a:t>
            </a:r>
            <a:r>
              <a:rPr lang="zh-CN" altLang="en-US" dirty="0"/>
              <a:t>并添加功能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89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Q4MjE3MGY3MjhlZWU5MTliNDUwNDExNDc0Yzk4ODYifQ=="/>
</p:tagLst>
</file>

<file path=ppt/theme/theme1.xml><?xml version="1.0" encoding="utf-8"?>
<a:theme xmlns:a="http://schemas.openxmlformats.org/drawingml/2006/main" name="Badge">
  <a:themeElements>
    <a:clrScheme name="自定义 1">
      <a:dk1>
        <a:srgbClr val="2A1A00"/>
      </a:dk1>
      <a:lt1>
        <a:srgbClr val="FFFFFF"/>
      </a:lt1>
      <a:dk2>
        <a:srgbClr val="59574E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01_安装Python</Template>
  <TotalTime>1260</TotalTime>
  <Words>1258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思源黑体 CN Regular</vt:lpstr>
      <vt:lpstr>Arial</vt:lpstr>
      <vt:lpstr>Calibri</vt:lpstr>
      <vt:lpstr>Gill Sans MT</vt:lpstr>
      <vt:lpstr>Impact</vt:lpstr>
      <vt:lpstr>Badge</vt:lpstr>
      <vt:lpstr>模块与包</vt:lpstr>
      <vt:lpstr>目录</vt:lpstr>
      <vt:lpstr>概述</vt:lpstr>
      <vt:lpstr>模块的导入</vt:lpstr>
      <vt:lpstr>自定义模块</vt:lpstr>
      <vt:lpstr>模块位置</vt:lpstr>
      <vt:lpstr>__all__</vt:lpstr>
      <vt:lpstr>具有独立运行能力的模块</vt:lpstr>
      <vt:lpstr>自定义包</vt:lpstr>
      <vt:lpstr>第三方包</vt:lpstr>
      <vt:lpstr>镜像源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安装PYTHON</dc:title>
  <dc:creator>Administrator</dc:creator>
  <cp:lastModifiedBy>Administrator</cp:lastModifiedBy>
  <cp:revision>20</cp:revision>
  <dcterms:created xsi:type="dcterms:W3CDTF">2022-11-05T01:37:40Z</dcterms:created>
  <dcterms:modified xsi:type="dcterms:W3CDTF">2022-11-21T15:10:35Z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86E1AB65971944D4A39AAB7396DAA6C9</vt:lpwstr>
  </property>
  <property fmtid="{D5CDD505-2E9C-101B-9397-08002B2CF9AE}" pid="3" name="KSOProductBuildVer">
    <vt:lpwstr>2052-11.1.0.12358</vt:lpwstr>
  </property>
</Properties>
</file>