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1" r:id="rId3"/>
    <p:sldMasterId id="2147483683" r:id="rId4"/>
    <p:sldMasterId id="2147483684" r:id="rId5"/>
    <p:sldMasterId id="2147483691" r:id="rId6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B40A3-1E7D-416E-B541-F471695D707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C241E11-0332-4374-887B-524F995FC92F}">
      <dgm:prSet/>
      <dgm:spPr/>
      <dgm:t>
        <a:bodyPr/>
        <a:lstStyle/>
        <a:p>
          <a:r>
            <a:rPr kumimoji="1" lang="zh-CN" altLang="en-US" baseline="0" dirty="0"/>
            <a:t>背景介绍</a:t>
          </a:r>
          <a:endParaRPr lang="zh-CN" dirty="0"/>
        </a:p>
      </dgm:t>
    </dgm:pt>
    <dgm:pt modelId="{C60D39CC-37F2-4472-ADAF-9F66AFAD8310}" type="parTrans" cxnId="{5F092ECC-F9FB-464A-8E66-EB679D88264A}">
      <dgm:prSet/>
      <dgm:spPr/>
      <dgm:t>
        <a:bodyPr/>
        <a:lstStyle/>
        <a:p>
          <a:endParaRPr lang="zh-CN" altLang="en-US"/>
        </a:p>
      </dgm:t>
    </dgm:pt>
    <dgm:pt modelId="{6101970D-7903-4E25-A364-44819DA2E99F}" type="sibTrans" cxnId="{5F092ECC-F9FB-464A-8E66-EB679D88264A}">
      <dgm:prSet/>
      <dgm:spPr/>
      <dgm:t>
        <a:bodyPr/>
        <a:lstStyle/>
        <a:p>
          <a:endParaRPr lang="zh-CN" altLang="en-US"/>
        </a:p>
      </dgm:t>
    </dgm:pt>
    <dgm:pt modelId="{34BF0108-2087-4FFE-8F19-7954AD206C3F}">
      <dgm:prSet/>
      <dgm:spPr/>
      <dgm:t>
        <a:bodyPr/>
        <a:lstStyle/>
        <a:p>
          <a:r>
            <a:rPr lang="zh-CN" altLang="en-US" dirty="0"/>
            <a:t>软件简介</a:t>
          </a:r>
          <a:endParaRPr lang="zh-CN" dirty="0"/>
        </a:p>
      </dgm:t>
    </dgm:pt>
    <dgm:pt modelId="{4488BE9D-7862-4C64-8CA8-692D32F5FAA8}" type="parTrans" cxnId="{4FDF7A3A-782F-4F7A-BC04-E7AC2FE2CC3B}">
      <dgm:prSet/>
      <dgm:spPr/>
      <dgm:t>
        <a:bodyPr/>
        <a:lstStyle/>
        <a:p>
          <a:endParaRPr lang="zh-CN" altLang="en-US"/>
        </a:p>
      </dgm:t>
    </dgm:pt>
    <dgm:pt modelId="{345A8E63-9F9A-436D-8D4F-FC88D42F4B6C}" type="sibTrans" cxnId="{4FDF7A3A-782F-4F7A-BC04-E7AC2FE2CC3B}">
      <dgm:prSet/>
      <dgm:spPr/>
      <dgm:t>
        <a:bodyPr/>
        <a:lstStyle/>
        <a:p>
          <a:endParaRPr lang="zh-CN" altLang="en-US"/>
        </a:p>
      </dgm:t>
    </dgm:pt>
    <dgm:pt modelId="{FA07CE18-99DF-4524-BF5F-117E41C52B24}">
      <dgm:prSet/>
      <dgm:spPr/>
      <dgm:t>
        <a:bodyPr/>
        <a:lstStyle/>
        <a:p>
          <a:r>
            <a:rPr kumimoji="1" lang="zh-CN" altLang="en-US" baseline="0" dirty="0"/>
            <a:t>销售预期</a:t>
          </a:r>
          <a:endParaRPr lang="zh-CN" dirty="0"/>
        </a:p>
      </dgm:t>
    </dgm:pt>
    <dgm:pt modelId="{DBA56BBB-A0C1-4BC5-BDB8-DF9CA8DDFF32}" type="parTrans" cxnId="{BB8BC349-DF2E-46FA-AC71-6AC7E9244799}">
      <dgm:prSet/>
      <dgm:spPr/>
      <dgm:t>
        <a:bodyPr/>
        <a:lstStyle/>
        <a:p>
          <a:endParaRPr lang="zh-CN" altLang="en-US"/>
        </a:p>
      </dgm:t>
    </dgm:pt>
    <dgm:pt modelId="{A1095145-AC63-4BD0-BF75-768E57405874}" type="sibTrans" cxnId="{BB8BC349-DF2E-46FA-AC71-6AC7E9244799}">
      <dgm:prSet/>
      <dgm:spPr/>
      <dgm:t>
        <a:bodyPr/>
        <a:lstStyle/>
        <a:p>
          <a:endParaRPr lang="zh-CN" altLang="en-US"/>
        </a:p>
      </dgm:t>
    </dgm:pt>
    <dgm:pt modelId="{441CA3BA-6DC2-4941-BD81-ECEAC685DD7E}" type="pres">
      <dgm:prSet presAssocID="{C66B40A3-1E7D-416E-B541-F471695D707E}" presName="Name0" presStyleCnt="0">
        <dgm:presLayoutVars>
          <dgm:chMax val="7"/>
          <dgm:chPref val="7"/>
          <dgm:dir/>
        </dgm:presLayoutVars>
      </dgm:prSet>
      <dgm:spPr/>
    </dgm:pt>
    <dgm:pt modelId="{AE98D87B-7A30-4C88-92D9-128E3E059AE4}" type="pres">
      <dgm:prSet presAssocID="{C66B40A3-1E7D-416E-B541-F471695D707E}" presName="Name1" presStyleCnt="0"/>
      <dgm:spPr/>
    </dgm:pt>
    <dgm:pt modelId="{0CCEBE56-6688-484B-81D4-DCB9F446B352}" type="pres">
      <dgm:prSet presAssocID="{C66B40A3-1E7D-416E-B541-F471695D707E}" presName="cycle" presStyleCnt="0"/>
      <dgm:spPr/>
    </dgm:pt>
    <dgm:pt modelId="{EF386A31-333F-45D0-8409-3C41D96CFF43}" type="pres">
      <dgm:prSet presAssocID="{C66B40A3-1E7D-416E-B541-F471695D707E}" presName="srcNode" presStyleLbl="node1" presStyleIdx="0" presStyleCnt="3"/>
      <dgm:spPr/>
    </dgm:pt>
    <dgm:pt modelId="{7D0A86AD-B3BA-4C5E-A7E5-9ED233EFC25B}" type="pres">
      <dgm:prSet presAssocID="{C66B40A3-1E7D-416E-B541-F471695D707E}" presName="conn" presStyleLbl="parChTrans1D2" presStyleIdx="0" presStyleCnt="1"/>
      <dgm:spPr/>
    </dgm:pt>
    <dgm:pt modelId="{0B8DAA6E-4E08-4C53-9B66-5AC457A020B8}" type="pres">
      <dgm:prSet presAssocID="{C66B40A3-1E7D-416E-B541-F471695D707E}" presName="extraNode" presStyleLbl="node1" presStyleIdx="0" presStyleCnt="3"/>
      <dgm:spPr/>
    </dgm:pt>
    <dgm:pt modelId="{1E8683BE-B704-4F50-B404-DF9165C89285}" type="pres">
      <dgm:prSet presAssocID="{C66B40A3-1E7D-416E-B541-F471695D707E}" presName="dstNode" presStyleLbl="node1" presStyleIdx="0" presStyleCnt="3"/>
      <dgm:spPr/>
    </dgm:pt>
    <dgm:pt modelId="{59697B95-5CFB-44AC-88E9-4CB3DC1D89CC}" type="pres">
      <dgm:prSet presAssocID="{7C241E11-0332-4374-887B-524F995FC92F}" presName="text_1" presStyleLbl="node1" presStyleIdx="0" presStyleCnt="3">
        <dgm:presLayoutVars>
          <dgm:bulletEnabled val="1"/>
        </dgm:presLayoutVars>
      </dgm:prSet>
      <dgm:spPr/>
    </dgm:pt>
    <dgm:pt modelId="{A8622ADD-45B4-4FA1-B66D-A38E967D178E}" type="pres">
      <dgm:prSet presAssocID="{7C241E11-0332-4374-887B-524F995FC92F}" presName="accent_1" presStyleCnt="0"/>
      <dgm:spPr/>
    </dgm:pt>
    <dgm:pt modelId="{E64E1201-9AA3-478C-8DAA-0B5337BED0DB}" type="pres">
      <dgm:prSet presAssocID="{7C241E11-0332-4374-887B-524F995FC92F}" presName="accentRepeatNode" presStyleLbl="solidFgAcc1" presStyleIdx="0" presStyleCnt="3"/>
      <dgm:spPr/>
    </dgm:pt>
    <dgm:pt modelId="{621BCF81-08B0-460E-8F45-0D800B383C8D}" type="pres">
      <dgm:prSet presAssocID="{34BF0108-2087-4FFE-8F19-7954AD206C3F}" presName="text_2" presStyleLbl="node1" presStyleIdx="1" presStyleCnt="3">
        <dgm:presLayoutVars>
          <dgm:bulletEnabled val="1"/>
        </dgm:presLayoutVars>
      </dgm:prSet>
      <dgm:spPr/>
    </dgm:pt>
    <dgm:pt modelId="{15B05B1B-EFCA-4D9B-93E7-A20A3033D85E}" type="pres">
      <dgm:prSet presAssocID="{34BF0108-2087-4FFE-8F19-7954AD206C3F}" presName="accent_2" presStyleCnt="0"/>
      <dgm:spPr/>
    </dgm:pt>
    <dgm:pt modelId="{694CB9D8-31D3-482E-B922-018F0DF9A5D1}" type="pres">
      <dgm:prSet presAssocID="{34BF0108-2087-4FFE-8F19-7954AD206C3F}" presName="accentRepeatNode" presStyleLbl="solidFgAcc1" presStyleIdx="1" presStyleCnt="3"/>
      <dgm:spPr/>
    </dgm:pt>
    <dgm:pt modelId="{2AA91709-F88A-4145-A63E-B1547675E263}" type="pres">
      <dgm:prSet presAssocID="{FA07CE18-99DF-4524-BF5F-117E41C52B24}" presName="text_3" presStyleLbl="node1" presStyleIdx="2" presStyleCnt="3">
        <dgm:presLayoutVars>
          <dgm:bulletEnabled val="1"/>
        </dgm:presLayoutVars>
      </dgm:prSet>
      <dgm:spPr/>
    </dgm:pt>
    <dgm:pt modelId="{2D78D293-6BC9-44CA-BFBA-856C8A57BBC6}" type="pres">
      <dgm:prSet presAssocID="{FA07CE18-99DF-4524-BF5F-117E41C52B24}" presName="accent_3" presStyleCnt="0"/>
      <dgm:spPr/>
    </dgm:pt>
    <dgm:pt modelId="{10B6027C-00AE-464B-8624-304DB0046625}" type="pres">
      <dgm:prSet presAssocID="{FA07CE18-99DF-4524-BF5F-117E41C52B24}" presName="accentRepeatNode" presStyleLbl="solidFgAcc1" presStyleIdx="2" presStyleCnt="3"/>
      <dgm:spPr/>
    </dgm:pt>
  </dgm:ptLst>
  <dgm:cxnLst>
    <dgm:cxn modelId="{D55AC61F-2067-415B-A137-C6E92C71BAF2}" type="presOf" srcId="{FA07CE18-99DF-4524-BF5F-117E41C52B24}" destId="{2AA91709-F88A-4145-A63E-B1547675E263}" srcOrd="0" destOrd="0" presId="urn:microsoft.com/office/officeart/2008/layout/VerticalCurvedList"/>
    <dgm:cxn modelId="{4FDF7A3A-782F-4F7A-BC04-E7AC2FE2CC3B}" srcId="{C66B40A3-1E7D-416E-B541-F471695D707E}" destId="{34BF0108-2087-4FFE-8F19-7954AD206C3F}" srcOrd="1" destOrd="0" parTransId="{4488BE9D-7862-4C64-8CA8-692D32F5FAA8}" sibTransId="{345A8E63-9F9A-436D-8D4F-FC88D42F4B6C}"/>
    <dgm:cxn modelId="{BB8BC349-DF2E-46FA-AC71-6AC7E9244799}" srcId="{C66B40A3-1E7D-416E-B541-F471695D707E}" destId="{FA07CE18-99DF-4524-BF5F-117E41C52B24}" srcOrd="2" destOrd="0" parTransId="{DBA56BBB-A0C1-4BC5-BDB8-DF9CA8DDFF32}" sibTransId="{A1095145-AC63-4BD0-BF75-768E57405874}"/>
    <dgm:cxn modelId="{38D2EF7E-8390-455F-AAA5-3D92C71DEE04}" type="presOf" srcId="{34BF0108-2087-4FFE-8F19-7954AD206C3F}" destId="{621BCF81-08B0-460E-8F45-0D800B383C8D}" srcOrd="0" destOrd="0" presId="urn:microsoft.com/office/officeart/2008/layout/VerticalCurvedList"/>
    <dgm:cxn modelId="{5F092ECC-F9FB-464A-8E66-EB679D88264A}" srcId="{C66B40A3-1E7D-416E-B541-F471695D707E}" destId="{7C241E11-0332-4374-887B-524F995FC92F}" srcOrd="0" destOrd="0" parTransId="{C60D39CC-37F2-4472-ADAF-9F66AFAD8310}" sibTransId="{6101970D-7903-4E25-A364-44819DA2E99F}"/>
    <dgm:cxn modelId="{301970DF-2410-4BAB-8256-63CC4EF7203F}" type="presOf" srcId="{7C241E11-0332-4374-887B-524F995FC92F}" destId="{59697B95-5CFB-44AC-88E9-4CB3DC1D89CC}" srcOrd="0" destOrd="0" presId="urn:microsoft.com/office/officeart/2008/layout/VerticalCurvedList"/>
    <dgm:cxn modelId="{77A1E8E3-2AAD-4825-978C-4B79F86CD398}" type="presOf" srcId="{6101970D-7903-4E25-A364-44819DA2E99F}" destId="{7D0A86AD-B3BA-4C5E-A7E5-9ED233EFC25B}" srcOrd="0" destOrd="0" presId="urn:microsoft.com/office/officeart/2008/layout/VerticalCurvedList"/>
    <dgm:cxn modelId="{1ABC27EF-7A41-4C40-8FF7-DBCC63736FC6}" type="presOf" srcId="{C66B40A3-1E7D-416E-B541-F471695D707E}" destId="{441CA3BA-6DC2-4941-BD81-ECEAC685DD7E}" srcOrd="0" destOrd="0" presId="urn:microsoft.com/office/officeart/2008/layout/VerticalCurvedList"/>
    <dgm:cxn modelId="{766CB584-F88D-4DA4-A790-713613491A9C}" type="presParOf" srcId="{441CA3BA-6DC2-4941-BD81-ECEAC685DD7E}" destId="{AE98D87B-7A30-4C88-92D9-128E3E059AE4}" srcOrd="0" destOrd="0" presId="urn:microsoft.com/office/officeart/2008/layout/VerticalCurvedList"/>
    <dgm:cxn modelId="{9490D22A-432B-416D-805F-F3B355222BF6}" type="presParOf" srcId="{AE98D87B-7A30-4C88-92D9-128E3E059AE4}" destId="{0CCEBE56-6688-484B-81D4-DCB9F446B352}" srcOrd="0" destOrd="0" presId="urn:microsoft.com/office/officeart/2008/layout/VerticalCurvedList"/>
    <dgm:cxn modelId="{3CE4B99F-B4D5-4247-9914-C393708DED13}" type="presParOf" srcId="{0CCEBE56-6688-484B-81D4-DCB9F446B352}" destId="{EF386A31-333F-45D0-8409-3C41D96CFF43}" srcOrd="0" destOrd="0" presId="urn:microsoft.com/office/officeart/2008/layout/VerticalCurvedList"/>
    <dgm:cxn modelId="{C3B6B5A4-3B23-4D8B-9F97-1FCE2D5248DB}" type="presParOf" srcId="{0CCEBE56-6688-484B-81D4-DCB9F446B352}" destId="{7D0A86AD-B3BA-4C5E-A7E5-9ED233EFC25B}" srcOrd="1" destOrd="0" presId="urn:microsoft.com/office/officeart/2008/layout/VerticalCurvedList"/>
    <dgm:cxn modelId="{5D54B4E0-AD07-481A-860A-4CE1877D5467}" type="presParOf" srcId="{0CCEBE56-6688-484B-81D4-DCB9F446B352}" destId="{0B8DAA6E-4E08-4C53-9B66-5AC457A020B8}" srcOrd="2" destOrd="0" presId="urn:microsoft.com/office/officeart/2008/layout/VerticalCurvedList"/>
    <dgm:cxn modelId="{FCBBC160-6233-4202-B481-A637CB656655}" type="presParOf" srcId="{0CCEBE56-6688-484B-81D4-DCB9F446B352}" destId="{1E8683BE-B704-4F50-B404-DF9165C89285}" srcOrd="3" destOrd="0" presId="urn:microsoft.com/office/officeart/2008/layout/VerticalCurvedList"/>
    <dgm:cxn modelId="{38925227-D644-4DF4-9006-045C7F047077}" type="presParOf" srcId="{AE98D87B-7A30-4C88-92D9-128E3E059AE4}" destId="{59697B95-5CFB-44AC-88E9-4CB3DC1D89CC}" srcOrd="1" destOrd="0" presId="urn:microsoft.com/office/officeart/2008/layout/VerticalCurvedList"/>
    <dgm:cxn modelId="{2C5643C2-F189-422F-A1DD-6D26635186D8}" type="presParOf" srcId="{AE98D87B-7A30-4C88-92D9-128E3E059AE4}" destId="{A8622ADD-45B4-4FA1-B66D-A38E967D178E}" srcOrd="2" destOrd="0" presId="urn:microsoft.com/office/officeart/2008/layout/VerticalCurvedList"/>
    <dgm:cxn modelId="{B1528740-C17F-4E3B-8396-7DDA0A3E16EF}" type="presParOf" srcId="{A8622ADD-45B4-4FA1-B66D-A38E967D178E}" destId="{E64E1201-9AA3-478C-8DAA-0B5337BED0DB}" srcOrd="0" destOrd="0" presId="urn:microsoft.com/office/officeart/2008/layout/VerticalCurvedList"/>
    <dgm:cxn modelId="{70075F1D-0162-4795-A601-D49F3CE20735}" type="presParOf" srcId="{AE98D87B-7A30-4C88-92D9-128E3E059AE4}" destId="{621BCF81-08B0-460E-8F45-0D800B383C8D}" srcOrd="3" destOrd="0" presId="urn:microsoft.com/office/officeart/2008/layout/VerticalCurvedList"/>
    <dgm:cxn modelId="{A4FC611A-67D8-4068-8A62-15EC0C639CB4}" type="presParOf" srcId="{AE98D87B-7A30-4C88-92D9-128E3E059AE4}" destId="{15B05B1B-EFCA-4D9B-93E7-A20A3033D85E}" srcOrd="4" destOrd="0" presId="urn:microsoft.com/office/officeart/2008/layout/VerticalCurvedList"/>
    <dgm:cxn modelId="{2BDF4EE9-A604-4168-916C-70F1F1697A44}" type="presParOf" srcId="{15B05B1B-EFCA-4D9B-93E7-A20A3033D85E}" destId="{694CB9D8-31D3-482E-B922-018F0DF9A5D1}" srcOrd="0" destOrd="0" presId="urn:microsoft.com/office/officeart/2008/layout/VerticalCurvedList"/>
    <dgm:cxn modelId="{0BA4F054-C5E4-4B09-8E49-0FE618B2BB13}" type="presParOf" srcId="{AE98D87B-7A30-4C88-92D9-128E3E059AE4}" destId="{2AA91709-F88A-4145-A63E-B1547675E263}" srcOrd="5" destOrd="0" presId="urn:microsoft.com/office/officeart/2008/layout/VerticalCurvedList"/>
    <dgm:cxn modelId="{8F81B0F1-C29F-4FB4-8846-BA79F5B810C9}" type="presParOf" srcId="{AE98D87B-7A30-4C88-92D9-128E3E059AE4}" destId="{2D78D293-6BC9-44CA-BFBA-856C8A57BBC6}" srcOrd="6" destOrd="0" presId="urn:microsoft.com/office/officeart/2008/layout/VerticalCurvedList"/>
    <dgm:cxn modelId="{B19FB7FE-BAF4-4F4D-BCC4-B5B71106C0E8}" type="presParOf" srcId="{2D78D293-6BC9-44CA-BFBA-856C8A57BBC6}" destId="{10B6027C-00AE-464B-8624-304DB004662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A86AD-B3BA-4C5E-A7E5-9ED233EFC25B}">
      <dsp:nvSpPr>
        <dsp:cNvPr id="0" name=""/>
        <dsp:cNvSpPr/>
      </dsp:nvSpPr>
      <dsp:spPr>
        <a:xfrm>
          <a:off x="-3527277" y="-542186"/>
          <a:ext cx="4205227" cy="4205227"/>
        </a:xfrm>
        <a:prstGeom prst="blockArc">
          <a:avLst>
            <a:gd name="adj1" fmla="val 18900000"/>
            <a:gd name="adj2" fmla="val 2700000"/>
            <a:gd name="adj3" fmla="val 514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97B95-5CFB-44AC-88E9-4CB3DC1D89CC}">
      <dsp:nvSpPr>
        <dsp:cNvPr id="0" name=""/>
        <dsp:cNvSpPr/>
      </dsp:nvSpPr>
      <dsp:spPr>
        <a:xfrm>
          <a:off x="435951" y="312085"/>
          <a:ext cx="8159911" cy="6241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43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400" kern="1200" baseline="0" dirty="0"/>
            <a:t>背景介绍</a:t>
          </a:r>
          <a:endParaRPr lang="zh-CN" sz="2400" kern="1200" dirty="0"/>
        </a:p>
      </dsp:txBody>
      <dsp:txXfrm>
        <a:off x="435951" y="312085"/>
        <a:ext cx="8159911" cy="624170"/>
      </dsp:txXfrm>
    </dsp:sp>
    <dsp:sp modelId="{E64E1201-9AA3-478C-8DAA-0B5337BED0DB}">
      <dsp:nvSpPr>
        <dsp:cNvPr id="0" name=""/>
        <dsp:cNvSpPr/>
      </dsp:nvSpPr>
      <dsp:spPr>
        <a:xfrm>
          <a:off x="45844" y="234064"/>
          <a:ext cx="780213" cy="7802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BCF81-08B0-460E-8F45-0D800B383C8D}">
      <dsp:nvSpPr>
        <dsp:cNvPr id="0" name=""/>
        <dsp:cNvSpPr/>
      </dsp:nvSpPr>
      <dsp:spPr>
        <a:xfrm>
          <a:off x="662837" y="1248341"/>
          <a:ext cx="7933025" cy="62417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43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软件简介</a:t>
          </a:r>
          <a:endParaRPr lang="zh-CN" sz="2400" kern="1200" dirty="0"/>
        </a:p>
      </dsp:txBody>
      <dsp:txXfrm>
        <a:off x="662837" y="1248341"/>
        <a:ext cx="7933025" cy="624170"/>
      </dsp:txXfrm>
    </dsp:sp>
    <dsp:sp modelId="{694CB9D8-31D3-482E-B922-018F0DF9A5D1}">
      <dsp:nvSpPr>
        <dsp:cNvPr id="0" name=""/>
        <dsp:cNvSpPr/>
      </dsp:nvSpPr>
      <dsp:spPr>
        <a:xfrm>
          <a:off x="272731" y="1170320"/>
          <a:ext cx="780213" cy="7802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91709-F88A-4145-A63E-B1547675E263}">
      <dsp:nvSpPr>
        <dsp:cNvPr id="0" name=""/>
        <dsp:cNvSpPr/>
      </dsp:nvSpPr>
      <dsp:spPr>
        <a:xfrm>
          <a:off x="435951" y="2184597"/>
          <a:ext cx="8159911" cy="62417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43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400" kern="1200" baseline="0" dirty="0"/>
            <a:t>销售预期</a:t>
          </a:r>
          <a:endParaRPr lang="zh-CN" sz="2400" kern="1200" dirty="0"/>
        </a:p>
      </dsp:txBody>
      <dsp:txXfrm>
        <a:off x="435951" y="2184597"/>
        <a:ext cx="8159911" cy="624170"/>
      </dsp:txXfrm>
    </dsp:sp>
    <dsp:sp modelId="{10B6027C-00AE-464B-8624-304DB0046625}">
      <dsp:nvSpPr>
        <dsp:cNvPr id="0" name=""/>
        <dsp:cNvSpPr/>
      </dsp:nvSpPr>
      <dsp:spPr>
        <a:xfrm>
          <a:off x="45844" y="2106576"/>
          <a:ext cx="780213" cy="7802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00107225\Desktop\Precision\図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1" y="-1696"/>
            <a:ext cx="4696240" cy="429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47692" y="1714501"/>
            <a:ext cx="6107160" cy="49688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3500" b="1" i="0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48268" y="2211388"/>
            <a:ext cx="6107160" cy="3333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 b="1" i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47692" y="2544762"/>
            <a:ext cx="6107377" cy="2492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 b="1" i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47691" y="2794001"/>
            <a:ext cx="6107508" cy="2254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 b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dirty="0"/>
              <a:t>Job Title goes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55369" y="5594583"/>
            <a:ext cx="6107508" cy="2254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 b="1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dirty="0"/>
              <a:t>Aux goes here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391" y="329099"/>
            <a:ext cx="1680000" cy="1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in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3" y="1283444"/>
            <a:ext cx="11279716" cy="431057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lnSpc>
                <a:spcPts val="2000"/>
              </a:lnSpc>
              <a:buFont typeface="Arial"/>
              <a:buNone/>
              <a:defRPr sz="2000" b="1" i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9901" y="1714500"/>
            <a:ext cx="11279719" cy="42941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04800" indent="-234000">
              <a:spcAft>
                <a:spcPts val="0"/>
              </a:spcAft>
              <a:buSzPct val="155000"/>
              <a:buFont typeface="Arial" panose="020B0604020202020204" pitchFamily="34" charset="0"/>
              <a:buChar char="■"/>
              <a:defRPr sz="1800" b="1" baseline="0">
                <a:solidFill>
                  <a:schemeClr val="accent2"/>
                </a:solidFill>
                <a:latin typeface="+mj-ea"/>
                <a:ea typeface="+mj-ea"/>
                <a:cs typeface="Arial" charset="0"/>
              </a:defRPr>
            </a:lvl1pPr>
            <a:lvl2pPr marL="558800" indent="-1440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b="1" baseline="0">
                <a:solidFill>
                  <a:schemeClr val="accent2"/>
                </a:solidFill>
                <a:latin typeface="+mj-ea"/>
                <a:ea typeface="+mj-ea"/>
                <a:cs typeface="Arial" charset="0"/>
              </a:defRPr>
            </a:lvl2pPr>
            <a:lvl3pPr marL="787400" indent="-144000">
              <a:spcAft>
                <a:spcPts val="0"/>
              </a:spcAft>
              <a:buSzPct val="100000"/>
              <a:buFont typeface="Arial" panose="020B0604020202020204" pitchFamily="34" charset="0"/>
              <a:buChar char="-"/>
              <a:defRPr sz="1400" b="1" baseline="0">
                <a:solidFill>
                  <a:schemeClr val="accent2"/>
                </a:solidFill>
                <a:latin typeface="+mj-ea"/>
                <a:ea typeface="+mj-ea"/>
                <a:cs typeface="Arial" charset="0"/>
              </a:defRPr>
            </a:lvl3pPr>
            <a:lvl4pPr marL="1016000" indent="-180000">
              <a:spcAft>
                <a:spcPts val="0"/>
              </a:spcAft>
              <a:buSzPct val="80000"/>
              <a:buFont typeface="Wingdings" panose="05000000000000000000" pitchFamily="2" charset="2"/>
              <a:buChar char="n"/>
              <a:defRPr sz="1200" b="1" baseline="0">
                <a:solidFill>
                  <a:schemeClr val="accent2"/>
                </a:solidFill>
                <a:latin typeface="+mj-ea"/>
                <a:ea typeface="+mj-ea"/>
                <a:cs typeface="Arial" charset="0"/>
              </a:defRPr>
            </a:lvl4pPr>
            <a:lvl5pPr>
              <a:defRPr sz="1400" b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469903" y="851800"/>
            <a:ext cx="11279717" cy="431643"/>
          </a:xfrm>
          <a:prstGeom prst="rect">
            <a:avLst/>
          </a:prstGeom>
        </p:spPr>
        <p:txBody>
          <a:bodyPr lIns="0"/>
          <a:lstStyle>
            <a:lvl1pPr>
              <a:defRPr sz="2600" b="1" i="0" baseline="0">
                <a:latin typeface="Arial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302992" y="6290064"/>
            <a:ext cx="3863792" cy="189395"/>
          </a:xfrm>
          <a:prstGeom prst="rect">
            <a:avLst/>
          </a:prstGeom>
        </p:spPr>
        <p:txBody>
          <a:bodyPr/>
          <a:lstStyle>
            <a:lvl1pPr>
              <a:defRPr sz="800" b="1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188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ine title and text (No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9903" y="851800"/>
            <a:ext cx="11279717" cy="430900"/>
          </a:xfrm>
          <a:prstGeom prst="rect">
            <a:avLst/>
          </a:prstGeom>
        </p:spPr>
        <p:txBody>
          <a:bodyPr lIns="0"/>
          <a:lstStyle>
            <a:lvl1pPr>
              <a:defRPr sz="2600" b="1" i="0" baseline="0">
                <a:latin typeface="Arial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302992" y="6290064"/>
            <a:ext cx="3863792" cy="189395"/>
          </a:xfrm>
          <a:prstGeom prst="rect">
            <a:avLst/>
          </a:prstGeom>
        </p:spPr>
        <p:txBody>
          <a:bodyPr/>
          <a:lstStyle>
            <a:lvl1pPr>
              <a:defRPr sz="800" b="1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9900" y="1514476"/>
            <a:ext cx="11271251" cy="44942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04800" indent="-234000">
              <a:spcAft>
                <a:spcPts val="0"/>
              </a:spcAft>
              <a:buSzPct val="155000"/>
              <a:buFont typeface="Arial" panose="020B0604020202020204" pitchFamily="34" charset="0"/>
              <a:buChar char="■"/>
              <a:defRPr sz="1800" b="1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1pPr>
            <a:lvl2pPr marL="558800" indent="-1440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b="1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2pPr>
            <a:lvl3pPr marL="787400" indent="-144000">
              <a:spcAft>
                <a:spcPts val="0"/>
              </a:spcAft>
              <a:buSzPct val="100000"/>
              <a:buFont typeface="Arial" panose="020B0604020202020204" pitchFamily="34" charset="0"/>
              <a:buChar char="-"/>
              <a:defRPr sz="1400" b="1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3pPr>
            <a:lvl4pPr marL="1016000" indent="-180000">
              <a:spcAft>
                <a:spcPts val="0"/>
              </a:spcAft>
              <a:buSzPct val="80000"/>
              <a:buFont typeface="Wingdings" panose="05000000000000000000" pitchFamily="2" charset="2"/>
              <a:buChar char="n"/>
              <a:defRPr sz="1200" b="1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4pPr>
            <a:lvl5pPr>
              <a:defRPr sz="1400" b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70879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u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3" y="1283444"/>
            <a:ext cx="11279716" cy="431057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lnSpc>
                <a:spcPts val="2000"/>
              </a:lnSpc>
              <a:buFont typeface="Arial"/>
              <a:buNone/>
              <a:defRPr sz="2000" b="1" i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69903" y="851800"/>
            <a:ext cx="11279717" cy="431643"/>
          </a:xfrm>
          <a:prstGeom prst="rect">
            <a:avLst/>
          </a:prstGeom>
        </p:spPr>
        <p:txBody>
          <a:bodyPr lIns="0"/>
          <a:lstStyle>
            <a:lvl1pPr>
              <a:defRPr sz="2600" b="1" i="0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302992" y="6290064"/>
            <a:ext cx="3863792" cy="189395"/>
          </a:xfrm>
          <a:prstGeom prst="rect">
            <a:avLst/>
          </a:prstGeom>
        </p:spPr>
        <p:txBody>
          <a:bodyPr/>
          <a:lstStyle>
            <a:lvl1pPr>
              <a:defRPr sz="800" b="1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9901" y="1714500"/>
            <a:ext cx="5414433" cy="42941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04800" indent="-234000">
              <a:spcAft>
                <a:spcPts val="0"/>
              </a:spcAft>
              <a:buSzPct val="155000"/>
              <a:buFont typeface="Arial" panose="020B0604020202020204" pitchFamily="34" charset="0"/>
              <a:buChar char="■"/>
              <a:defRPr sz="1800" b="1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1pPr>
            <a:lvl2pPr marL="558800" indent="-1440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b="1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2pPr>
            <a:lvl3pPr marL="787400" indent="-144000">
              <a:spcAft>
                <a:spcPts val="0"/>
              </a:spcAft>
              <a:buSzPct val="100000"/>
              <a:buFont typeface="Arial" panose="020B0604020202020204" pitchFamily="34" charset="0"/>
              <a:buChar char="-"/>
              <a:defRPr sz="1400" b="1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3pPr>
            <a:lvl4pPr marL="1016000" indent="-180000">
              <a:spcAft>
                <a:spcPts val="0"/>
              </a:spcAft>
              <a:buSzPct val="80000"/>
              <a:buFont typeface="Wingdings" panose="05000000000000000000" pitchFamily="2" charset="2"/>
              <a:buChar char="n"/>
              <a:defRPr sz="1200" b="1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4pPr>
            <a:lvl5pPr>
              <a:defRPr sz="1400" b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6303434" y="1714500"/>
            <a:ext cx="5414433" cy="42941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04800" indent="-234000">
              <a:spcAft>
                <a:spcPts val="0"/>
              </a:spcAft>
              <a:buSzPct val="155000"/>
              <a:buFont typeface="Arial" panose="020B0604020202020204" pitchFamily="34" charset="0"/>
              <a:buChar char="■"/>
              <a:defRPr sz="1800" b="1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1pPr>
            <a:lvl2pPr marL="558800" indent="-1440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b="1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2pPr>
            <a:lvl3pPr marL="787400" indent="-144000">
              <a:spcAft>
                <a:spcPts val="0"/>
              </a:spcAft>
              <a:buSzPct val="100000"/>
              <a:buFont typeface="Arial" panose="020B0604020202020204" pitchFamily="34" charset="0"/>
              <a:buChar char="-"/>
              <a:defRPr sz="1400" b="1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3pPr>
            <a:lvl4pPr marL="1016000" indent="-180000">
              <a:spcAft>
                <a:spcPts val="0"/>
              </a:spcAft>
              <a:buSzPct val="80000"/>
              <a:buFont typeface="Wingdings" panose="05000000000000000000" pitchFamily="2" charset="2"/>
              <a:buChar char="n"/>
              <a:defRPr sz="1200" b="1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4pPr>
            <a:lvl5pPr>
              <a:defRPr sz="1400" b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352766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ine title and text2 (No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69903" y="851800"/>
            <a:ext cx="11279717" cy="430900"/>
          </a:xfrm>
          <a:prstGeom prst="rect">
            <a:avLst/>
          </a:prstGeom>
        </p:spPr>
        <p:txBody>
          <a:bodyPr lIns="0"/>
          <a:lstStyle>
            <a:lvl1pPr>
              <a:defRPr sz="2600" b="1" i="0" baseline="0">
                <a:latin typeface="Arial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7"/>
          </p:nvPr>
        </p:nvSpPr>
        <p:spPr>
          <a:xfrm>
            <a:off x="469899" y="1514476"/>
            <a:ext cx="11279719" cy="4494213"/>
          </a:xfrm>
          <a:prstGeom prst="rect">
            <a:avLst/>
          </a:prstGeom>
        </p:spPr>
        <p:txBody>
          <a:bodyPr lIns="0" tIns="0" rIns="0" bIns="0" numCol="1">
            <a:normAutofit/>
          </a:bodyPr>
          <a:lstStyle>
            <a:lvl1pPr marL="0" indent="0">
              <a:spcAft>
                <a:spcPts val="0"/>
              </a:spcAft>
              <a:buSzPct val="155000"/>
              <a:buFont typeface="Arial" panose="020B0604020202020204" pitchFamily="34" charset="0"/>
              <a:buNone/>
              <a:defRPr sz="1300" b="1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ea typeface="微软雅黑" panose="020B0503020204020204" pitchFamily="34" charset="-122"/>
                <a:cs typeface="Arial" charset="0"/>
              </a:defRPr>
            </a:lvl1pPr>
            <a:lvl2pPr marL="0" indent="0">
              <a:spcAft>
                <a:spcPts val="0"/>
              </a:spcAft>
              <a:buSzPct val="100000"/>
              <a:buFontTx/>
              <a:buNone/>
              <a:defRPr sz="1300" b="0" baseline="0">
                <a:solidFill>
                  <a:schemeClr val="accent2"/>
                </a:solidFill>
                <a:latin typeface="Arial" charset="0"/>
                <a:ea typeface="微软雅黑" panose="020B0503020204020204" pitchFamily="34" charset="-122"/>
                <a:cs typeface="Arial" charset="0"/>
              </a:defRPr>
            </a:lvl2pPr>
            <a:lvl3pPr marL="0" indent="0">
              <a:spcAft>
                <a:spcPts val="0"/>
              </a:spcAft>
              <a:buSzPct val="100000"/>
              <a:buFontTx/>
              <a:buNone/>
              <a:defRPr sz="1000" b="0" baseline="0">
                <a:solidFill>
                  <a:schemeClr val="accent2"/>
                </a:solidFill>
                <a:latin typeface="Arial" charset="0"/>
                <a:ea typeface="微软雅黑" panose="020B0503020204020204" pitchFamily="34" charset="-122"/>
                <a:cs typeface="Arial" charset="0"/>
              </a:defRPr>
            </a:lvl3pPr>
            <a:lvl4pPr marL="0" indent="0">
              <a:spcAft>
                <a:spcPts val="0"/>
              </a:spcAft>
              <a:buSzPct val="80000"/>
              <a:buFontTx/>
              <a:buNone/>
              <a:defRPr sz="900" b="0" baseline="0">
                <a:solidFill>
                  <a:schemeClr val="accent2"/>
                </a:solidFill>
                <a:latin typeface="Arial" charset="0"/>
                <a:ea typeface="微软雅黑" panose="020B0503020204020204" pitchFamily="34" charset="-122"/>
                <a:cs typeface="Arial" charset="0"/>
              </a:defRPr>
            </a:lvl4pPr>
            <a:lvl5pPr>
              <a:defRPr sz="1400" b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302992" y="6290064"/>
            <a:ext cx="3863792" cy="189395"/>
          </a:xfrm>
          <a:prstGeom prst="rect">
            <a:avLst/>
          </a:prstGeom>
        </p:spPr>
        <p:txBody>
          <a:bodyPr/>
          <a:lstStyle>
            <a:lvl1pPr>
              <a:defRPr sz="800" b="1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421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ine title and dual text (No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69903" y="851800"/>
            <a:ext cx="11279717" cy="430900"/>
          </a:xfrm>
          <a:prstGeom prst="rect">
            <a:avLst/>
          </a:prstGeom>
        </p:spPr>
        <p:txBody>
          <a:bodyPr lIns="0"/>
          <a:lstStyle>
            <a:lvl1pPr>
              <a:defRPr sz="2600" b="1" i="0" baseline="0">
                <a:latin typeface="Arial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7"/>
          </p:nvPr>
        </p:nvSpPr>
        <p:spPr>
          <a:xfrm>
            <a:off x="469903" y="1514476"/>
            <a:ext cx="5414431" cy="4494213"/>
          </a:xfrm>
          <a:prstGeom prst="rect">
            <a:avLst/>
          </a:prstGeom>
        </p:spPr>
        <p:txBody>
          <a:bodyPr lIns="0" tIns="0" rIns="0" bIns="0" numCol="1">
            <a:normAutofit/>
          </a:bodyPr>
          <a:lstStyle>
            <a:lvl1pPr marL="0" indent="0">
              <a:spcAft>
                <a:spcPts val="0"/>
              </a:spcAft>
              <a:buSzPct val="155000"/>
              <a:buFont typeface="Arial" panose="020B0604020202020204" pitchFamily="34" charset="0"/>
              <a:buNone/>
              <a:defRPr sz="1300" b="1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1pPr>
            <a:lvl2pPr marL="0" indent="0">
              <a:spcAft>
                <a:spcPts val="0"/>
              </a:spcAft>
              <a:buSzPct val="100000"/>
              <a:buFontTx/>
              <a:buNone/>
              <a:defRPr sz="1300" b="0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2pPr>
            <a:lvl3pPr marL="0" indent="0">
              <a:spcAft>
                <a:spcPts val="0"/>
              </a:spcAft>
              <a:buSzPct val="100000"/>
              <a:buFontTx/>
              <a:buNone/>
              <a:defRPr sz="1000" b="0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3pPr>
            <a:lvl4pPr marL="0" indent="0">
              <a:spcAft>
                <a:spcPts val="0"/>
              </a:spcAft>
              <a:buSzPct val="80000"/>
              <a:buFontTx/>
              <a:buNone/>
              <a:defRPr sz="900" b="0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4pPr>
            <a:lvl5pPr>
              <a:defRPr sz="1400" b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302992" y="6290064"/>
            <a:ext cx="3863792" cy="189395"/>
          </a:xfrm>
          <a:prstGeom prst="rect">
            <a:avLst/>
          </a:prstGeom>
        </p:spPr>
        <p:txBody>
          <a:bodyPr/>
          <a:lstStyle>
            <a:lvl1pPr>
              <a:defRPr sz="800" b="1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313526" y="1514476"/>
            <a:ext cx="5414433" cy="44942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04800" indent="-234000">
              <a:spcAft>
                <a:spcPts val="0"/>
              </a:spcAft>
              <a:buSzPct val="155000"/>
              <a:buFont typeface="Arial" panose="020B0604020202020204" pitchFamily="34" charset="0"/>
              <a:buChar char="■"/>
              <a:defRPr sz="1800" b="1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1pPr>
            <a:lvl2pPr marL="558800" indent="-1440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b="1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2pPr>
            <a:lvl3pPr marL="787400" indent="-144000">
              <a:spcAft>
                <a:spcPts val="0"/>
              </a:spcAft>
              <a:buSzPct val="100000"/>
              <a:buFont typeface="Arial" panose="020B0604020202020204" pitchFamily="34" charset="0"/>
              <a:buChar char="-"/>
              <a:defRPr sz="1400" b="1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3pPr>
            <a:lvl4pPr marL="1016000" indent="-180000">
              <a:spcAft>
                <a:spcPts val="0"/>
              </a:spcAft>
              <a:buSzPct val="80000"/>
              <a:buFont typeface="Wingdings" panose="05000000000000000000" pitchFamily="2" charset="2"/>
              <a:buChar char="n"/>
              <a:defRPr sz="1200" b="1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4pPr>
            <a:lvl5pPr>
              <a:defRPr sz="1400" b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376533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302992" y="6290064"/>
            <a:ext cx="3863792" cy="189395"/>
          </a:xfrm>
          <a:prstGeom prst="rect">
            <a:avLst/>
          </a:prstGeom>
        </p:spPr>
        <p:txBody>
          <a:bodyPr/>
          <a:lstStyle>
            <a:lvl1pPr>
              <a:defRPr sz="800" b="1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499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9903" y="851800"/>
            <a:ext cx="11279717" cy="430900"/>
          </a:xfrm>
          <a:prstGeom prst="rect">
            <a:avLst/>
          </a:prstGeom>
        </p:spPr>
        <p:txBody>
          <a:bodyPr lIns="0"/>
          <a:lstStyle>
            <a:lvl1pPr>
              <a:defRPr sz="2600" b="1" i="0" baseline="0">
                <a:latin typeface="Arial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302992" y="6290064"/>
            <a:ext cx="3863792" cy="189395"/>
          </a:xfrm>
          <a:prstGeom prst="rect">
            <a:avLst/>
          </a:prstGeom>
        </p:spPr>
        <p:txBody>
          <a:bodyPr/>
          <a:lstStyle>
            <a:lvl1pPr>
              <a:defRPr sz="800" b="1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00" y="1514476"/>
            <a:ext cx="11271251" cy="4494213"/>
          </a:xfrm>
          <a:prstGeom prst="rect">
            <a:avLst/>
          </a:prstGeom>
        </p:spPr>
        <p:txBody>
          <a:bodyPr lIns="0" tIns="0" rIns="0" bIns="0" numCol="2" spcCol="540000">
            <a:normAutofit/>
          </a:bodyPr>
          <a:lstStyle>
            <a:lvl1pPr marL="41370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1800" b="1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1pPr>
            <a:lvl2pPr marL="720000" indent="-216000">
              <a:lnSpc>
                <a:spcPts val="1800"/>
              </a:lnSpc>
              <a:spcBef>
                <a:spcPts val="380"/>
              </a:spcBef>
              <a:spcAft>
                <a:spcPts val="0"/>
              </a:spcAft>
              <a:buSzPct val="100000"/>
              <a:buFont typeface="+mj-lt"/>
              <a:buAutoNum type="arabicPeriod"/>
              <a:defRPr sz="1600" b="1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2pPr>
            <a:lvl3pPr marL="1440000" indent="-216000">
              <a:lnSpc>
                <a:spcPts val="1800"/>
              </a:lnSpc>
              <a:spcBef>
                <a:spcPts val="380"/>
              </a:spcBef>
              <a:spcAft>
                <a:spcPts val="0"/>
              </a:spcAft>
              <a:buSzPct val="100000"/>
              <a:buFont typeface="+mj-lt"/>
              <a:buAutoNum type="arabicPeriod"/>
              <a:defRPr sz="1600" b="1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3pPr>
            <a:lvl4pPr marL="108000" marR="0" indent="0" algn="l" defTabSz="457200" rtl="0" eaLnBrk="1" fontAlgn="auto" latinLnBrk="0" hangingPunct="1">
              <a:lnSpc>
                <a:spcPts val="1800"/>
              </a:lnSpc>
              <a:spcBef>
                <a:spcPts val="38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1600" b="1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4pPr>
            <a:lvl5pPr marL="108000" indent="0">
              <a:lnSpc>
                <a:spcPts val="1800"/>
              </a:lnSpc>
              <a:spcBef>
                <a:spcPts val="380"/>
              </a:spcBef>
              <a:buFontTx/>
              <a:buNone/>
              <a:defRPr sz="1600" b="0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5pPr>
            <a:lvl6pPr marL="360000" indent="0">
              <a:lnSpc>
                <a:spcPts val="1800"/>
              </a:lnSpc>
              <a:buFontTx/>
              <a:buNone/>
              <a:defRPr sz="1600" b="1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6pPr>
            <a:lvl7pPr marL="360000" indent="0">
              <a:lnSpc>
                <a:spcPts val="1800"/>
              </a:lnSpc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7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altLang="ja-JP" dirty="0"/>
              <a:t>Fifth level</a:t>
            </a:r>
          </a:p>
          <a:p>
            <a:pPr lvl="5"/>
            <a:r>
              <a:rPr lang="en-GB" altLang="ja-JP" dirty="0"/>
              <a:t>Sixth level</a:t>
            </a:r>
          </a:p>
          <a:p>
            <a:pPr lvl="6"/>
            <a:r>
              <a:rPr lang="en-GB" altLang="ja-JP" dirty="0"/>
              <a:t>Seventh level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5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ja-JP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01351" y="6524626"/>
            <a:ext cx="865716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53EA7-60F1-4762-BBF5-DFD688373B7C}" type="slidenum">
              <a:rPr lang="ja-JP" altLang="ja-JP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ja-JP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9551" y="6394966"/>
            <a:ext cx="3860800" cy="19725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ts val="850"/>
              </a:lnSpc>
              <a:defRPr sz="800" b="1" i="0" spc="-1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8595B"/>
                </a:solidFill>
              </a:rPr>
              <a:t>&lt;</a:t>
            </a:r>
            <a:r>
              <a:rPr lang="en-US" altLang="ja-JP" dirty="0">
                <a:solidFill>
                  <a:srgbClr val="58595B"/>
                </a:solidFill>
              </a:rPr>
              <a:t>KSR-7607H-A0xx_WT300E</a:t>
            </a:r>
            <a:r>
              <a:rPr lang="ja-JP" altLang="en-US" dirty="0">
                <a:solidFill>
                  <a:srgbClr val="58595B"/>
                </a:solidFill>
              </a:rPr>
              <a:t>企画審査会資料</a:t>
            </a:r>
            <a:r>
              <a:rPr lang="en-US" dirty="0">
                <a:solidFill>
                  <a:srgbClr val="58595B"/>
                </a:solidFill>
              </a:rPr>
              <a:t>&gt; </a:t>
            </a:r>
            <a:br>
              <a:rPr lang="en-US" dirty="0">
                <a:solidFill>
                  <a:srgbClr val="58595B"/>
                </a:solidFill>
              </a:rPr>
            </a:br>
            <a:r>
              <a:rPr lang="en-US" dirty="0">
                <a:solidFill>
                  <a:srgbClr val="58595B"/>
                </a:solidFill>
              </a:rPr>
              <a:t>Copyright © Yokogawa </a:t>
            </a:r>
            <a:r>
              <a:rPr lang="en-US" altLang="ja-JP" dirty="0">
                <a:solidFill>
                  <a:srgbClr val="58595B"/>
                </a:solidFill>
              </a:rPr>
              <a:t>Meters &amp; Instruments</a:t>
            </a:r>
            <a:r>
              <a:rPr lang="en-US" dirty="0">
                <a:solidFill>
                  <a:srgbClr val="58595B"/>
                </a:solidFill>
              </a:rPr>
              <a:t> Corporation</a:t>
            </a:r>
          </a:p>
        </p:txBody>
      </p:sp>
    </p:spTree>
    <p:extLst>
      <p:ext uri="{BB962C8B-B14F-4D97-AF65-F5344CB8AC3E}">
        <p14:creationId xmlns:p14="http://schemas.microsoft.com/office/powerpoint/2010/main" val="168163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A5942EE-3426-47DE-AC05-683A138081A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7" name="Straight Connector 7"/>
          <p:cNvCxnSpPr/>
          <p:nvPr userDrawn="1"/>
        </p:nvCxnSpPr>
        <p:spPr>
          <a:xfrm>
            <a:off x="366183" y="6244928"/>
            <a:ext cx="11457517" cy="0"/>
          </a:xfrm>
          <a:prstGeom prst="line">
            <a:avLst/>
          </a:prstGeom>
          <a:ln w="63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5199" y="611544"/>
            <a:ext cx="10299700" cy="4432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77084" y="6513513"/>
            <a:ext cx="590549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CAA5D-44BA-44A0-894D-354E8544347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2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00107225\Desktop\Precision\PPTテーマ画像\図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0"/>
            <a:ext cx="4692649" cy="429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47692" y="1714501"/>
            <a:ext cx="6107160" cy="49688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3500" b="1" i="0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47692" y="2544762"/>
            <a:ext cx="6107377" cy="2492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 b="1" i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47691" y="2794001"/>
            <a:ext cx="6107508" cy="2254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 b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dirty="0"/>
              <a:t>Job Title goes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55369" y="5594583"/>
            <a:ext cx="6107508" cy="2254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 b="1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dirty="0"/>
              <a:t>Aux goes here</a:t>
            </a: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187" y="327294"/>
            <a:ext cx="1680000" cy="18590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48268" y="2211388"/>
            <a:ext cx="6107160" cy="3333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 b="1" i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750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9901" y="1514476"/>
            <a:ext cx="11279719" cy="4492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04800" indent="-234000">
              <a:spcAft>
                <a:spcPts val="0"/>
              </a:spcAft>
              <a:buSzPct val="155000"/>
              <a:buFont typeface="Arial" panose="020B0604020202020204" pitchFamily="34" charset="0"/>
              <a:buChar char="■"/>
              <a:defRPr sz="1400" b="0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1pPr>
            <a:lvl2pPr marL="558800" indent="-1440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300" b="0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2pPr>
            <a:lvl3pPr marL="787400" indent="-144000">
              <a:spcAft>
                <a:spcPts val="0"/>
              </a:spcAft>
              <a:buSzPct val="100000"/>
              <a:buFont typeface="Arial" panose="020B0604020202020204" pitchFamily="34" charset="0"/>
              <a:buChar char="-"/>
              <a:defRPr sz="1300" b="0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3pPr>
            <a:lvl4pPr marL="1016000" indent="-180000">
              <a:spcAft>
                <a:spcPts val="0"/>
              </a:spcAft>
              <a:buSzPct val="80000"/>
              <a:buFont typeface="Wingdings" panose="05000000000000000000" pitchFamily="2" charset="2"/>
              <a:buChar char="n"/>
              <a:defRPr sz="1200" b="0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4pPr>
            <a:lvl5pPr>
              <a:defRPr sz="1400" b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9903" y="851800"/>
            <a:ext cx="11279715" cy="430900"/>
          </a:xfrm>
          <a:prstGeom prst="rect">
            <a:avLst/>
          </a:prstGeom>
        </p:spPr>
        <p:txBody>
          <a:bodyPr lIns="0"/>
          <a:lstStyle>
            <a:lvl1pPr>
              <a:lnSpc>
                <a:spcPts val="2600"/>
              </a:lnSpc>
              <a:defRPr sz="2600" b="1" i="0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302992" y="6290064"/>
            <a:ext cx="3863792" cy="189395"/>
          </a:xfrm>
          <a:prstGeom prst="rect">
            <a:avLst/>
          </a:prstGeom>
        </p:spPr>
        <p:txBody>
          <a:bodyPr/>
          <a:lstStyle>
            <a:lvl1pPr>
              <a:defRPr sz="800" b="1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電力計測の基礎と電力計の活用</a:t>
            </a:r>
          </a:p>
        </p:txBody>
      </p:sp>
    </p:spTree>
    <p:extLst>
      <p:ext uri="{BB962C8B-B14F-4D97-AF65-F5344CB8AC3E}">
        <p14:creationId xmlns:p14="http://schemas.microsoft.com/office/powerpoint/2010/main" val="393234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in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6000" y="1283446"/>
            <a:ext cx="10800000" cy="431057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>
              <a:lnSpc>
                <a:spcPts val="1500"/>
              </a:lnSpc>
              <a:buFont typeface="Arial"/>
              <a:buNone/>
              <a:defRPr sz="1500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6000" y="1976400"/>
            <a:ext cx="10800000" cy="4032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175500">
              <a:spcAft>
                <a:spcPts val="0"/>
              </a:spcAft>
              <a:buSzPct val="100000"/>
              <a:buFont typeface="Wingdings" panose="05000000000000000000" pitchFamily="2" charset="2"/>
              <a:buChar char="n"/>
              <a:defRPr sz="135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19100" indent="-108000">
              <a:spcAft>
                <a:spcPts val="0"/>
              </a:spcAft>
              <a:buSzPct val="100000"/>
              <a:buFont typeface="Wingdings" panose="05000000000000000000" pitchFamily="2" charset="2"/>
              <a:buChar char="l"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590550" indent="-108000">
              <a:spcAft>
                <a:spcPts val="0"/>
              </a:spcAft>
              <a:buSzPct val="100000"/>
              <a:buFont typeface="Arial" panose="020B0604020202020204" pitchFamily="34" charset="0"/>
              <a:buChar char="‒"/>
              <a:defRPr sz="105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762000" indent="-135000">
              <a:spcAft>
                <a:spcPts val="0"/>
              </a:spcAft>
              <a:buSzPct val="100000"/>
              <a:buFont typeface="Wingdings" panose="05000000000000000000" pitchFamily="2" charset="2"/>
              <a:buChar char="n"/>
              <a:defRPr sz="9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sz="1050" b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 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696000" y="851802"/>
            <a:ext cx="10800000" cy="431643"/>
          </a:xfrm>
          <a:prstGeom prst="rect">
            <a:avLst/>
          </a:prstGeom>
        </p:spPr>
        <p:txBody>
          <a:bodyPr lIns="0" anchor="ctr"/>
          <a:lstStyle>
            <a:lvl1pPr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161210" y="6329255"/>
            <a:ext cx="964972" cy="142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>
                <a:solidFill>
                  <a:schemeClr val="tx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defRPr>
            </a:lvl1pPr>
          </a:lstStyle>
          <a:p>
            <a:fld id="{56CF8549-89C2-40D4-ADC3-A5EAB6121902}" type="datetime1">
              <a:rPr kumimoji="1" lang="zh-CN" altLang="en-US" smtClean="0"/>
              <a:pPr/>
              <a:t>2023/10/17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9589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82728-7272-4F75-B2E4-982325F6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5238219E-DA14-4DCE-BFF5-D9EB12585F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76908" y="1197736"/>
            <a:ext cx="8538693" cy="497764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1160522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ine title and text (No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96000" y="851800"/>
            <a:ext cx="10800000" cy="430900"/>
          </a:xfrm>
          <a:prstGeom prst="rect">
            <a:avLst/>
          </a:prstGeom>
        </p:spPr>
        <p:txBody>
          <a:bodyPr lIns="0" anchor="ctr"/>
          <a:lstStyle>
            <a:lvl1pPr>
              <a:defRPr sz="1800" b="1" i="0" baseline="0"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161210" y="6329255"/>
            <a:ext cx="964972" cy="142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defRPr>
            </a:lvl1pPr>
          </a:lstStyle>
          <a:p>
            <a:fld id="{9DD1580F-3ABD-4215-9345-A970B64DE68B}" type="datetime1">
              <a:rPr kumimoji="1" lang="zh-CN" altLang="en-US" smtClean="0"/>
              <a:t>2023/10/17</a:t>
            </a:fld>
            <a:endParaRPr kumimoji="1" lang="ja-JP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6000" y="1514478"/>
            <a:ext cx="10800000" cy="44942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175500">
              <a:spcAft>
                <a:spcPts val="0"/>
              </a:spcAft>
              <a:buSzPct val="100000"/>
              <a:buFont typeface="Wingdings" panose="05000000000000000000" pitchFamily="2" charset="2"/>
              <a:buChar char="n"/>
              <a:defRPr sz="1350" b="1" baseline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19100" indent="-108000">
              <a:spcAft>
                <a:spcPts val="0"/>
              </a:spcAft>
              <a:buSzPct val="100000"/>
              <a:buFont typeface="Wingdings" panose="05000000000000000000" pitchFamily="2" charset="2"/>
              <a:buChar char="l"/>
              <a:defRPr sz="1200" b="1" baseline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590550" indent="-108000">
              <a:spcAft>
                <a:spcPts val="0"/>
              </a:spcAft>
              <a:buSzPct val="100000"/>
              <a:buFont typeface="Arial" panose="020B0604020202020204" pitchFamily="34" charset="0"/>
              <a:buChar char="‒"/>
              <a:defRPr sz="1050" b="1" baseline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762000" indent="-135000">
              <a:spcAft>
                <a:spcPts val="0"/>
              </a:spcAft>
              <a:buSzPct val="100000"/>
              <a:buFont typeface="Wingdings" panose="05000000000000000000" pitchFamily="2" charset="2"/>
              <a:buChar char="n"/>
              <a:defRPr sz="900" b="1" baseline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sz="1050" b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 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73024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u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6000" y="1283446"/>
            <a:ext cx="10800000" cy="431057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>
              <a:lnSpc>
                <a:spcPts val="1500"/>
              </a:lnSpc>
              <a:buFont typeface="Arial"/>
              <a:buNone/>
              <a:defRPr sz="1500" b="1" i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696000" y="851802"/>
            <a:ext cx="10800000" cy="431643"/>
          </a:xfrm>
          <a:prstGeom prst="rect">
            <a:avLst/>
          </a:prstGeom>
        </p:spPr>
        <p:txBody>
          <a:bodyPr lIns="0" anchor="ctr"/>
          <a:lstStyle>
            <a:lvl1pPr>
              <a:defRPr sz="1800" b="1" i="0" baseline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161210" y="6329255"/>
            <a:ext cx="964972" cy="142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defRPr>
            </a:lvl1pPr>
          </a:lstStyle>
          <a:p>
            <a:fld id="{73AD3529-D495-4628-B291-3D36611F467D}" type="datetime1">
              <a:rPr kumimoji="1" lang="zh-CN" altLang="en-US" smtClean="0"/>
              <a:t>2023/10/17</a:t>
            </a:fld>
            <a:endParaRPr kumimoji="1" lang="ja-JP" alt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4325" y="1976400"/>
            <a:ext cx="5220000" cy="4032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175500">
              <a:spcAft>
                <a:spcPts val="0"/>
              </a:spcAft>
              <a:buSzPct val="100000"/>
              <a:buFont typeface="Wingdings" panose="05000000000000000000" pitchFamily="2" charset="2"/>
              <a:buChar char="n"/>
              <a:defRPr sz="1350" b="1" baseline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19100" indent="-108000">
              <a:spcAft>
                <a:spcPts val="0"/>
              </a:spcAft>
              <a:buSzPct val="100000"/>
              <a:buFont typeface="Wingdings" panose="05000000000000000000" pitchFamily="2" charset="2"/>
              <a:buChar char="l"/>
              <a:defRPr sz="1200" b="1" baseline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590550" indent="-108000">
              <a:spcAft>
                <a:spcPts val="0"/>
              </a:spcAft>
              <a:buSzPct val="100000"/>
              <a:buFont typeface="Arial" panose="020B0604020202020204" pitchFamily="34" charset="0"/>
              <a:buChar char="‒"/>
              <a:defRPr sz="1050" b="1" baseline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762000" indent="-135000">
              <a:spcAft>
                <a:spcPts val="0"/>
              </a:spcAft>
              <a:buSzPct val="100000"/>
              <a:buFont typeface="Wingdings" panose="05000000000000000000" pitchFamily="2" charset="2"/>
              <a:buChar char="n"/>
              <a:defRPr sz="900" b="1" baseline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sz="1050" b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 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74859" y="1976400"/>
            <a:ext cx="5220000" cy="4032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175500">
              <a:spcAft>
                <a:spcPts val="0"/>
              </a:spcAft>
              <a:buSzPct val="100000"/>
              <a:buFont typeface="Wingdings" panose="05000000000000000000" pitchFamily="2" charset="2"/>
              <a:buChar char="n"/>
              <a:defRPr sz="1350" b="1" baseline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19100" indent="-108000">
              <a:spcAft>
                <a:spcPts val="0"/>
              </a:spcAft>
              <a:buSzPct val="100000"/>
              <a:buFont typeface="Wingdings" panose="05000000000000000000" pitchFamily="2" charset="2"/>
              <a:buChar char="l"/>
              <a:defRPr sz="1200" b="1" baseline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590550" indent="-108000">
              <a:spcAft>
                <a:spcPts val="0"/>
              </a:spcAft>
              <a:buSzPct val="100000"/>
              <a:buFont typeface="Arial" panose="020B0604020202020204" pitchFamily="34" charset="0"/>
              <a:buChar char="‒"/>
              <a:defRPr sz="1050" b="1" baseline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762000" indent="-135000">
              <a:spcAft>
                <a:spcPts val="0"/>
              </a:spcAft>
              <a:buSzPct val="100000"/>
              <a:buFont typeface="Wingdings" panose="05000000000000000000" pitchFamily="2" charset="2"/>
              <a:buChar char="n"/>
              <a:defRPr sz="900" b="1" baseline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sz="1050" b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 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level.5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4330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ine title and dual text (No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696000" y="851800"/>
            <a:ext cx="10800000" cy="430900"/>
          </a:xfrm>
          <a:prstGeom prst="rect">
            <a:avLst/>
          </a:prstGeom>
        </p:spPr>
        <p:txBody>
          <a:bodyPr lIns="0"/>
          <a:lstStyle>
            <a:lvl1pPr>
              <a:defRPr sz="1800" b="1" i="0" baseline="0"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7"/>
          </p:nvPr>
        </p:nvSpPr>
        <p:spPr>
          <a:xfrm>
            <a:off x="708028" y="1514478"/>
            <a:ext cx="5220000" cy="4494213"/>
          </a:xfrm>
          <a:prstGeom prst="rect">
            <a:avLst/>
          </a:prstGeom>
        </p:spPr>
        <p:txBody>
          <a:bodyPr lIns="0" tIns="0" rIns="0" bIns="0" numCol="1">
            <a:normAutofit/>
          </a:bodyPr>
          <a:lstStyle>
            <a:lvl1pPr marL="267413" indent="-214313">
              <a:spcAft>
                <a:spcPts val="0"/>
              </a:spcAft>
              <a:buSzPct val="155000"/>
              <a:buFont typeface="Arial" panose="020B0604020202020204" pitchFamily="34" charset="0"/>
              <a:buNone/>
              <a:defRPr lang="en-GB" sz="1350" b="1" i="0" kern="1200" spc="0" baseline="0" dirty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413" indent="-214313">
              <a:spcAft>
                <a:spcPts val="0"/>
              </a:spcAft>
              <a:buSzPct val="100000"/>
              <a:buFontTx/>
              <a:buNone/>
              <a:defRPr lang="en-GB" sz="1200" b="1" i="0" kern="1200" spc="0" baseline="0" dirty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611138" indent="-128588">
              <a:spcAft>
                <a:spcPts val="0"/>
              </a:spcAft>
              <a:buSzPct val="100000"/>
              <a:buFontTx/>
              <a:buNone/>
              <a:defRPr lang="en-GB" sz="1050" b="1" i="0" kern="1200" spc="0" baseline="0" dirty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0" indent="0">
              <a:spcAft>
                <a:spcPts val="0"/>
              </a:spcAft>
              <a:buSzPct val="80000"/>
              <a:buFontTx/>
              <a:buNone/>
              <a:defRPr lang="en-GB" sz="900" b="1" i="0" kern="1200" spc="0" baseline="0" dirty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sz="1050" b="0"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lvl="0" indent="-175500" algn="l" defTabSz="3429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n"/>
            </a:pPr>
            <a:r>
              <a:rPr lang="zh-CN" altLang="en-US"/>
              <a:t>单击此处编辑母版文本样式</a:t>
            </a:r>
          </a:p>
          <a:p>
            <a:pPr marL="228600" lvl="1" indent="-175500" algn="l" defTabSz="3429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n"/>
            </a:pPr>
            <a:r>
              <a:rPr lang="zh-CN" altLang="en-US"/>
              <a:t>二级</a:t>
            </a:r>
          </a:p>
          <a:p>
            <a:pPr marL="228600" lvl="2" indent="-175500" algn="l" defTabSz="3429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n"/>
            </a:pPr>
            <a:r>
              <a:rPr lang="zh-CN" altLang="en-US"/>
              <a:t>三级</a:t>
            </a:r>
          </a:p>
          <a:p>
            <a:pPr marL="228600" lvl="3" indent="-175500" algn="l" defTabSz="3429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n"/>
            </a:pPr>
            <a:r>
              <a:rPr lang="zh-CN" altLang="en-US"/>
              <a:t>四级</a:t>
            </a:r>
          </a:p>
        </p:txBody>
      </p:sp>
      <p:sp>
        <p:nvSpPr>
          <p:cNvPr id="10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161210" y="6329255"/>
            <a:ext cx="964972" cy="142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defRPr>
            </a:lvl1pPr>
          </a:lstStyle>
          <a:p>
            <a:fld id="{3D207109-4526-4A1B-8B67-5E1BD7392455}" type="datetime1">
              <a:rPr kumimoji="1" lang="zh-CN" altLang="en-US" smtClean="0"/>
              <a:t>2023/10/17</a:t>
            </a:fld>
            <a:endParaRPr kumimoji="1" lang="ja-JP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65901" y="1514478"/>
            <a:ext cx="5220000" cy="44942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175500">
              <a:spcAft>
                <a:spcPts val="0"/>
              </a:spcAft>
              <a:buSzPct val="100000"/>
              <a:buFont typeface="Wingdings" panose="05000000000000000000" pitchFamily="2" charset="2"/>
              <a:buChar char="n"/>
              <a:defRPr sz="1350" b="1" baseline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19100" indent="-108000">
              <a:spcAft>
                <a:spcPts val="0"/>
              </a:spcAft>
              <a:buSzPct val="100000"/>
              <a:buFont typeface="Wingdings" panose="05000000000000000000" pitchFamily="2" charset="2"/>
              <a:buChar char="l"/>
              <a:defRPr sz="1200" b="1" baseline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590550" indent="-108000">
              <a:spcAft>
                <a:spcPts val="0"/>
              </a:spcAft>
              <a:buSzPct val="100000"/>
              <a:buFont typeface="Arial" panose="020B0604020202020204" pitchFamily="34" charset="0"/>
              <a:buChar char="‒"/>
              <a:defRPr sz="1050" b="1" baseline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762000" indent="-135000">
              <a:spcAft>
                <a:spcPts val="0"/>
              </a:spcAft>
              <a:buSzPct val="100000"/>
              <a:buFont typeface="Wingdings" panose="05000000000000000000" pitchFamily="2" charset="2"/>
              <a:buChar char="n"/>
              <a:defRPr sz="900" b="1" baseline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sz="1050" b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 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10148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161210" y="6329255"/>
            <a:ext cx="964972" cy="142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defRPr>
            </a:lvl1pPr>
          </a:lstStyle>
          <a:p>
            <a:fld id="{EB24CE19-BD93-48E7-9D3B-A537BEAEF123}" type="datetime1">
              <a:rPr kumimoji="1" lang="zh-CN" altLang="en-US" smtClean="0"/>
              <a:t>2023/10/17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1518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00107225\Desktop\Precision\図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1" y="-1696"/>
            <a:ext cx="4696240" cy="429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48268" y="1714501"/>
            <a:ext cx="6106584" cy="49688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3500" b="1" i="0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391" y="329099"/>
            <a:ext cx="1680000" cy="185903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48268" y="2211388"/>
            <a:ext cx="6107160" cy="3333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 b="1" i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302992" y="6290064"/>
            <a:ext cx="3863792" cy="189395"/>
          </a:xfrm>
          <a:prstGeom prst="rect">
            <a:avLst/>
          </a:prstGeom>
        </p:spPr>
        <p:txBody>
          <a:bodyPr/>
          <a:lstStyle>
            <a:lvl1pPr>
              <a:defRPr sz="800" b="1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1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00107225\Desktop\Precision\PPTテーマ画像\図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0"/>
            <a:ext cx="4692649" cy="429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48268" y="1714501"/>
            <a:ext cx="6106584" cy="49688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3500" b="1" i="0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187" y="327294"/>
            <a:ext cx="1680000" cy="185903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48268" y="2211388"/>
            <a:ext cx="6107160" cy="3333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 b="1" i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302992" y="6290064"/>
            <a:ext cx="3863792" cy="189395"/>
          </a:xfrm>
          <a:prstGeom prst="rect">
            <a:avLst/>
          </a:prstGeom>
        </p:spPr>
        <p:txBody>
          <a:bodyPr/>
          <a:lstStyle>
            <a:lvl1pPr>
              <a:defRPr sz="800" b="1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7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00107225\Desktop\Precision\図3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2" y="0"/>
            <a:ext cx="4694385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302992" y="6290064"/>
            <a:ext cx="3863792" cy="189395"/>
          </a:xfrm>
          <a:prstGeom prst="rect">
            <a:avLst/>
          </a:prstGeom>
        </p:spPr>
        <p:txBody>
          <a:bodyPr/>
          <a:lstStyle>
            <a:lvl1pPr>
              <a:defRPr sz="800" b="1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endParaRPr lang="zh-CN" alt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48268" y="1714501"/>
            <a:ext cx="6106584" cy="49688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3500" b="1" i="0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187" y="327294"/>
            <a:ext cx="1680000" cy="18590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48268" y="2211388"/>
            <a:ext cx="6107160" cy="3333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 b="1" i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633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Users\00107225\Desktop\Precision\図3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2" y="0"/>
            <a:ext cx="4694385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187" y="327294"/>
            <a:ext cx="1680000" cy="185903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47692" y="1714501"/>
            <a:ext cx="6107160" cy="49688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3500" b="1" i="0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47692" y="2544762"/>
            <a:ext cx="6107377" cy="2492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 b="1" i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47691" y="2794001"/>
            <a:ext cx="6107508" cy="2254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 b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dirty="0"/>
              <a:t>Job Title goes here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55369" y="5594583"/>
            <a:ext cx="6107508" cy="2254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 b="1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dirty="0"/>
              <a:t>Aux goes here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48268" y="2211388"/>
            <a:ext cx="6107160" cy="3333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 b="1" i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6708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00107225\Desktop\Precision\PPTテーマ画像\図4-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1" y="0"/>
            <a:ext cx="4690965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187" y="327294"/>
            <a:ext cx="1680000" cy="185903"/>
          </a:xfrm>
          <a:prstGeom prst="rect">
            <a:avLst/>
          </a:prstGeom>
        </p:spPr>
      </p:pic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302992" y="6290064"/>
            <a:ext cx="3863792" cy="189395"/>
          </a:xfrm>
          <a:prstGeom prst="rect">
            <a:avLst/>
          </a:prstGeom>
        </p:spPr>
        <p:txBody>
          <a:bodyPr/>
          <a:lstStyle>
            <a:lvl1pPr>
              <a:defRPr sz="800" b="1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48268" y="1714501"/>
            <a:ext cx="6106584" cy="49688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3500" b="1" i="0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48268" y="2211388"/>
            <a:ext cx="6107160" cy="3333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 b="1" i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26786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EC12-6D6F-4301-9FA4-40742B73E72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0AFA-FCD2-45D3-B04C-9E2083D05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06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00107225\Desktop\Precision\PPTテーマ画像\図4-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1" y="0"/>
            <a:ext cx="4690965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187" y="327294"/>
            <a:ext cx="1680000" cy="185903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47692" y="1714501"/>
            <a:ext cx="6107160" cy="49688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3500" b="1" i="0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47692" y="2544762"/>
            <a:ext cx="6107377" cy="2492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 b="1" i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47691" y="2794001"/>
            <a:ext cx="6107508" cy="2254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 b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dirty="0"/>
              <a:t>Job Title goes here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55369" y="5594583"/>
            <a:ext cx="6107508" cy="2254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 b="1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dirty="0"/>
              <a:t>Aux goes here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48268" y="2211388"/>
            <a:ext cx="6107160" cy="3333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 b="1" i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1324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DE0AC-B755-6021-CBCE-A1F3512C5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F0A3E9-F09A-0F1A-50DB-F780C2476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B2274-1115-7224-BF59-82B14C49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54D-32B9-42B5-8958-ED6A1F78894C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D0CB9-A02C-B241-A5F0-92B598CC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E33AC-7841-0942-B5C0-503A7768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B6D-1946-4416-9B16-7EEE2E0C4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95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00107225\Desktop\Precision\図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1" y="-1696"/>
            <a:ext cx="4696240" cy="429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48268" y="1714501"/>
            <a:ext cx="6106584" cy="49688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3500" b="1" i="0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391" y="329099"/>
            <a:ext cx="1680000" cy="185903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48268" y="2211388"/>
            <a:ext cx="6107160" cy="3333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 b="1" i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302992" y="6290064"/>
            <a:ext cx="3863792" cy="189395"/>
          </a:xfrm>
          <a:prstGeom prst="rect">
            <a:avLst/>
          </a:prstGeom>
        </p:spPr>
        <p:txBody>
          <a:bodyPr/>
          <a:lstStyle>
            <a:lvl1pPr>
              <a:defRPr sz="800" b="1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00107225\Desktop\Precision\PPTテーマ画像\図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0"/>
            <a:ext cx="4692649" cy="429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48268" y="1714501"/>
            <a:ext cx="6106584" cy="49688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3500" b="1" i="0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187" y="327294"/>
            <a:ext cx="1680000" cy="185903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48268" y="2211388"/>
            <a:ext cx="6107160" cy="3333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 b="1" i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302992" y="6290064"/>
            <a:ext cx="3863792" cy="189395"/>
          </a:xfrm>
          <a:prstGeom prst="rect">
            <a:avLst/>
          </a:prstGeom>
        </p:spPr>
        <p:txBody>
          <a:bodyPr/>
          <a:lstStyle>
            <a:lvl1pPr>
              <a:defRPr sz="800" b="1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00107225\Desktop\Precision\図3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2" y="0"/>
            <a:ext cx="4694385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302992" y="6290064"/>
            <a:ext cx="3863792" cy="189395"/>
          </a:xfrm>
          <a:prstGeom prst="rect">
            <a:avLst/>
          </a:prstGeom>
        </p:spPr>
        <p:txBody>
          <a:bodyPr/>
          <a:lstStyle>
            <a:lvl1pPr>
              <a:defRPr sz="800" b="1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endParaRPr lang="zh-CN" alt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48268" y="1714501"/>
            <a:ext cx="6106584" cy="49688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3500" b="1" i="0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187" y="327294"/>
            <a:ext cx="1680000" cy="18590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48268" y="2211388"/>
            <a:ext cx="6107160" cy="3333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 b="1" i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22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00107225\Desktop\Precision\PPTテーマ画像\図4-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1" y="0"/>
            <a:ext cx="4690965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187" y="327294"/>
            <a:ext cx="1680000" cy="185903"/>
          </a:xfrm>
          <a:prstGeom prst="rect">
            <a:avLst/>
          </a:prstGeom>
        </p:spPr>
      </p:pic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302992" y="6290064"/>
            <a:ext cx="3863792" cy="189395"/>
          </a:xfrm>
          <a:prstGeom prst="rect">
            <a:avLst/>
          </a:prstGeom>
        </p:spPr>
        <p:txBody>
          <a:bodyPr/>
          <a:lstStyle>
            <a:lvl1pPr>
              <a:defRPr sz="800" b="1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48268" y="1714501"/>
            <a:ext cx="6106584" cy="49688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3500" b="1" i="0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48268" y="2211388"/>
            <a:ext cx="6107160" cy="3333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 b="1" i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1775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4.gif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13.sv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4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1" y="0"/>
            <a:ext cx="7499351" cy="6858000"/>
          </a:xfrm>
          <a:prstGeom prst="rect">
            <a:avLst/>
          </a:prstGeom>
          <a:solidFill>
            <a:srgbClr val="EDEEEE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499351" y="4292601"/>
            <a:ext cx="954615" cy="8564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15" name="正方形/長方形 14"/>
          <p:cNvSpPr/>
          <p:nvPr/>
        </p:nvSpPr>
        <p:spPr>
          <a:xfrm>
            <a:off x="7499351" y="5148264"/>
            <a:ext cx="1898648" cy="17097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966" y="4292601"/>
            <a:ext cx="944033" cy="855663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6447693"/>
            <a:ext cx="12192003" cy="411162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99" y="6589476"/>
            <a:ext cx="1739396" cy="15544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8" y="359353"/>
            <a:ext cx="2231141" cy="1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lnSpc>
          <a:spcPts val="2400"/>
        </a:lnSpc>
        <a:spcBef>
          <a:spcPct val="0"/>
        </a:spcBef>
        <a:buNone/>
        <a:defRPr sz="2400" b="0" i="0" kern="1200" spc="0" baseline="0">
          <a:solidFill>
            <a:schemeClr val="accent2"/>
          </a:solidFill>
          <a:latin typeface="HelveticaNeueLT Std Bold"/>
          <a:ea typeface="+mj-ea"/>
          <a:cs typeface="HelveticaNeueLT Std Bold"/>
        </a:defRPr>
      </a:lvl1pPr>
    </p:titleStyle>
    <p:bodyStyle>
      <a:lvl1pPr marL="304800" indent="-304800" algn="l" defTabSz="457200" rtl="0" eaLnBrk="1" latinLnBrk="0" hangingPunct="1">
        <a:spcBef>
          <a:spcPts val="0"/>
        </a:spcBef>
        <a:spcAft>
          <a:spcPts val="400"/>
        </a:spcAft>
        <a:buSzPct val="100000"/>
        <a:buFontTx/>
        <a:buBlip>
          <a:blip r:embed="rId10"/>
        </a:buBlip>
        <a:defRPr sz="180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1pPr>
      <a:lvl2pPr marL="558800" indent="-254000" algn="l" defTabSz="457200" rtl="0" eaLnBrk="1" latinLnBrk="0" hangingPunct="1">
        <a:spcBef>
          <a:spcPts val="0"/>
        </a:spcBef>
        <a:spcAft>
          <a:spcPts val="400"/>
        </a:spcAft>
        <a:buSzPct val="100000"/>
        <a:buFont typeface="Lucida Grande"/>
        <a:buChar char="●"/>
        <a:defRPr sz="160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2pPr>
      <a:lvl3pPr marL="787400" indent="-228600" algn="l" defTabSz="457200" rtl="0" eaLnBrk="1" latinLnBrk="0" hangingPunct="1">
        <a:spcBef>
          <a:spcPts val="0"/>
        </a:spcBef>
        <a:spcAft>
          <a:spcPts val="400"/>
        </a:spcAft>
        <a:buSzPct val="100000"/>
        <a:buFont typeface="Lucida Grande"/>
        <a:buChar char="—"/>
        <a:defRPr sz="140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3pPr>
      <a:lvl4pPr marL="1016000" indent="-203200" algn="l" defTabSz="457200" rtl="0" eaLnBrk="1" latinLnBrk="0" hangingPunct="1">
        <a:spcBef>
          <a:spcPts val="0"/>
        </a:spcBef>
        <a:spcAft>
          <a:spcPts val="400"/>
        </a:spcAft>
        <a:buSzPct val="100000"/>
        <a:buFontTx/>
        <a:buBlip>
          <a:blip r:embed="rId10"/>
        </a:buBlip>
        <a:defRPr sz="120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4pPr>
      <a:lvl5pPr marL="1219200" indent="-203200" algn="l" defTabSz="457200" rtl="0" eaLnBrk="1" latinLnBrk="0" hangingPunct="1">
        <a:spcBef>
          <a:spcPts val="0"/>
        </a:spcBef>
        <a:buSzPct val="100000"/>
        <a:buFont typeface="Lucida Grande"/>
        <a:buChar char="●"/>
        <a:defRPr sz="100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1" y="0"/>
            <a:ext cx="7499351" cy="6858000"/>
          </a:xfrm>
          <a:prstGeom prst="rect">
            <a:avLst/>
          </a:prstGeom>
          <a:solidFill>
            <a:srgbClr val="EDEEEE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+mj-lt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447989" y="6372881"/>
            <a:ext cx="961023" cy="19937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00"/>
              </a:lnSpc>
            </a:pPr>
            <a:fld id="{6497A07E-A5D6-3346-B8CE-0537D13C12D8}" type="slidenum">
              <a:rPr lang="en-US" sz="1300" b="1" i="0" smtClean="0">
                <a:solidFill>
                  <a:schemeClr val="accent2"/>
                </a:solidFill>
                <a:latin typeface="+mj-lt"/>
              </a:rPr>
              <a:pPr algn="l">
                <a:lnSpc>
                  <a:spcPts val="1300"/>
                </a:lnSpc>
              </a:pPr>
              <a:t>‹#›</a:t>
            </a:fld>
            <a:endParaRPr lang="en-US" sz="1300" b="1" i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1422387" y="6372881"/>
            <a:ext cx="4165612" cy="19937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850"/>
              </a:lnSpc>
              <a:defRPr sz="800" b="1" i="0" kern="1200" spc="-10" baseline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800" dirty="0">
                <a:latin typeface="+mj-lt"/>
              </a:rPr>
            </a:br>
            <a:r>
              <a:rPr lang="en-US" sz="800" dirty="0">
                <a:latin typeface="+mj-lt"/>
              </a:rPr>
              <a:t>Copyright © 2018 Yokogawa Test &amp; Measurement Corporation</a:t>
            </a: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8" y="359353"/>
            <a:ext cx="2231141" cy="139446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7499351" y="4292601"/>
            <a:ext cx="954615" cy="85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+mj-lt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499351" y="5148264"/>
            <a:ext cx="1898648" cy="17097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+mj-lt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966" y="4292601"/>
            <a:ext cx="944033" cy="8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3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lnSpc>
          <a:spcPts val="2400"/>
        </a:lnSpc>
        <a:spcBef>
          <a:spcPct val="0"/>
        </a:spcBef>
        <a:buNone/>
        <a:defRPr sz="2400" b="0" i="0" kern="1200" spc="0" baseline="0">
          <a:solidFill>
            <a:schemeClr val="accent2"/>
          </a:solidFill>
          <a:latin typeface="HelveticaNeueLT Std Bold"/>
          <a:ea typeface="+mj-ea"/>
          <a:cs typeface="HelveticaNeueLT Std Bold"/>
        </a:defRPr>
      </a:lvl1pPr>
    </p:titleStyle>
    <p:bodyStyle>
      <a:lvl1pPr marL="304800" indent="-304800" algn="l" defTabSz="457200" rtl="0" eaLnBrk="1" latinLnBrk="0" hangingPunct="1">
        <a:spcBef>
          <a:spcPts val="0"/>
        </a:spcBef>
        <a:spcAft>
          <a:spcPts val="400"/>
        </a:spcAft>
        <a:buSzPct val="100000"/>
        <a:buFontTx/>
        <a:buBlip>
          <a:blip r:embed="rId8"/>
        </a:buBlip>
        <a:defRPr sz="180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1pPr>
      <a:lvl2pPr marL="558800" indent="-254000" algn="l" defTabSz="457200" rtl="0" eaLnBrk="1" latinLnBrk="0" hangingPunct="1">
        <a:spcBef>
          <a:spcPts val="0"/>
        </a:spcBef>
        <a:spcAft>
          <a:spcPts val="400"/>
        </a:spcAft>
        <a:buSzPct val="100000"/>
        <a:buFont typeface="Lucida Grande"/>
        <a:buChar char="●"/>
        <a:defRPr sz="160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2pPr>
      <a:lvl3pPr marL="787400" indent="-228600" algn="l" defTabSz="457200" rtl="0" eaLnBrk="1" latinLnBrk="0" hangingPunct="1">
        <a:spcBef>
          <a:spcPts val="0"/>
        </a:spcBef>
        <a:spcAft>
          <a:spcPts val="400"/>
        </a:spcAft>
        <a:buSzPct val="100000"/>
        <a:buFont typeface="Lucida Grande"/>
        <a:buChar char="—"/>
        <a:defRPr sz="140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3pPr>
      <a:lvl4pPr marL="1016000" indent="-203200" algn="l" defTabSz="457200" rtl="0" eaLnBrk="1" latinLnBrk="0" hangingPunct="1">
        <a:spcBef>
          <a:spcPts val="0"/>
        </a:spcBef>
        <a:spcAft>
          <a:spcPts val="400"/>
        </a:spcAft>
        <a:buSzPct val="100000"/>
        <a:buFontTx/>
        <a:buBlip>
          <a:blip r:embed="rId8"/>
        </a:buBlip>
        <a:defRPr sz="120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4pPr>
      <a:lvl5pPr marL="1219200" indent="-203200" algn="l" defTabSz="457200" rtl="0" eaLnBrk="1" latinLnBrk="0" hangingPunct="1">
        <a:spcBef>
          <a:spcPts val="0"/>
        </a:spcBef>
        <a:buSzPct val="100000"/>
        <a:buFont typeface="Lucida Grande"/>
        <a:buChar char="●"/>
        <a:defRPr sz="100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 txBox="1">
            <a:spLocks/>
          </p:cNvSpPr>
          <p:nvPr/>
        </p:nvSpPr>
        <p:spPr>
          <a:xfrm>
            <a:off x="447989" y="6372881"/>
            <a:ext cx="961023" cy="19937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00"/>
              </a:lnSpc>
            </a:pPr>
            <a:fld id="{6497A07E-A5D6-3346-B8CE-0537D13C12D8}" type="slidenum">
              <a:rPr lang="en-US" sz="1300" b="1" i="0" smtClean="0">
                <a:solidFill>
                  <a:schemeClr val="accent2"/>
                </a:solidFill>
                <a:latin typeface="Helvetica Neue"/>
              </a:rPr>
              <a:pPr algn="l">
                <a:lnSpc>
                  <a:spcPts val="1300"/>
                </a:lnSpc>
              </a:pPr>
              <a:t>‹#›</a:t>
            </a:fld>
            <a:endParaRPr lang="en-US" sz="1300" b="1" i="0" dirty="0">
              <a:solidFill>
                <a:schemeClr val="accent2"/>
              </a:solidFill>
              <a:latin typeface="Helvetica Neue"/>
            </a:endParaRPr>
          </a:p>
        </p:txBody>
      </p:sp>
      <p:cxnSp>
        <p:nvCxnSpPr>
          <p:cNvPr id="9" name="Straight Connector 6"/>
          <p:cNvCxnSpPr/>
          <p:nvPr/>
        </p:nvCxnSpPr>
        <p:spPr>
          <a:xfrm>
            <a:off x="469902" y="6244928"/>
            <a:ext cx="11279717" cy="0"/>
          </a:xfrm>
          <a:prstGeom prst="line">
            <a:avLst/>
          </a:prstGeom>
          <a:ln w="63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9" y="6372881"/>
            <a:ext cx="1739396" cy="15544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8" y="359353"/>
            <a:ext cx="2231141" cy="1394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391" y="329099"/>
            <a:ext cx="1680000" cy="185903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E1AB5EB-B1FE-4999-9684-F10F041508FB}"/>
              </a:ext>
            </a:extLst>
          </p:cNvPr>
          <p:cNvSpPr txBox="1">
            <a:spLocks/>
          </p:cNvSpPr>
          <p:nvPr/>
        </p:nvSpPr>
        <p:spPr>
          <a:xfrm>
            <a:off x="1422387" y="6372881"/>
            <a:ext cx="4165612" cy="19937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850"/>
              </a:lnSpc>
              <a:defRPr sz="800" b="1" i="0" kern="1200" spc="-10" baseline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800" dirty="0"/>
            </a:br>
            <a:r>
              <a:rPr lang="en-US" sz="800" dirty="0"/>
              <a:t>Copyright © 2018 Yokogawa Test &amp; Measurement Corporation</a:t>
            </a:r>
          </a:p>
        </p:txBody>
      </p:sp>
    </p:spTree>
    <p:extLst>
      <p:ext uri="{BB962C8B-B14F-4D97-AF65-F5344CB8AC3E}">
        <p14:creationId xmlns:p14="http://schemas.microsoft.com/office/powerpoint/2010/main" val="27810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457200" rtl="0" eaLnBrk="1" latinLnBrk="0" hangingPunct="1">
        <a:lnSpc>
          <a:spcPts val="2400"/>
        </a:lnSpc>
        <a:spcBef>
          <a:spcPct val="0"/>
        </a:spcBef>
        <a:buNone/>
        <a:defRPr sz="2400" b="0" i="0" kern="1200" spc="0" baseline="0">
          <a:solidFill>
            <a:schemeClr val="accent2"/>
          </a:solidFill>
          <a:latin typeface="HelveticaNeueLT Std Bold"/>
          <a:ea typeface="+mj-ea"/>
          <a:cs typeface="HelveticaNeueLT Std Bold"/>
        </a:defRPr>
      </a:lvl1pPr>
    </p:titleStyle>
    <p:bodyStyle>
      <a:lvl1pPr marL="304800" indent="-304800" algn="l" defTabSz="457200" rtl="0" eaLnBrk="1" latinLnBrk="0" hangingPunct="1">
        <a:spcBef>
          <a:spcPts val="0"/>
        </a:spcBef>
        <a:spcAft>
          <a:spcPts val="400"/>
        </a:spcAft>
        <a:buSzPct val="100000"/>
        <a:buFontTx/>
        <a:buBlip>
          <a:blip r:embed="rId16"/>
        </a:buBlip>
        <a:defRPr sz="180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1pPr>
      <a:lvl2pPr marL="558800" indent="-254000" algn="l" defTabSz="457200" rtl="0" eaLnBrk="1" latinLnBrk="0" hangingPunct="1">
        <a:spcBef>
          <a:spcPts val="0"/>
        </a:spcBef>
        <a:spcAft>
          <a:spcPts val="400"/>
        </a:spcAft>
        <a:buSzPct val="100000"/>
        <a:buFont typeface="Lucida Grande"/>
        <a:buChar char="●"/>
        <a:defRPr sz="160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2pPr>
      <a:lvl3pPr marL="787400" indent="-228600" algn="l" defTabSz="457200" rtl="0" eaLnBrk="1" latinLnBrk="0" hangingPunct="1">
        <a:spcBef>
          <a:spcPts val="0"/>
        </a:spcBef>
        <a:spcAft>
          <a:spcPts val="400"/>
        </a:spcAft>
        <a:buSzPct val="100000"/>
        <a:buFont typeface="Lucida Grande"/>
        <a:buChar char="—"/>
        <a:defRPr sz="140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3pPr>
      <a:lvl4pPr marL="1016000" indent="-203200" algn="l" defTabSz="457200" rtl="0" eaLnBrk="1" latinLnBrk="0" hangingPunct="1">
        <a:spcBef>
          <a:spcPts val="0"/>
        </a:spcBef>
        <a:spcAft>
          <a:spcPts val="400"/>
        </a:spcAft>
        <a:buSzPct val="100000"/>
        <a:buFontTx/>
        <a:buBlip>
          <a:blip r:embed="rId16"/>
        </a:buBlip>
        <a:defRPr sz="120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4pPr>
      <a:lvl5pPr marL="1219200" indent="-203200" algn="l" defTabSz="457200" rtl="0" eaLnBrk="1" latinLnBrk="0" hangingPunct="1">
        <a:spcBef>
          <a:spcPts val="0"/>
        </a:spcBef>
        <a:buSzPct val="100000"/>
        <a:buFont typeface="Lucida Grande"/>
        <a:buChar char="●"/>
        <a:defRPr sz="100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00107225\Desktop\テンプレート--グリッド.png" hidden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30"/>
            <a:ext cx="12192000" cy="684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948267" y="872240"/>
            <a:ext cx="10325100" cy="17042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500"/>
              </a:spcBef>
              <a:spcAft>
                <a:spcPts val="0"/>
              </a:spcAft>
              <a:buSzPct val="155000"/>
              <a:buFontTx/>
              <a:buNone/>
              <a:defRPr kumimoji="1" sz="2600" b="1" kern="1200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1pPr>
            <a:lvl2pPr marL="0" indent="0" algn="l" defTabSz="914400" rtl="0" eaLnBrk="1" latinLnBrk="0" hangingPunct="1">
              <a:lnSpc>
                <a:spcPts val="1300"/>
              </a:lnSpc>
              <a:spcBef>
                <a:spcPct val="20000"/>
              </a:spcBef>
              <a:spcAft>
                <a:spcPts val="0"/>
              </a:spcAft>
              <a:buSzPct val="100000"/>
              <a:buFontTx/>
              <a:buNone/>
              <a:defRPr kumimoji="1" sz="1300" b="1" kern="120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2pPr>
            <a:lvl3pPr marL="0" indent="0" algn="l" defTabSz="914400" rtl="0" eaLnBrk="1" latinLnBrk="0" hangingPunct="1">
              <a:lnSpc>
                <a:spcPts val="13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kumimoji="1" sz="1300" b="1" kern="1200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3pPr>
            <a:lvl4pPr marL="142875" indent="-142875" algn="l" defTabSz="914400" rtl="0" eaLnBrk="1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SzPct val="170000"/>
              <a:buFont typeface="Arial" panose="020B0604020202020204" pitchFamily="34" charset="0"/>
              <a:buChar char="■"/>
              <a:defRPr kumimoji="1" sz="1000" b="0" kern="1200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4pPr>
            <a:lvl5pPr marL="0" indent="0" algn="l" defTabSz="914400" rtl="0" eaLnBrk="1" latinLnBrk="0" hangingPunct="1">
              <a:lnSpc>
                <a:spcPts val="1200"/>
              </a:lnSpc>
              <a:spcBef>
                <a:spcPct val="20000"/>
              </a:spcBef>
              <a:buFontTx/>
              <a:buNone/>
              <a:defRPr kumimoji="1" sz="1000" b="0" kern="1200" baseline="0">
                <a:solidFill>
                  <a:schemeClr val="accent2"/>
                </a:solidFill>
                <a:latin typeface="Arial" charset="0"/>
                <a:ea typeface="Meiryo UI" panose="020B0604030504040204" pitchFamily="50" charset="-128"/>
                <a:cs typeface="Arial" charset="0"/>
              </a:defRPr>
            </a:lvl5pPr>
            <a:lvl6pPr marL="142875" indent="-142875" algn="l" defTabSz="914400" rtl="0" eaLnBrk="1" latinLnBrk="0" hangingPunct="1">
              <a:lnSpc>
                <a:spcPts val="1170"/>
              </a:lnSpc>
              <a:spcBef>
                <a:spcPct val="20000"/>
              </a:spcBef>
              <a:buSzPct val="170000"/>
              <a:buFont typeface="Times New Roman" panose="02020603050405020304" pitchFamily="18" charset="0"/>
              <a:buChar char="■"/>
              <a:defRPr kumimoji="1" sz="900" kern="1200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ts val="1170"/>
              </a:lnSpc>
              <a:spcBef>
                <a:spcPct val="20000"/>
              </a:spcBef>
              <a:buFontTx/>
              <a:buNone/>
              <a:defRPr kumimoji="1" sz="900" kern="1200" baseline="0">
                <a:solidFill>
                  <a:schemeClr val="accent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ts val="1070"/>
              </a:lnSpc>
              <a:spcBef>
                <a:spcPct val="20000"/>
              </a:spcBef>
              <a:buFontTx/>
              <a:buNone/>
              <a:defRPr kumimoji="1" sz="800" kern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ts val="87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fontAlgn="auto"/>
            <a:r>
              <a:rPr lang="en-GB" sz="2600" dirty="0"/>
              <a:t>This</a:t>
            </a:r>
            <a:r>
              <a:rPr lang="en-GB" sz="2600" baseline="0" dirty="0"/>
              <a:t> master is available for adjust Guides to Grid system.</a:t>
            </a:r>
          </a:p>
          <a:p>
            <a:pPr fontAlgn="auto"/>
            <a:br>
              <a:rPr lang="en-GB" sz="2600" baseline="0" dirty="0"/>
            </a:br>
            <a:r>
              <a:rPr lang="en-GB" sz="2600" baseline="0" dirty="0"/>
              <a:t>Don’t remove.</a:t>
            </a:r>
          </a:p>
          <a:p>
            <a:pPr fontAlgn="auto"/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048066761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 txBox="1">
            <a:spLocks/>
          </p:cNvSpPr>
          <p:nvPr/>
        </p:nvSpPr>
        <p:spPr>
          <a:xfrm>
            <a:off x="686115" y="6372881"/>
            <a:ext cx="961023" cy="19937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975"/>
              </a:lnSpc>
            </a:pPr>
            <a:fld id="{6497A07E-A5D6-3346-B8CE-0537D13C12D8}" type="slidenum">
              <a:rPr lang="en-US" sz="975" b="1" i="0" smtClean="0">
                <a:solidFill>
                  <a:schemeClr val="tx2"/>
                </a:solidFill>
                <a:latin typeface="Helvetica Neue"/>
              </a:rPr>
              <a:pPr algn="l">
                <a:lnSpc>
                  <a:spcPts val="975"/>
                </a:lnSpc>
              </a:pPr>
              <a:t>‹#›</a:t>
            </a:fld>
            <a:endParaRPr lang="en-US" sz="975" b="1" i="0" dirty="0">
              <a:solidFill>
                <a:schemeClr val="tx2"/>
              </a:solidFill>
              <a:latin typeface="Helvetica Neue"/>
            </a:endParaRPr>
          </a:p>
        </p:txBody>
      </p:sp>
      <p:cxnSp>
        <p:nvCxnSpPr>
          <p:cNvPr id="9" name="Straight Connector 6"/>
          <p:cNvCxnSpPr/>
          <p:nvPr/>
        </p:nvCxnSpPr>
        <p:spPr>
          <a:xfrm>
            <a:off x="696000" y="6244928"/>
            <a:ext cx="10800000" cy="0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19D14F6-0B03-4DBC-8826-8D8FE455D5A9}"/>
              </a:ext>
            </a:extLst>
          </p:cNvPr>
          <p:cNvSpPr txBox="1">
            <a:spLocks/>
          </p:cNvSpPr>
          <p:nvPr/>
        </p:nvSpPr>
        <p:spPr>
          <a:xfrm>
            <a:off x="1422388" y="6372881"/>
            <a:ext cx="4215013" cy="228694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850"/>
              </a:lnSpc>
              <a:defRPr sz="800" b="1" i="0" kern="1200" spc="-10" baseline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" dirty="0">
                <a:solidFill>
                  <a:schemeClr val="tx2"/>
                </a:solidFill>
              </a:rPr>
              <a:t>YSH Service Profile</a:t>
            </a:r>
            <a:br>
              <a:rPr lang="en-US" sz="600" dirty="0">
                <a:solidFill>
                  <a:schemeClr val="tx2"/>
                </a:solidFill>
              </a:rPr>
            </a:br>
            <a:r>
              <a:rPr lang="en-US" sz="600" dirty="0">
                <a:solidFill>
                  <a:schemeClr val="tx2"/>
                </a:solidFill>
              </a:rPr>
              <a:t>Copyright © Yokogawa Test &amp; Measurement (Shanghai) Co., Ltd.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DB9E2EE4-9E52-4DFD-8AF9-6DAE61D0F70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1757" r="57424" b="79830"/>
          <a:stretch/>
        </p:blipFill>
        <p:spPr>
          <a:xfrm>
            <a:off x="629987" y="256421"/>
            <a:ext cx="1778196" cy="345313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DBB00990-7D9A-48A9-9C3C-5AFDC51EC74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22917" r="53543" b="66782"/>
          <a:stretch/>
        </p:blipFill>
        <p:spPr>
          <a:xfrm>
            <a:off x="10312109" y="283177"/>
            <a:ext cx="1270427" cy="276837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52EDBF2B-43E8-42BB-BCE7-12A85BBF15E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t="67674" r="3432" b="25259"/>
          <a:stretch/>
        </p:blipFill>
        <p:spPr>
          <a:xfrm>
            <a:off x="10124047" y="6337663"/>
            <a:ext cx="1448304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5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hf sldNum="0" hdr="0" ftr="0"/>
  <p:txStyles>
    <p:titleStyle>
      <a:lvl1pPr algn="l" defTabSz="342900" rtl="0" eaLnBrk="1" latinLnBrk="0" hangingPunct="1">
        <a:lnSpc>
          <a:spcPts val="1800"/>
        </a:lnSpc>
        <a:spcBef>
          <a:spcPct val="0"/>
        </a:spcBef>
        <a:buNone/>
        <a:defRPr sz="1800" b="0" i="0" kern="1200" spc="0" baseline="0">
          <a:solidFill>
            <a:schemeClr val="accent2"/>
          </a:solidFill>
          <a:latin typeface="HelveticaNeueLT Std Bold"/>
          <a:ea typeface="+mj-ea"/>
          <a:cs typeface="HelveticaNeueLT Std Bold"/>
        </a:defRPr>
      </a:lvl1pPr>
    </p:titleStyle>
    <p:bodyStyle>
      <a:lvl1pPr marL="228600" indent="-228600" algn="l" defTabSz="342900" rtl="0" eaLnBrk="1" latinLnBrk="0" hangingPunct="1">
        <a:spcBef>
          <a:spcPts val="0"/>
        </a:spcBef>
        <a:spcAft>
          <a:spcPts val="300"/>
        </a:spcAft>
        <a:buSzPct val="100000"/>
        <a:buFontTx/>
        <a:buBlip>
          <a:blip r:embed="rId10"/>
        </a:buBlip>
        <a:defRPr sz="135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1pPr>
      <a:lvl2pPr marL="419100" indent="-190500" algn="l" defTabSz="342900" rtl="0" eaLnBrk="1" latinLnBrk="0" hangingPunct="1">
        <a:spcBef>
          <a:spcPts val="0"/>
        </a:spcBef>
        <a:spcAft>
          <a:spcPts val="300"/>
        </a:spcAft>
        <a:buSzPct val="100000"/>
        <a:buFont typeface="Lucida Grande"/>
        <a:buChar char="●"/>
        <a:defRPr sz="120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2pPr>
      <a:lvl3pPr marL="590550" indent="-171450" algn="l" defTabSz="342900" rtl="0" eaLnBrk="1" latinLnBrk="0" hangingPunct="1">
        <a:spcBef>
          <a:spcPts val="0"/>
        </a:spcBef>
        <a:spcAft>
          <a:spcPts val="300"/>
        </a:spcAft>
        <a:buSzPct val="100000"/>
        <a:buFont typeface="Lucida Grande"/>
        <a:buChar char="—"/>
        <a:defRPr sz="105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3pPr>
      <a:lvl4pPr marL="762000" indent="-152400" algn="l" defTabSz="342900" rtl="0" eaLnBrk="1" latinLnBrk="0" hangingPunct="1">
        <a:spcBef>
          <a:spcPts val="0"/>
        </a:spcBef>
        <a:spcAft>
          <a:spcPts val="300"/>
        </a:spcAft>
        <a:buSzPct val="100000"/>
        <a:buFontTx/>
        <a:buBlip>
          <a:blip r:embed="rId10"/>
        </a:buBlip>
        <a:defRPr sz="90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4pPr>
      <a:lvl5pPr marL="914400" indent="-152400" algn="l" defTabSz="342900" rtl="0" eaLnBrk="1" latinLnBrk="0" hangingPunct="1">
        <a:spcBef>
          <a:spcPts val="0"/>
        </a:spcBef>
        <a:buSzPct val="100000"/>
        <a:buFont typeface="Lucida Grande"/>
        <a:buChar char="●"/>
        <a:defRPr sz="75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1" y="0"/>
            <a:ext cx="7499351" cy="6858000"/>
          </a:xfrm>
          <a:prstGeom prst="rect">
            <a:avLst/>
          </a:prstGeom>
          <a:solidFill>
            <a:srgbClr val="EDEEEE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+mj-lt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447989" y="6372881"/>
            <a:ext cx="961023" cy="19937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00"/>
              </a:lnSpc>
            </a:pPr>
            <a:fld id="{6497A07E-A5D6-3346-B8CE-0537D13C12D8}" type="slidenum">
              <a:rPr lang="en-US" sz="1300" b="1" i="0" smtClean="0">
                <a:solidFill>
                  <a:schemeClr val="accent2"/>
                </a:solidFill>
                <a:latin typeface="+mj-lt"/>
              </a:rPr>
              <a:pPr algn="l">
                <a:lnSpc>
                  <a:spcPts val="1300"/>
                </a:lnSpc>
              </a:pPr>
              <a:t>‹#›</a:t>
            </a:fld>
            <a:endParaRPr lang="en-US" sz="1300" b="1" i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1422387" y="6372881"/>
            <a:ext cx="4165612" cy="19937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850"/>
              </a:lnSpc>
              <a:defRPr sz="800" b="1" i="0" kern="1200" spc="-10" baseline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800" dirty="0">
                <a:latin typeface="+mj-lt"/>
              </a:rPr>
            </a:br>
            <a:r>
              <a:rPr lang="en-US" sz="800" dirty="0">
                <a:latin typeface="+mj-lt"/>
              </a:rPr>
              <a:t>Copyright © 2018 Yokogawa Test &amp; Measurement Corporation</a:t>
            </a: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8" y="359353"/>
            <a:ext cx="2231141" cy="139446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7499351" y="4292601"/>
            <a:ext cx="954615" cy="85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+mj-lt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499351" y="5148264"/>
            <a:ext cx="1898648" cy="17097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+mj-lt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966" y="4292601"/>
            <a:ext cx="944033" cy="8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7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lnSpc>
          <a:spcPts val="2400"/>
        </a:lnSpc>
        <a:spcBef>
          <a:spcPct val="0"/>
        </a:spcBef>
        <a:buNone/>
        <a:defRPr sz="2400" b="0" i="0" kern="1200" spc="0" baseline="0">
          <a:solidFill>
            <a:schemeClr val="accent2"/>
          </a:solidFill>
          <a:latin typeface="HelveticaNeueLT Std Bold"/>
          <a:ea typeface="+mj-ea"/>
          <a:cs typeface="HelveticaNeueLT Std Bold"/>
        </a:defRPr>
      </a:lvl1pPr>
    </p:titleStyle>
    <p:bodyStyle>
      <a:lvl1pPr marL="304800" indent="-304800" algn="l" defTabSz="457200" rtl="0" eaLnBrk="1" latinLnBrk="0" hangingPunct="1">
        <a:spcBef>
          <a:spcPts val="0"/>
        </a:spcBef>
        <a:spcAft>
          <a:spcPts val="400"/>
        </a:spcAft>
        <a:buSzPct val="100000"/>
        <a:buFontTx/>
        <a:buBlip>
          <a:blip r:embed="rId9"/>
        </a:buBlip>
        <a:defRPr sz="180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1pPr>
      <a:lvl2pPr marL="558800" indent="-254000" algn="l" defTabSz="457200" rtl="0" eaLnBrk="1" latinLnBrk="0" hangingPunct="1">
        <a:spcBef>
          <a:spcPts val="0"/>
        </a:spcBef>
        <a:spcAft>
          <a:spcPts val="400"/>
        </a:spcAft>
        <a:buSzPct val="100000"/>
        <a:buFont typeface="Lucida Grande"/>
        <a:buChar char="●"/>
        <a:defRPr sz="160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2pPr>
      <a:lvl3pPr marL="787400" indent="-228600" algn="l" defTabSz="457200" rtl="0" eaLnBrk="1" latinLnBrk="0" hangingPunct="1">
        <a:spcBef>
          <a:spcPts val="0"/>
        </a:spcBef>
        <a:spcAft>
          <a:spcPts val="400"/>
        </a:spcAft>
        <a:buSzPct val="100000"/>
        <a:buFont typeface="Lucida Grande"/>
        <a:buChar char="—"/>
        <a:defRPr sz="140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3pPr>
      <a:lvl4pPr marL="1016000" indent="-203200" algn="l" defTabSz="457200" rtl="0" eaLnBrk="1" latinLnBrk="0" hangingPunct="1">
        <a:spcBef>
          <a:spcPts val="0"/>
        </a:spcBef>
        <a:spcAft>
          <a:spcPts val="400"/>
        </a:spcAft>
        <a:buSzPct val="100000"/>
        <a:buFontTx/>
        <a:buBlip>
          <a:blip r:embed="rId9"/>
        </a:buBlip>
        <a:defRPr sz="120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4pPr>
      <a:lvl5pPr marL="1219200" indent="-203200" algn="l" defTabSz="457200" rtl="0" eaLnBrk="1" latinLnBrk="0" hangingPunct="1">
        <a:spcBef>
          <a:spcPts val="0"/>
        </a:spcBef>
        <a:buSzPct val="100000"/>
        <a:buFont typeface="Lucida Grande"/>
        <a:buChar char="●"/>
        <a:defRPr sz="1000" b="1" i="0" kern="1200" spc="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30C94A-82EE-2BDF-B42C-22FB86FA8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IEC60335-1</a:t>
            </a:r>
            <a:r>
              <a:rPr lang="zh-CN" altLang="en-US" dirty="0"/>
              <a:t>软件开发开题汇报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1548A5-83AC-C9BA-5F74-2C64CF1CB3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505BF78-7006-3B05-5625-53DA41CC6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9BC26DE-977D-278B-CC97-804962D2C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23FF293-4510-F3E8-4860-F2FCB6D876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81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CB50D4E-E7A2-4F9B-5C68-D2F61ECB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DB2AEA5-8BFE-90A7-3E2B-ABB76410C926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9" name="内容占位符 1">
            <a:extLst>
              <a:ext uri="{FF2B5EF4-FFF2-40B4-BE49-F238E27FC236}">
                <a16:creationId xmlns:a16="http://schemas.microsoft.com/office/drawing/2014/main" id="{D3471F3E-53B5-84A4-0BB2-5EC8114AE8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222229"/>
              </p:ext>
            </p:extLst>
          </p:nvPr>
        </p:nvGraphicFramePr>
        <p:xfrm>
          <a:off x="1777923" y="1868573"/>
          <a:ext cx="8636154" cy="3120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图片 9" descr="形状&#10;&#10;低可信度描述已自动生成">
            <a:extLst>
              <a:ext uri="{FF2B5EF4-FFF2-40B4-BE49-F238E27FC236}">
                <a16:creationId xmlns:a16="http://schemas.microsoft.com/office/drawing/2014/main" id="{F07A82B1-AC37-FDEB-AEBD-F2314DDEE63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91544" y="2204864"/>
            <a:ext cx="520452" cy="520452"/>
          </a:xfrm>
          <a:prstGeom prst="rect">
            <a:avLst/>
          </a:prstGeom>
        </p:spPr>
      </p:pic>
      <p:pic>
        <p:nvPicPr>
          <p:cNvPr id="11" name="图片 10" descr="形状&#10;&#10;低可信度描述已自动生成">
            <a:extLst>
              <a:ext uri="{FF2B5EF4-FFF2-40B4-BE49-F238E27FC236}">
                <a16:creationId xmlns:a16="http://schemas.microsoft.com/office/drawing/2014/main" id="{D59D6E7B-1011-6A07-27DA-B24E9CC6A7D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67362" y="4132685"/>
            <a:ext cx="520452" cy="520452"/>
          </a:xfrm>
          <a:prstGeom prst="rect">
            <a:avLst/>
          </a:prstGeom>
        </p:spPr>
      </p:pic>
      <p:pic>
        <p:nvPicPr>
          <p:cNvPr id="12" name="图片 11" descr="形状&#10;&#10;低可信度描述已自动生成">
            <a:extLst>
              <a:ext uri="{FF2B5EF4-FFF2-40B4-BE49-F238E27FC236}">
                <a16:creationId xmlns:a16="http://schemas.microsoft.com/office/drawing/2014/main" id="{8ABCBCFE-A686-CA76-215F-813A61D6556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3944" y="3152893"/>
            <a:ext cx="520452" cy="52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1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C9252-C04A-6182-72BF-3014CA3E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背景</a:t>
            </a:r>
            <a:r>
              <a:rPr lang="zh-CN" altLang="en-US" dirty="0"/>
              <a:t>介绍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2CF8B1-3DBB-A5A7-C0B9-62E07D2CE388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pPr marL="285750" indent="-285750">
              <a:buSzPct val="120000"/>
              <a:buFont typeface="Wingdings" panose="05000000000000000000" pitchFamily="2" charset="2"/>
              <a:buChar char="n"/>
            </a:pPr>
            <a:r>
              <a:rPr lang="zh-CN" altLang="en-US" sz="1800" dirty="0"/>
              <a:t>国际电工委员会编写的</a:t>
            </a:r>
            <a:r>
              <a:rPr lang="en-US" altLang="zh-CN" sz="1800" dirty="0"/>
              <a:t>IEC60335-1</a:t>
            </a:r>
            <a:r>
              <a:rPr lang="zh-CN" altLang="en-US" sz="1800" dirty="0"/>
              <a:t>规范的第</a:t>
            </a:r>
            <a:r>
              <a:rPr lang="en-US" altLang="zh-CN" sz="1800" dirty="0"/>
              <a:t>10</a:t>
            </a:r>
            <a:r>
              <a:rPr lang="zh-CN" altLang="en-US" sz="1800" dirty="0"/>
              <a:t>章输入功率和电流中，对于</a:t>
            </a:r>
            <a:r>
              <a:rPr lang="en-US" altLang="zh-CN" sz="1800" dirty="0"/>
              <a:t>PTC</a:t>
            </a:r>
            <a:r>
              <a:rPr lang="zh-CN" altLang="en-US" sz="1800" dirty="0"/>
              <a:t>加热器具的输入功率和电流的测量，给出了相关的测试要求和方法。最新版本的规范对于输入功率和电流，不再是简单地用代表性期间的功率或者电流的积分平均值来定义。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13BD54-6EBE-FB60-175A-0861F2294BB6}"/>
              </a:ext>
            </a:extLst>
          </p:cNvPr>
          <p:cNvSpPr txBox="1"/>
          <p:nvPr/>
        </p:nvSpPr>
        <p:spPr>
          <a:xfrm>
            <a:off x="572302" y="2654930"/>
            <a:ext cx="573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4B183"/>
                </a:solidFill>
              </a:rPr>
              <a:t>输入功率判定流程图：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319251C-E7F4-3E8B-8131-8656EABC6805}"/>
              </a:ext>
            </a:extLst>
          </p:cNvPr>
          <p:cNvGrpSpPr/>
          <p:nvPr/>
        </p:nvGrpSpPr>
        <p:grpSpPr>
          <a:xfrm>
            <a:off x="4861375" y="2471938"/>
            <a:ext cx="4051574" cy="4220062"/>
            <a:chOff x="4135818" y="1786138"/>
            <a:chExt cx="4051574" cy="4220062"/>
          </a:xfrm>
        </p:grpSpPr>
        <p:sp>
          <p:nvSpPr>
            <p:cNvPr id="8" name="流程图: 决策 7">
              <a:extLst>
                <a:ext uri="{FF2B5EF4-FFF2-40B4-BE49-F238E27FC236}">
                  <a16:creationId xmlns:a16="http://schemas.microsoft.com/office/drawing/2014/main" id="{03478104-D6A1-7161-B6E0-4205B32C213C}"/>
                </a:ext>
              </a:extLst>
            </p:cNvPr>
            <p:cNvSpPr/>
            <p:nvPr/>
          </p:nvSpPr>
          <p:spPr>
            <a:xfrm>
              <a:off x="4143805" y="1786138"/>
              <a:ext cx="2160240" cy="93610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在运行周期中，设备的输入功率和电流是否变化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1511F0D-524B-A606-776D-2FC7DA9A2CC0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5223925" y="2722242"/>
              <a:ext cx="0" cy="242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DB7EBE7-FB16-3642-857A-8BB01FA997CE}"/>
                </a:ext>
              </a:extLst>
            </p:cNvPr>
            <p:cNvSpPr txBox="1"/>
            <p:nvPr/>
          </p:nvSpPr>
          <p:spPr>
            <a:xfrm>
              <a:off x="4876175" y="2705112"/>
              <a:ext cx="316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是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0A5C34B4-78C8-39E9-7785-015FCB5CD699}"/>
                </a:ext>
              </a:extLst>
            </p:cNvPr>
            <p:cNvCxnSpPr>
              <a:cxnSpLocks/>
            </p:cNvCxnSpPr>
            <p:nvPr/>
          </p:nvCxnSpPr>
          <p:spPr>
            <a:xfrm>
              <a:off x="6304045" y="2254190"/>
              <a:ext cx="347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95D7229-3964-06BD-5F0E-65C449F4E8DA}"/>
                </a:ext>
              </a:extLst>
            </p:cNvPr>
            <p:cNvSpPr txBox="1"/>
            <p:nvPr/>
          </p:nvSpPr>
          <p:spPr>
            <a:xfrm>
              <a:off x="6275930" y="1993994"/>
              <a:ext cx="316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否</a:t>
              </a:r>
            </a:p>
          </p:txBody>
        </p:sp>
        <p:sp>
          <p:nvSpPr>
            <p:cNvPr id="13" name="流程图: 过程 12">
              <a:extLst>
                <a:ext uri="{FF2B5EF4-FFF2-40B4-BE49-F238E27FC236}">
                  <a16:creationId xmlns:a16="http://schemas.microsoft.com/office/drawing/2014/main" id="{13D0139F-F617-B01A-D51D-287ABEA4084D}"/>
                </a:ext>
              </a:extLst>
            </p:cNvPr>
            <p:cNvSpPr/>
            <p:nvPr/>
          </p:nvSpPr>
          <p:spPr>
            <a:xfrm>
              <a:off x="6651795" y="1921373"/>
              <a:ext cx="1535597" cy="6527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可以直接测量输入功率和电流</a:t>
              </a:r>
            </a:p>
          </p:txBody>
        </p:sp>
        <p:sp>
          <p:nvSpPr>
            <p:cNvPr id="14" name="流程图: 决策 13">
              <a:extLst>
                <a:ext uri="{FF2B5EF4-FFF2-40B4-BE49-F238E27FC236}">
                  <a16:creationId xmlns:a16="http://schemas.microsoft.com/office/drawing/2014/main" id="{6A5646CA-8469-BD18-BCAC-E9694F764A38}"/>
                </a:ext>
              </a:extLst>
            </p:cNvPr>
            <p:cNvSpPr/>
            <p:nvPr/>
          </p:nvSpPr>
          <p:spPr>
            <a:xfrm>
              <a:off x="4143805" y="2967538"/>
              <a:ext cx="2160240" cy="93610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输入功率的最大值是否大于</a:t>
              </a:r>
              <a:r>
                <a:rPr lang="en-US" altLang="zh-CN" sz="1000" dirty="0"/>
                <a:t>2</a:t>
              </a:r>
              <a:r>
                <a:rPr lang="zh-CN" altLang="en-US" sz="1000" dirty="0"/>
                <a:t>倍的输入功率算术平均值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48230C4-A877-6AD5-E1CF-74ACC765A212}"/>
                </a:ext>
              </a:extLst>
            </p:cNvPr>
            <p:cNvCxnSpPr/>
            <p:nvPr/>
          </p:nvCxnSpPr>
          <p:spPr>
            <a:xfrm>
              <a:off x="5223925" y="3903642"/>
              <a:ext cx="0" cy="242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4E20BD4-49C6-7F1F-CF8C-D726DDC4E83A}"/>
                </a:ext>
              </a:extLst>
            </p:cNvPr>
            <p:cNvCxnSpPr>
              <a:cxnSpLocks/>
            </p:cNvCxnSpPr>
            <p:nvPr/>
          </p:nvCxnSpPr>
          <p:spPr>
            <a:xfrm>
              <a:off x="6304045" y="3435590"/>
              <a:ext cx="3003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C4B55B8-2737-A706-666C-2C465E335D05}"/>
                </a:ext>
              </a:extLst>
            </p:cNvPr>
            <p:cNvSpPr txBox="1"/>
            <p:nvPr/>
          </p:nvSpPr>
          <p:spPr>
            <a:xfrm>
              <a:off x="4907776" y="3869379"/>
              <a:ext cx="316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是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818A2FE-39C0-15C2-2E61-BD14A85E6F57}"/>
                </a:ext>
              </a:extLst>
            </p:cNvPr>
            <p:cNvSpPr txBox="1"/>
            <p:nvPr/>
          </p:nvSpPr>
          <p:spPr>
            <a:xfrm>
              <a:off x="6275930" y="3151490"/>
              <a:ext cx="316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否</a:t>
              </a:r>
            </a:p>
          </p:txBody>
        </p:sp>
        <p:sp>
          <p:nvSpPr>
            <p:cNvPr id="19" name="流程图: 过程 18">
              <a:extLst>
                <a:ext uri="{FF2B5EF4-FFF2-40B4-BE49-F238E27FC236}">
                  <a16:creationId xmlns:a16="http://schemas.microsoft.com/office/drawing/2014/main" id="{75656C1F-003A-B3F3-7E50-D0E6F39EE93E}"/>
                </a:ext>
              </a:extLst>
            </p:cNvPr>
            <p:cNvSpPr/>
            <p:nvPr/>
          </p:nvSpPr>
          <p:spPr>
            <a:xfrm>
              <a:off x="6617911" y="3109231"/>
              <a:ext cx="1535597" cy="6527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输入功率为算术平均值</a:t>
              </a:r>
            </a:p>
          </p:txBody>
        </p:sp>
        <p:sp>
          <p:nvSpPr>
            <p:cNvPr id="20" name="流程图: 决策 19">
              <a:extLst>
                <a:ext uri="{FF2B5EF4-FFF2-40B4-BE49-F238E27FC236}">
                  <a16:creationId xmlns:a16="http://schemas.microsoft.com/office/drawing/2014/main" id="{EB1AD37A-671C-CD3D-4BD1-2EED6CFEC477}"/>
                </a:ext>
              </a:extLst>
            </p:cNvPr>
            <p:cNvSpPr/>
            <p:nvPr/>
          </p:nvSpPr>
          <p:spPr>
            <a:xfrm>
              <a:off x="4135818" y="4174780"/>
              <a:ext cx="2160240" cy="93610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代表周期的值降序排列后</a:t>
              </a:r>
              <a:r>
                <a:rPr lang="en-US" altLang="zh-CN" sz="1000" dirty="0"/>
                <a:t>10%</a:t>
              </a:r>
              <a:r>
                <a:rPr lang="zh-CN" altLang="en-US" sz="1000" dirty="0"/>
                <a:t>位置的值是否大于算术平均值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977699E-D475-53F1-A15D-C0D9EC0B1C63}"/>
                </a:ext>
              </a:extLst>
            </p:cNvPr>
            <p:cNvSpPr txBox="1"/>
            <p:nvPr/>
          </p:nvSpPr>
          <p:spPr>
            <a:xfrm>
              <a:off x="6295804" y="4372655"/>
              <a:ext cx="316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否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D43376D-D04A-5EDB-852D-8C64C7DEEF87}"/>
                </a:ext>
              </a:extLst>
            </p:cNvPr>
            <p:cNvCxnSpPr>
              <a:cxnSpLocks/>
            </p:cNvCxnSpPr>
            <p:nvPr/>
          </p:nvCxnSpPr>
          <p:spPr>
            <a:xfrm>
              <a:off x="6275930" y="4642552"/>
              <a:ext cx="3003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流程图: 过程 22">
              <a:extLst>
                <a:ext uri="{FF2B5EF4-FFF2-40B4-BE49-F238E27FC236}">
                  <a16:creationId xmlns:a16="http://schemas.microsoft.com/office/drawing/2014/main" id="{91FBBDE0-B652-1B14-C8BF-C9BD62EC8022}"/>
                </a:ext>
              </a:extLst>
            </p:cNvPr>
            <p:cNvSpPr/>
            <p:nvPr/>
          </p:nvSpPr>
          <p:spPr>
            <a:xfrm>
              <a:off x="6600066" y="4332183"/>
              <a:ext cx="1535597" cy="6527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输入功率为算术平均值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35FE82C-B1BF-DBCC-5055-41D79B4276C4}"/>
                </a:ext>
              </a:extLst>
            </p:cNvPr>
            <p:cNvCxnSpPr/>
            <p:nvPr/>
          </p:nvCxnSpPr>
          <p:spPr>
            <a:xfrm>
              <a:off x="5223925" y="5110884"/>
              <a:ext cx="0" cy="242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F61464-26A7-FF54-F368-FFC6FBAA22D9}"/>
                </a:ext>
              </a:extLst>
            </p:cNvPr>
            <p:cNvSpPr txBox="1"/>
            <p:nvPr/>
          </p:nvSpPr>
          <p:spPr>
            <a:xfrm>
              <a:off x="4907776" y="5105023"/>
              <a:ext cx="316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是</a:t>
              </a:r>
            </a:p>
          </p:txBody>
        </p:sp>
        <p:sp>
          <p:nvSpPr>
            <p:cNvPr id="26" name="流程图: 过程 25">
              <a:extLst>
                <a:ext uri="{FF2B5EF4-FFF2-40B4-BE49-F238E27FC236}">
                  <a16:creationId xmlns:a16="http://schemas.microsoft.com/office/drawing/2014/main" id="{868FDBA0-79FD-5356-0268-CC562F859F3F}"/>
                </a:ext>
              </a:extLst>
            </p:cNvPr>
            <p:cNvSpPr/>
            <p:nvPr/>
          </p:nvSpPr>
          <p:spPr>
            <a:xfrm>
              <a:off x="4456126" y="5353483"/>
              <a:ext cx="1535597" cy="6527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输入功率为代表周期的功率值降序排列后</a:t>
              </a:r>
              <a:r>
                <a:rPr lang="en-US" altLang="zh-CN" sz="1000" dirty="0"/>
                <a:t>10%</a:t>
              </a:r>
              <a:r>
                <a:rPr lang="zh-CN" altLang="en-US" sz="1000" dirty="0"/>
                <a:t>位置的值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4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C9252-C04A-6182-72BF-3014CA3E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背景</a:t>
            </a:r>
            <a:r>
              <a:rPr lang="zh-CN" altLang="en-US" dirty="0"/>
              <a:t>介绍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2CF8B1-3DBB-A5A7-C0B9-62E07D2CE388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pPr marL="285750" indent="-285750">
              <a:buSzPct val="120000"/>
              <a:buFont typeface="Wingdings" panose="05000000000000000000" pitchFamily="2" charset="2"/>
              <a:buChar char="n"/>
            </a:pPr>
            <a:r>
              <a:rPr lang="zh-CN" altLang="en-US" sz="1800" dirty="0"/>
              <a:t>目标客户：家电类厂商、认证机构</a:t>
            </a:r>
            <a:endParaRPr lang="en-US" altLang="zh-CN" sz="1800" dirty="0"/>
          </a:p>
          <a:p>
            <a:pPr marL="285750" indent="-285750">
              <a:buSzPct val="120000"/>
              <a:buFont typeface="Wingdings" panose="05000000000000000000" pitchFamily="2" charset="2"/>
              <a:buChar char="n"/>
            </a:pPr>
            <a:endParaRPr lang="en-US" altLang="zh-CN" sz="1800" dirty="0"/>
          </a:p>
          <a:p>
            <a:pPr marL="285750" indent="-285750">
              <a:buSzPct val="120000"/>
              <a:buFont typeface="Wingdings" panose="05000000000000000000" pitchFamily="2" charset="2"/>
              <a:buChar char="n"/>
            </a:pPr>
            <a:r>
              <a:rPr lang="zh-CN" altLang="en-US" sz="1800" dirty="0"/>
              <a:t>潜在客户：方太、</a:t>
            </a:r>
            <a:r>
              <a:rPr lang="en-US" altLang="zh-CN" sz="1800" dirty="0"/>
              <a:t>SGS</a:t>
            </a:r>
            <a:r>
              <a:rPr lang="zh-CN" altLang="en-US" sz="1800" dirty="0"/>
              <a:t>、</a:t>
            </a:r>
            <a:r>
              <a:rPr lang="en-US" altLang="zh-CN" sz="1800" dirty="0"/>
              <a:t>TUV</a:t>
            </a:r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009A50-54A7-F88D-0C0F-7BA1D4219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99" y="3008244"/>
            <a:ext cx="3305175" cy="8382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D4BC97A-E13E-FA63-1622-60EA1655F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072" y="2862469"/>
            <a:ext cx="1714500" cy="113347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801670E-19E2-8937-9796-63F052F1D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674" y="2281272"/>
            <a:ext cx="2347633" cy="229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9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5EADB-B050-A400-D11C-1FE954FB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软件简介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2C120-6582-BFCD-C1C5-B25C4BBED584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软件主要由五个部分组成：连接、设定、测量、排序、报告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2CB61B-8BFE-0B5F-74FC-C77DFD530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003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58D92-0A8B-3FD6-11E1-7D305482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销售预期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69CD4-B08F-B63A-7B84-01AA59537B74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622226-AA87-3D60-F588-2E6D5AE0F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144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.Cover Page">
  <a:themeElements>
    <a:clrScheme name="Precision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9E300"/>
      </a:accent1>
      <a:accent2>
        <a:srgbClr val="4D5357"/>
      </a:accent2>
      <a:accent3>
        <a:srgbClr val="3B0083"/>
      </a:accent3>
      <a:accent4>
        <a:srgbClr val="ED2939"/>
      </a:accent4>
      <a:accent5>
        <a:srgbClr val="72CE9B"/>
      </a:accent5>
      <a:accent6>
        <a:srgbClr val="0CC6DE"/>
      </a:accent6>
      <a:hlink>
        <a:srgbClr val="2020DE"/>
      </a:hlink>
      <a:folHlink>
        <a:srgbClr val="595959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aseline="0" dirty="0" err="1" smtClean="0">
            <a:solidFill>
              <a:schemeClr val="accent2"/>
            </a:solidFill>
            <a:latin typeface="Arial" panose="020B0604020202020204" pitchFamily="34" charset="0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.Divider page">
  <a:themeElements>
    <a:clrScheme name="Precision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9E300"/>
      </a:accent1>
      <a:accent2>
        <a:srgbClr val="4D5357"/>
      </a:accent2>
      <a:accent3>
        <a:srgbClr val="3B0083"/>
      </a:accent3>
      <a:accent4>
        <a:srgbClr val="ED2939"/>
      </a:accent4>
      <a:accent5>
        <a:srgbClr val="72CE9B"/>
      </a:accent5>
      <a:accent6>
        <a:srgbClr val="0CC6DE"/>
      </a:accent6>
      <a:hlink>
        <a:srgbClr val="2020DE"/>
      </a:hlink>
      <a:folHlink>
        <a:srgbClr val="595959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aseline="0" dirty="0" err="1" smtClean="0">
            <a:solidFill>
              <a:schemeClr val="accent2"/>
            </a:solidFill>
            <a:latin typeface="Arial" panose="020B0604020202020204" pitchFamily="34" charset="0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.Copy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aseline="0" dirty="0" err="1" smtClean="0">
            <a:solidFill>
              <a:schemeClr val="accent2"/>
            </a:solidFill>
            <a:latin typeface="Arial" panose="020B0604020202020204" pitchFamily="34" charset="0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aseGri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3.Copy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2.Divider page">
  <a:themeElements>
    <a:clrScheme name="Precision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9E300"/>
      </a:accent1>
      <a:accent2>
        <a:srgbClr val="4D5357"/>
      </a:accent2>
      <a:accent3>
        <a:srgbClr val="3B0083"/>
      </a:accent3>
      <a:accent4>
        <a:srgbClr val="ED2939"/>
      </a:accent4>
      <a:accent5>
        <a:srgbClr val="72CE9B"/>
      </a:accent5>
      <a:accent6>
        <a:srgbClr val="0CC6DE"/>
      </a:accent6>
      <a:hlink>
        <a:srgbClr val="2020DE"/>
      </a:hlink>
      <a:folHlink>
        <a:srgbClr val="59595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aseline="0" dirty="0" err="1" smtClean="0">
            <a:solidFill>
              <a:schemeClr val="accent2"/>
            </a:solidFill>
            <a:latin typeface="Arial" panose="020B0604020202020204" pitchFamily="34" charset="0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直播课PPT_刘镇峰</Template>
  <TotalTime>443</TotalTime>
  <Words>190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Helvetica Neue</vt:lpstr>
      <vt:lpstr>HelveticaNeueLT Std</vt:lpstr>
      <vt:lpstr>HelveticaNeueLT Std Bold</vt:lpstr>
      <vt:lpstr>Lucida Grande</vt:lpstr>
      <vt:lpstr>微软雅黑</vt:lpstr>
      <vt:lpstr>Arial</vt:lpstr>
      <vt:lpstr>Arial Black</vt:lpstr>
      <vt:lpstr>Wingdings</vt:lpstr>
      <vt:lpstr>1.Cover Page</vt:lpstr>
      <vt:lpstr>2.Divider page</vt:lpstr>
      <vt:lpstr>3.Copy slide</vt:lpstr>
      <vt:lpstr>BaseGrid</vt:lpstr>
      <vt:lpstr>1_3.Copy slide</vt:lpstr>
      <vt:lpstr>1_2.Divider page</vt:lpstr>
      <vt:lpstr>PowerPoint 演示文稿</vt:lpstr>
      <vt:lpstr>PowerPoint 演示文稿</vt:lpstr>
      <vt:lpstr>背景介绍</vt:lpstr>
      <vt:lpstr>背景介绍</vt:lpstr>
      <vt:lpstr>软件简介</vt:lpstr>
      <vt:lpstr>销售预期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Xue, Kaichun</dc:creator>
  <cp:lastModifiedBy>Xue, Kaichun</cp:lastModifiedBy>
  <cp:revision>9</cp:revision>
  <dcterms:created xsi:type="dcterms:W3CDTF">2023-10-09T08:16:42Z</dcterms:created>
  <dcterms:modified xsi:type="dcterms:W3CDTF">2023-10-17T02:06:34Z</dcterms:modified>
</cp:coreProperties>
</file>