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2" r:id="rId6"/>
    <p:sldId id="257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/>
    <p:restoredTop sz="94692"/>
  </p:normalViewPr>
  <p:slideViewPr>
    <p:cSldViewPr snapToGrid="0">
      <p:cViewPr varScale="1">
        <p:scale>
          <a:sx n="81" d="100"/>
          <a:sy n="81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0C87-9BB1-2E4D-B024-28806E8AD66C}" type="datetimeFigureOut">
              <a:rPr kumimoji="1" lang="ko-KR" altLang="en-US" smtClean="0"/>
              <a:t>2025. 9. 24.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27BA5-5B30-9B47-ACFF-35FBA3BD0B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329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7BA5-5B30-9B47-ACFF-35FBA3BD0BB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41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5A5C6-F4AD-8FA1-7A4D-29755086C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F2FFC2-E7F8-6FE3-5818-76F932445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5F091F-9352-F7CB-AD82-E7CED6F77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EC227-E897-2B49-782D-04FC1875D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7BA5-5B30-9B47-ACFF-35FBA3BD0BB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53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634C6-CF94-E3E6-16CE-54A4AA6C9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C508D9-BF5C-CBBD-813C-109A1B03A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EBF6E3-97B8-0733-6BF5-4353F50D9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A0BF5-FF5A-412E-5D43-5EEEEAB7C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7BA5-5B30-9B47-ACFF-35FBA3BD0BB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63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4AF6B-4B0C-1D35-4447-498DDAEE4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7D252F-2F22-EF5D-7189-F0D5979BB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004DD-C9E9-6E9F-11B7-E93FB690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F1D5-7907-6642-92CD-ABA5C14027EB}" type="datetimeFigureOut">
              <a:rPr kumimoji="1" lang="ko-KR" altLang="en-US" smtClean="0"/>
              <a:t>2025. 9. 24.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A5677-84A0-7EB5-462F-463E4085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A240C-470E-64D5-3225-BB9A4B38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A33-F4AE-5A43-9F73-7CC71BD864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13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B00CA-6872-2F4D-8F9E-78F294D6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856D63-3B91-3A4F-8848-2C3F8069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A349A-D1CD-D7A7-6B60-6855075E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F1D5-7907-6642-92CD-ABA5C14027EB}" type="datetimeFigureOut">
              <a:rPr kumimoji="1" lang="ko-KR" altLang="en-US" smtClean="0"/>
              <a:t>2025. 9. 24.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726FB-961B-8A4D-75C0-8F418CAB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6F988-38A4-511F-FF5D-C9CBF1EB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A33-F4AE-5A43-9F73-7CC71BD864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22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2A5A4A-C18A-5870-4F11-1CC05C376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ECAAE-FAD7-5577-0CAB-A48591BD9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1D43D-F0EF-02E6-659D-17B00A70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F1D5-7907-6642-92CD-ABA5C14027EB}" type="datetimeFigureOut">
              <a:rPr kumimoji="1" lang="ko-KR" altLang="en-US" smtClean="0"/>
              <a:t>2025. 9. 24.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AD207-3F42-1BFC-7DE0-5BEA97C2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6EB1F-FB1E-204D-7065-5A8D48D6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A33-F4AE-5A43-9F73-7CC71BD864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190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70345-AC11-7A68-065C-7A7AF867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AE576-12B6-EFEC-DC23-9A005644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A3494-8ACD-3D9F-D7BF-88196848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F1D5-7907-6642-92CD-ABA5C14027EB}" type="datetimeFigureOut">
              <a:rPr kumimoji="1" lang="ko-KR" altLang="en-US" smtClean="0"/>
              <a:t>2025. 9. 24.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4026B-61D8-3DC7-5DF4-D25C948F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78CAF-D94A-E62D-7BCC-48F424B0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A33-F4AE-5A43-9F73-7CC71BD864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353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55C13-7140-423B-76F3-8BEBC51D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6C04A-857D-D13A-486A-3C77E665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EEAE7-422F-4881-70F5-5D6E6889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F1D5-7907-6642-92CD-ABA5C14027EB}" type="datetimeFigureOut">
              <a:rPr kumimoji="1" lang="ko-KR" altLang="en-US" smtClean="0"/>
              <a:t>2025. 9. 24.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B7009-A6FF-14A7-CDE8-60457E18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91908-7B18-0D61-FA34-131699C1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A33-F4AE-5A43-9F73-7CC71BD864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85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BA78B-2F66-BA47-BF9C-050D2A5D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72029-E7E3-D503-BAAB-5CB00038C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3AF95-E71C-1678-7147-C57F349D1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EBC84-1198-3AE2-CC5C-7A804D47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F1D5-7907-6642-92CD-ABA5C14027EB}" type="datetimeFigureOut">
              <a:rPr kumimoji="1" lang="ko-KR" altLang="en-US" smtClean="0"/>
              <a:t>2025. 9. 24.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81850-F726-D8D0-AA4C-A436C8E9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0C39C-DF7C-AC22-E29A-BED424D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A33-F4AE-5A43-9F73-7CC71BD864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208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003F5-E4AE-EB6E-94F6-D3F8F5E3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2811D4-D629-7C19-BF04-9D119BB63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5A98D-5960-0F8B-4DF9-585F5FA8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8364D7-C8F7-86A9-B0C2-A0FBB28EE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64D8EE-3C68-B445-91FD-9251E2113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A7F5BA-326F-B92B-5545-45CB56BD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F1D5-7907-6642-92CD-ABA5C14027EB}" type="datetimeFigureOut">
              <a:rPr kumimoji="1" lang="ko-KR" altLang="en-US" smtClean="0"/>
              <a:t>2025. 9. 24.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D3FB8-43BA-54F4-B5B9-5FD79ABA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E41E-24D4-513D-F918-F2B7FAD9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A33-F4AE-5A43-9F73-7CC71BD864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3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A1F44-7142-E362-E417-9E8AF364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5B159D-EAE5-BFC8-7A1F-27326EDC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F1D5-7907-6642-92CD-ABA5C14027EB}" type="datetimeFigureOut">
              <a:rPr kumimoji="1" lang="ko-KR" altLang="en-US" smtClean="0"/>
              <a:t>2025. 9. 24.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03AC02-F81E-F9B1-67E8-F371A266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26D4CF-EAE7-0ED1-1726-6562AC19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A33-F4AE-5A43-9F73-7CC71BD864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521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00C16-5576-15FB-292E-58557784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F1D5-7907-6642-92CD-ABA5C14027EB}" type="datetimeFigureOut">
              <a:rPr kumimoji="1" lang="ko-KR" altLang="en-US" smtClean="0"/>
              <a:t>2025. 9. 24.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00D8F2-66BF-0C83-CFA6-28A4792D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C06BFC-E0CD-55A3-B18E-B3267128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A33-F4AE-5A43-9F73-7CC71BD864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50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9624-ABC5-8A69-A339-68D8D91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AEC63-26B3-68AB-0228-275897BE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6798BE-B771-11BE-2D01-91F4786B5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DF476-7E2D-76D6-CAA2-BC726358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F1D5-7907-6642-92CD-ABA5C14027EB}" type="datetimeFigureOut">
              <a:rPr kumimoji="1" lang="ko-KR" altLang="en-US" smtClean="0"/>
              <a:t>2025. 9. 24.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865843-B4E0-74DC-B8AC-460420C7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2904C-5E0E-B419-E8C5-06247D1A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A33-F4AE-5A43-9F73-7CC71BD864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611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BA6FD-1D6B-8EB5-44EA-F1A4D748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941A6-61E8-A64C-9D1A-50D1C3AD8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130A6E-E45A-DC14-FF85-AE09CA820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7407F2-9FE2-072D-2D4D-B0DA029A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F1D5-7907-6642-92CD-ABA5C14027EB}" type="datetimeFigureOut">
              <a:rPr kumimoji="1" lang="ko-KR" altLang="en-US" smtClean="0"/>
              <a:t>2025. 9. 24.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15478-44EE-9A6E-2D0C-FE9E7BCF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31B09-9555-1010-D385-C8AD7595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8A33-F4AE-5A43-9F73-7CC71BD864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909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BEEFB-34B6-C5D2-4FDC-4BCFC314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1B383-F2D0-AF08-87D0-91303416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EE2D8-9C6E-FBDE-8B5C-87B5FD125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FF1D5-7907-6642-92CD-ABA5C14027EB}" type="datetimeFigureOut">
              <a:rPr kumimoji="1" lang="ko-KR" altLang="en-US" smtClean="0"/>
              <a:t>2025. 9. 24.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07A57-D8FB-CB94-3742-F3386407E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5ECDC-B9C0-5DDF-24F5-3552C7E5B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088A33-F4AE-5A43-9F73-7CC71BD864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60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E457F-54FE-4C7F-2578-3807CA6E54D0}"/>
              </a:ext>
            </a:extLst>
          </p:cNvPr>
          <p:cNvSpPr txBox="1"/>
          <p:nvPr/>
        </p:nvSpPr>
        <p:spPr>
          <a:xfrm>
            <a:off x="0" y="27826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b="1" dirty="0">
                <a:latin typeface="+mj-lt"/>
              </a:rPr>
              <a:t>로봇 알고리즘 </a:t>
            </a:r>
            <a:r>
              <a:rPr kumimoji="1" lang="en-US" altLang="ko-KR" sz="3000" b="1" dirty="0">
                <a:latin typeface="+mj-lt"/>
              </a:rPr>
              <a:t>HW#1</a:t>
            </a:r>
          </a:p>
          <a:p>
            <a:pPr algn="ctr"/>
            <a:r>
              <a:rPr kumimoji="1" lang="en-US" altLang="ko-KR" sz="3000" b="1" dirty="0">
                <a:latin typeface="+mj-lt"/>
              </a:rPr>
              <a:t>Bug1, Bug2, Tangent Bug Algorithms</a:t>
            </a:r>
            <a:endParaRPr kumimoji="1" lang="ko-KR" altLang="en-US" sz="30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A9CD8-5847-6AC0-2F04-6AFD199716FF}"/>
              </a:ext>
            </a:extLst>
          </p:cNvPr>
          <p:cNvSpPr txBox="1"/>
          <p:nvPr/>
        </p:nvSpPr>
        <p:spPr>
          <a:xfrm>
            <a:off x="0" y="6330541"/>
            <a:ext cx="12015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2000" b="1" dirty="0">
                <a:latin typeface="+mj-lt"/>
              </a:rPr>
              <a:t>2023245131 </a:t>
            </a:r>
            <a:r>
              <a:rPr kumimoji="1" lang="ko-KR" altLang="en-US" sz="2000" b="1" dirty="0">
                <a:latin typeface="+mj-lt"/>
              </a:rPr>
              <a:t>이태경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424366-4B66-B6E0-D35B-AC9B47AA1714}"/>
              </a:ext>
            </a:extLst>
          </p:cNvPr>
          <p:cNvSpPr/>
          <p:nvPr/>
        </p:nvSpPr>
        <p:spPr>
          <a:xfrm>
            <a:off x="1762767" y="1967194"/>
            <a:ext cx="8666465" cy="264661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074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00DEA-DC34-EF09-B9A1-188422500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C52BC-906D-9854-6205-6D08904D2775}"/>
              </a:ext>
            </a:extLst>
          </p:cNvPr>
          <p:cNvSpPr txBox="1"/>
          <p:nvPr/>
        </p:nvSpPr>
        <p:spPr>
          <a:xfrm>
            <a:off x="0" y="29260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 err="1"/>
              <a:t>Tagent</a:t>
            </a:r>
            <a:r>
              <a:rPr kumimoji="1" lang="en-US" altLang="ko-KR" sz="3000" b="1" dirty="0"/>
              <a:t> Bug</a:t>
            </a:r>
            <a:r>
              <a:rPr kumimoji="1" lang="ko-KR" altLang="en-US" sz="3000" b="1" dirty="0"/>
              <a:t> </a:t>
            </a:r>
            <a:r>
              <a:rPr kumimoji="1" lang="en-US" altLang="ko-KR" sz="3000" b="1" dirty="0"/>
              <a:t>Algorithms</a:t>
            </a:r>
            <a:endParaRPr kumimoji="1"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0185E-0A06-85A6-5D0A-4DC237794905}"/>
              </a:ext>
            </a:extLst>
          </p:cNvPr>
          <p:cNvSpPr txBox="1"/>
          <p:nvPr/>
        </p:nvSpPr>
        <p:spPr>
          <a:xfrm>
            <a:off x="0" y="58136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처음에는 골을 향해서 직진을 함</a:t>
            </a:r>
            <a:r>
              <a:rPr kumimoji="1" lang="en-US" altLang="ko-KR" sz="2000" dirty="0"/>
              <a:t>.</a:t>
            </a:r>
          </a:p>
          <a:p>
            <a:pPr algn="ctr"/>
            <a:r>
              <a:rPr kumimoji="1" lang="ko-KR" altLang="en-US" sz="2000" dirty="0"/>
              <a:t>장애물을 만나면 센서와의 거리가 짧은 곳으로 감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49C1AB-1981-65F5-F410-3841310A484C}"/>
              </a:ext>
            </a:extLst>
          </p:cNvPr>
          <p:cNvCxnSpPr>
            <a:cxnSpLocks/>
          </p:cNvCxnSpPr>
          <p:nvPr/>
        </p:nvCxnSpPr>
        <p:spPr>
          <a:xfrm flipV="1">
            <a:off x="4063454" y="1365161"/>
            <a:ext cx="3839737" cy="380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굽은 화살표[B] 1">
            <a:extLst>
              <a:ext uri="{FF2B5EF4-FFF2-40B4-BE49-F238E27FC236}">
                <a16:creationId xmlns:a16="http://schemas.microsoft.com/office/drawing/2014/main" id="{7AC64EC8-7584-9B4F-F2AA-E3D3BF2B051C}"/>
              </a:ext>
            </a:extLst>
          </p:cNvPr>
          <p:cNvSpPr/>
          <p:nvPr/>
        </p:nvSpPr>
        <p:spPr>
          <a:xfrm>
            <a:off x="5465618" y="2406182"/>
            <a:ext cx="378683" cy="1022818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 descr="스크린샷, 도표, 그래프, 그래픽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AB9D98F-CB9E-2DAC-5798-A4CEDBAF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19" y="1044341"/>
            <a:ext cx="6904599" cy="45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2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768A0-69EA-138A-6EC7-A7FCC0BC4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C5587-C865-BD4B-A16F-177C930D4CD9}"/>
              </a:ext>
            </a:extLst>
          </p:cNvPr>
          <p:cNvSpPr txBox="1"/>
          <p:nvPr/>
        </p:nvSpPr>
        <p:spPr>
          <a:xfrm>
            <a:off x="0" y="29260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 err="1"/>
              <a:t>Tagent</a:t>
            </a:r>
            <a:r>
              <a:rPr kumimoji="1" lang="en-US" altLang="ko-KR" sz="3000" b="1" dirty="0"/>
              <a:t> Bug</a:t>
            </a:r>
            <a:r>
              <a:rPr kumimoji="1" lang="ko-KR" altLang="en-US" sz="3000" b="1" dirty="0"/>
              <a:t> </a:t>
            </a:r>
            <a:r>
              <a:rPr kumimoji="1" lang="en-US" altLang="ko-KR" sz="3000" b="1" dirty="0"/>
              <a:t>Algorithms</a:t>
            </a:r>
            <a:endParaRPr kumimoji="1"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FE8F6-A0CA-2E06-E677-477F00A9B08E}"/>
              </a:ext>
            </a:extLst>
          </p:cNvPr>
          <p:cNvSpPr txBox="1"/>
          <p:nvPr/>
        </p:nvSpPr>
        <p:spPr>
          <a:xfrm>
            <a:off x="0" y="576253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장애물에 막힐 거 같으면 장애물을 따라 감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장애물이 없으면 </a:t>
            </a:r>
            <a:r>
              <a:rPr kumimoji="1" lang="ko-KR" altLang="en-US" sz="2000" dirty="0" err="1"/>
              <a:t>골쪽으로</a:t>
            </a:r>
            <a:r>
              <a:rPr kumimoji="1" lang="ko-KR" altLang="en-US" sz="2000" dirty="0"/>
              <a:t> 직진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골이 가까워지면 바로 골로 </a:t>
            </a:r>
            <a:r>
              <a:rPr kumimoji="1" lang="ko-KR" altLang="en-US" sz="2000" dirty="0" err="1"/>
              <a:t>들어감</a:t>
            </a:r>
            <a:endParaRPr kumimoji="1" lang="en-US" altLang="ko-KR" sz="20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3AEFE96-BE86-F6F1-366C-23E240ED2CB5}"/>
              </a:ext>
            </a:extLst>
          </p:cNvPr>
          <p:cNvCxnSpPr>
            <a:cxnSpLocks/>
          </p:cNvCxnSpPr>
          <p:nvPr/>
        </p:nvCxnSpPr>
        <p:spPr>
          <a:xfrm flipV="1">
            <a:off x="4063454" y="1365161"/>
            <a:ext cx="3839737" cy="380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굽은 화살표[B] 1">
            <a:extLst>
              <a:ext uri="{FF2B5EF4-FFF2-40B4-BE49-F238E27FC236}">
                <a16:creationId xmlns:a16="http://schemas.microsoft.com/office/drawing/2014/main" id="{5675F5B2-97D0-086D-FEBA-9083CDA1E50F}"/>
              </a:ext>
            </a:extLst>
          </p:cNvPr>
          <p:cNvSpPr/>
          <p:nvPr/>
        </p:nvSpPr>
        <p:spPr>
          <a:xfrm>
            <a:off x="5465618" y="2406182"/>
            <a:ext cx="378683" cy="1022818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 descr="스크린샷, 도표, 그래프, 그래픽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F56567-D4C4-83C6-8C69-D5DE2317F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19" y="1044341"/>
            <a:ext cx="6904599" cy="4556726"/>
          </a:xfrm>
          <a:prstGeom prst="rect">
            <a:avLst/>
          </a:prstGeom>
        </p:spPr>
      </p:pic>
      <p:pic>
        <p:nvPicPr>
          <p:cNvPr id="7" name="그림 6" descr="스크린샷, 도표, 그래프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B87D6ED-F859-0F3F-1227-B674121C8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619" y="1044341"/>
            <a:ext cx="6904598" cy="45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FA5F0-58B0-AB82-D4B2-944B02A46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버그알고리즘1">
            <a:hlinkClick r:id="" action="ppaction://media"/>
            <a:extLst>
              <a:ext uri="{FF2B5EF4-FFF2-40B4-BE49-F238E27FC236}">
                <a16:creationId xmlns:a16="http://schemas.microsoft.com/office/drawing/2014/main" id="{9EBEBBC9-DC0E-6061-6AF5-20CA45B123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59045" y="1141559"/>
            <a:ext cx="8473910" cy="5101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B5519-6834-5C90-B270-2EA93102BAB7}"/>
              </a:ext>
            </a:extLst>
          </p:cNvPr>
          <p:cNvSpPr txBox="1"/>
          <p:nvPr/>
        </p:nvSpPr>
        <p:spPr>
          <a:xfrm>
            <a:off x="0" y="29260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+mj-lt"/>
              </a:rPr>
              <a:t>Bug1</a:t>
            </a:r>
            <a:r>
              <a:rPr kumimoji="1" lang="ko-KR" altLang="en-US" sz="3000" b="1" dirty="0">
                <a:latin typeface="+mj-lt"/>
              </a:rPr>
              <a:t> </a:t>
            </a:r>
            <a:r>
              <a:rPr kumimoji="1" lang="en-US" altLang="ko-KR" sz="3000" b="1" dirty="0">
                <a:latin typeface="+mj-lt"/>
              </a:rPr>
              <a:t>Algorithms</a:t>
            </a:r>
            <a:r>
              <a:rPr kumimoji="1" lang="ko-KR" altLang="en-US" sz="3000" b="1" dirty="0">
                <a:latin typeface="+mj-lt"/>
              </a:rPr>
              <a:t> 영상</a:t>
            </a:r>
          </a:p>
        </p:txBody>
      </p:sp>
    </p:spTree>
    <p:extLst>
      <p:ext uri="{BB962C8B-B14F-4D97-AF65-F5344CB8AC3E}">
        <p14:creationId xmlns:p14="http://schemas.microsoft.com/office/powerpoint/2010/main" val="381470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도표, 그래프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81CD042-A01E-CA41-0396-29204F634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82750"/>
            <a:ext cx="7772400" cy="4587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AA4472-6D7D-9292-A17A-4B4EC59F79E9}"/>
              </a:ext>
            </a:extLst>
          </p:cNvPr>
          <p:cNvSpPr txBox="1"/>
          <p:nvPr/>
        </p:nvSpPr>
        <p:spPr>
          <a:xfrm>
            <a:off x="0" y="597525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시작점에서 골을 향해 직진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장애물을 만나기 전까지</a:t>
            </a:r>
            <a:r>
              <a:rPr kumimoji="1" lang="en-US" altLang="ko-KR" sz="2000" dirty="0"/>
              <a:t>)</a:t>
            </a:r>
            <a:endParaRPr kumimoji="1" lang="ko-KR" altLang="en-US" sz="20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7D57B63-1E8A-BFA7-DEFC-72B7BDF0ECC5}"/>
              </a:ext>
            </a:extLst>
          </p:cNvPr>
          <p:cNvCxnSpPr>
            <a:cxnSpLocks/>
          </p:cNvCxnSpPr>
          <p:nvPr/>
        </p:nvCxnSpPr>
        <p:spPr>
          <a:xfrm flipV="1">
            <a:off x="4295274" y="3566160"/>
            <a:ext cx="1451198" cy="1438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4CCA39-147B-678E-582C-9F34F4762128}"/>
              </a:ext>
            </a:extLst>
          </p:cNvPr>
          <p:cNvSpPr txBox="1"/>
          <p:nvPr/>
        </p:nvSpPr>
        <p:spPr>
          <a:xfrm>
            <a:off x="0" y="29260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+mj-lt"/>
              </a:rPr>
              <a:t>Bug1</a:t>
            </a:r>
            <a:r>
              <a:rPr kumimoji="1" lang="ko-KR" altLang="en-US" sz="3000" b="1" dirty="0">
                <a:latin typeface="+mj-lt"/>
              </a:rPr>
              <a:t> </a:t>
            </a:r>
            <a:r>
              <a:rPr kumimoji="1" lang="en-US" altLang="ko-KR" sz="3000" b="1" dirty="0">
                <a:latin typeface="+mj-lt"/>
              </a:rPr>
              <a:t>Algorithms</a:t>
            </a:r>
            <a:endParaRPr kumimoji="1" lang="ko-KR" altLang="en-US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285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0CB92-515C-B783-A0C4-F84CFE7F9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도표, 그래프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F8C0E3-98DF-F4DB-1EBC-85AAEB65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82750"/>
            <a:ext cx="7772400" cy="4587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A3DD2E-6906-AA7C-BC78-EEF673B3C59B}"/>
              </a:ext>
            </a:extLst>
          </p:cNvPr>
          <p:cNvSpPr txBox="1"/>
          <p:nvPr/>
        </p:nvSpPr>
        <p:spPr>
          <a:xfrm>
            <a:off x="2805362" y="5630779"/>
            <a:ext cx="658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장애물을 만나면 방향을 왼쪽으로 꺾음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4C31383-4B40-2DD8-B172-EB9C736A3788}"/>
              </a:ext>
            </a:extLst>
          </p:cNvPr>
          <p:cNvCxnSpPr/>
          <p:nvPr/>
        </p:nvCxnSpPr>
        <p:spPr>
          <a:xfrm flipV="1">
            <a:off x="4295274" y="1227221"/>
            <a:ext cx="3810000" cy="3777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, 도표, 그래프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CE54A0-A2FB-3585-B6A5-1AD0B9BBB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99" y="882750"/>
            <a:ext cx="7772400" cy="4587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B358A-1D13-D313-D47F-24451599A9D5}"/>
              </a:ext>
            </a:extLst>
          </p:cNvPr>
          <p:cNvSpPr txBox="1"/>
          <p:nvPr/>
        </p:nvSpPr>
        <p:spPr>
          <a:xfrm>
            <a:off x="2369218" y="5979695"/>
            <a:ext cx="7662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오른쪽에 벽이 있으면 직진 없으면 오른쪽으로 </a:t>
            </a:r>
            <a:r>
              <a:rPr kumimoji="1" lang="en-US" altLang="ko-KR" sz="2000" dirty="0"/>
              <a:t>90</a:t>
            </a:r>
            <a:r>
              <a:rPr kumimoji="1" lang="ko-KR" altLang="en-US" sz="2000" dirty="0"/>
              <a:t>회전 이후 직진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CEE2C-1276-2C3B-CE4A-D1D87E0F5720}"/>
              </a:ext>
            </a:extLst>
          </p:cNvPr>
          <p:cNvSpPr txBox="1"/>
          <p:nvPr/>
        </p:nvSpPr>
        <p:spPr>
          <a:xfrm>
            <a:off x="0" y="29260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+mj-lt"/>
              </a:rPr>
              <a:t>Bug1</a:t>
            </a:r>
            <a:r>
              <a:rPr kumimoji="1" lang="ko-KR" altLang="en-US" sz="3000" b="1" dirty="0">
                <a:latin typeface="+mj-lt"/>
              </a:rPr>
              <a:t> </a:t>
            </a:r>
            <a:r>
              <a:rPr kumimoji="1" lang="en-US" altLang="ko-KR" sz="3000" b="1" dirty="0">
                <a:latin typeface="+mj-lt"/>
              </a:rPr>
              <a:t>Algorithms</a:t>
            </a:r>
            <a:endParaRPr kumimoji="1" lang="ko-KR" altLang="en-US" sz="3000" b="1" dirty="0">
              <a:latin typeface="+mj-lt"/>
            </a:endParaRPr>
          </a:p>
        </p:txBody>
      </p:sp>
      <p:sp>
        <p:nvSpPr>
          <p:cNvPr id="16" name="굽은 화살표[B] 15">
            <a:extLst>
              <a:ext uri="{FF2B5EF4-FFF2-40B4-BE49-F238E27FC236}">
                <a16:creationId xmlns:a16="http://schemas.microsoft.com/office/drawing/2014/main" id="{C274A6CD-ABC1-4C49-A0EB-EB6650F82A81}"/>
              </a:ext>
            </a:extLst>
          </p:cNvPr>
          <p:cNvSpPr/>
          <p:nvPr/>
        </p:nvSpPr>
        <p:spPr>
          <a:xfrm>
            <a:off x="5465618" y="2406182"/>
            <a:ext cx="378683" cy="1022818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4" name="굽은 화살표[B] 23">
            <a:extLst>
              <a:ext uri="{FF2B5EF4-FFF2-40B4-BE49-F238E27FC236}">
                <a16:creationId xmlns:a16="http://schemas.microsoft.com/office/drawing/2014/main" id="{905644F0-E62F-E0C8-D75F-F2669BDCDBF1}"/>
              </a:ext>
            </a:extLst>
          </p:cNvPr>
          <p:cNvSpPr/>
          <p:nvPr/>
        </p:nvSpPr>
        <p:spPr>
          <a:xfrm flipH="1" flipV="1">
            <a:off x="6495928" y="3551338"/>
            <a:ext cx="378683" cy="1022818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6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D83C4-4693-F49C-089C-6BF89DFD8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1AAE7-C7DD-90F1-881E-1B61078CB401}"/>
              </a:ext>
            </a:extLst>
          </p:cNvPr>
          <p:cNvSpPr txBox="1"/>
          <p:nvPr/>
        </p:nvSpPr>
        <p:spPr>
          <a:xfrm>
            <a:off x="2209799" y="5630779"/>
            <a:ext cx="7639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장애물을 돌다가 골과 가장 가까운 지점에 분홍색 원을 </a:t>
            </a:r>
            <a:r>
              <a:rPr kumimoji="1" lang="ko-KR" altLang="en-US" sz="2000" dirty="0" err="1"/>
              <a:t>표시해둠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다시 돌면서 분홍색 원을 만나면 골을 향해 직진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이후 장애물을 만나면 다시 앞의 방식을 반복</a:t>
            </a:r>
            <a:endParaRPr kumimoji="1" lang="en-US" altLang="ko-KR" sz="20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3C93C41-B0DF-32BF-A41E-189AD7D08B81}"/>
              </a:ext>
            </a:extLst>
          </p:cNvPr>
          <p:cNvCxnSpPr/>
          <p:nvPr/>
        </p:nvCxnSpPr>
        <p:spPr>
          <a:xfrm flipV="1">
            <a:off x="4295274" y="1227221"/>
            <a:ext cx="3810000" cy="3777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2930D1-3839-392C-253C-CE17330262D8}"/>
              </a:ext>
            </a:extLst>
          </p:cNvPr>
          <p:cNvSpPr txBox="1"/>
          <p:nvPr/>
        </p:nvSpPr>
        <p:spPr>
          <a:xfrm>
            <a:off x="0" y="29260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+mj-lt"/>
              </a:rPr>
              <a:t>Bug1</a:t>
            </a:r>
            <a:r>
              <a:rPr kumimoji="1" lang="ko-KR" altLang="en-US" sz="3000" b="1" dirty="0">
                <a:latin typeface="+mj-lt"/>
              </a:rPr>
              <a:t> </a:t>
            </a:r>
            <a:r>
              <a:rPr kumimoji="1" lang="en-US" altLang="ko-KR" sz="3000" b="1" dirty="0">
                <a:latin typeface="+mj-lt"/>
              </a:rPr>
              <a:t>Algorithms</a:t>
            </a:r>
            <a:endParaRPr kumimoji="1" lang="ko-KR" altLang="en-US" sz="3000" b="1" dirty="0">
              <a:latin typeface="+mj-lt"/>
            </a:endParaRPr>
          </a:p>
        </p:txBody>
      </p:sp>
      <p:sp>
        <p:nvSpPr>
          <p:cNvPr id="16" name="굽은 화살표[B] 15">
            <a:extLst>
              <a:ext uri="{FF2B5EF4-FFF2-40B4-BE49-F238E27FC236}">
                <a16:creationId xmlns:a16="http://schemas.microsoft.com/office/drawing/2014/main" id="{565A7D8A-11DB-5371-DFCE-64289E054F30}"/>
              </a:ext>
            </a:extLst>
          </p:cNvPr>
          <p:cNvSpPr/>
          <p:nvPr/>
        </p:nvSpPr>
        <p:spPr>
          <a:xfrm>
            <a:off x="5465618" y="2406182"/>
            <a:ext cx="378683" cy="1022818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4" name="굽은 화살표[B] 23">
            <a:extLst>
              <a:ext uri="{FF2B5EF4-FFF2-40B4-BE49-F238E27FC236}">
                <a16:creationId xmlns:a16="http://schemas.microsoft.com/office/drawing/2014/main" id="{6CC8B38B-7DA5-C3CF-31A1-F56B3C1FCBA4}"/>
              </a:ext>
            </a:extLst>
          </p:cNvPr>
          <p:cNvSpPr/>
          <p:nvPr/>
        </p:nvSpPr>
        <p:spPr>
          <a:xfrm flipH="1" flipV="1">
            <a:off x="6495928" y="3551338"/>
            <a:ext cx="378683" cy="1022818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 descr="스크린샷, 도표, 그래프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B0A2F6-BEA1-9651-6DF6-D8E04DB01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905960"/>
            <a:ext cx="7772400" cy="4587174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D2E49816-2E63-3513-B4DC-323825F9D626}"/>
              </a:ext>
            </a:extLst>
          </p:cNvPr>
          <p:cNvSpPr/>
          <p:nvPr/>
        </p:nvSpPr>
        <p:spPr>
          <a:xfrm>
            <a:off x="6347701" y="2406182"/>
            <a:ext cx="509619" cy="51140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4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CCF1-8C36-EC40-D516-EFFF553A3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버그알고리즘2">
            <a:hlinkClick r:id="" action="ppaction://media"/>
            <a:extLst>
              <a:ext uri="{FF2B5EF4-FFF2-40B4-BE49-F238E27FC236}">
                <a16:creationId xmlns:a16="http://schemas.microsoft.com/office/drawing/2014/main" id="{3DC3E3A0-A4DF-F079-48FC-98F672D7AD5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94178" y="1141559"/>
            <a:ext cx="8403643" cy="5059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E44C8-A20D-B8C3-97EB-C19E972B6633}"/>
              </a:ext>
            </a:extLst>
          </p:cNvPr>
          <p:cNvSpPr txBox="1"/>
          <p:nvPr/>
        </p:nvSpPr>
        <p:spPr>
          <a:xfrm>
            <a:off x="0" y="29260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+mj-lt"/>
              </a:rPr>
              <a:t>Bug2</a:t>
            </a:r>
            <a:r>
              <a:rPr kumimoji="1" lang="ko-KR" altLang="en-US" sz="3000" b="1" dirty="0">
                <a:latin typeface="+mj-lt"/>
              </a:rPr>
              <a:t> </a:t>
            </a:r>
            <a:r>
              <a:rPr kumimoji="1" lang="en-US" altLang="ko-KR" sz="3000" b="1" dirty="0">
                <a:latin typeface="+mj-lt"/>
              </a:rPr>
              <a:t>Algorithms</a:t>
            </a:r>
            <a:r>
              <a:rPr kumimoji="1" lang="ko-KR" altLang="en-US" sz="3000" b="1" dirty="0">
                <a:latin typeface="+mj-lt"/>
              </a:rPr>
              <a:t> 영상</a:t>
            </a:r>
          </a:p>
        </p:txBody>
      </p:sp>
    </p:spTree>
    <p:extLst>
      <p:ext uri="{BB962C8B-B14F-4D97-AF65-F5344CB8AC3E}">
        <p14:creationId xmlns:p14="http://schemas.microsoft.com/office/powerpoint/2010/main" val="58290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C2ACF-8376-531B-0D8E-8D3EFC923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도표, 그래프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6CCE298-5E4A-A98F-CACB-905F90BD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996950"/>
            <a:ext cx="7772400" cy="46152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393D0D-C8CD-251C-3597-0E25EB08012E}"/>
              </a:ext>
            </a:extLst>
          </p:cNvPr>
          <p:cNvSpPr txBox="1"/>
          <p:nvPr/>
        </p:nvSpPr>
        <p:spPr>
          <a:xfrm>
            <a:off x="0" y="29260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+mj-lt"/>
              </a:rPr>
              <a:t>Bug2</a:t>
            </a:r>
            <a:r>
              <a:rPr kumimoji="1" lang="ko-KR" altLang="en-US" sz="3000" b="1" dirty="0">
                <a:latin typeface="+mj-lt"/>
              </a:rPr>
              <a:t> </a:t>
            </a:r>
            <a:r>
              <a:rPr kumimoji="1" lang="en-US" altLang="ko-KR" sz="3000" b="1" dirty="0">
                <a:latin typeface="+mj-lt"/>
              </a:rPr>
              <a:t>Algorithms</a:t>
            </a:r>
            <a:endParaRPr kumimoji="1" lang="ko-KR" altLang="en-US" sz="30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DECD2-3BF9-6E25-1565-77CA3A549FE7}"/>
              </a:ext>
            </a:extLst>
          </p:cNvPr>
          <p:cNvSpPr txBox="1"/>
          <p:nvPr/>
        </p:nvSpPr>
        <p:spPr>
          <a:xfrm>
            <a:off x="0" y="597525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버그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과 마찬가지로 장애물을 향해 </a:t>
            </a:r>
            <a:r>
              <a:rPr kumimoji="1" lang="ko-KR" altLang="en-US" sz="2000" dirty="0" err="1"/>
              <a:t>진진을</a:t>
            </a:r>
            <a:r>
              <a:rPr kumimoji="1" lang="ko-KR" altLang="en-US" sz="2000" dirty="0"/>
              <a:t> 한다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222B26-A8EE-3752-DD48-58421F74E1B3}"/>
              </a:ext>
            </a:extLst>
          </p:cNvPr>
          <p:cNvCxnSpPr>
            <a:cxnSpLocks/>
          </p:cNvCxnSpPr>
          <p:nvPr/>
        </p:nvCxnSpPr>
        <p:spPr>
          <a:xfrm flipV="1">
            <a:off x="4063454" y="3733585"/>
            <a:ext cx="1451198" cy="1438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79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586FC-9329-4CB4-EE31-05FBFC41B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도표, 그래프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A664A35-0A81-17DA-0537-693DF619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996950"/>
            <a:ext cx="7772400" cy="46152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C980F-1E28-908E-1D7E-1E61E8E97E14}"/>
              </a:ext>
            </a:extLst>
          </p:cNvPr>
          <p:cNvSpPr txBox="1"/>
          <p:nvPr/>
        </p:nvSpPr>
        <p:spPr>
          <a:xfrm>
            <a:off x="0" y="29260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+mj-lt"/>
              </a:rPr>
              <a:t>Bug2</a:t>
            </a:r>
            <a:r>
              <a:rPr kumimoji="1" lang="ko-KR" altLang="en-US" sz="3000" b="1" dirty="0">
                <a:latin typeface="+mj-lt"/>
              </a:rPr>
              <a:t> </a:t>
            </a:r>
            <a:r>
              <a:rPr kumimoji="1" lang="en-US" altLang="ko-KR" sz="3000" b="1" dirty="0">
                <a:latin typeface="+mj-lt"/>
              </a:rPr>
              <a:t>Algorithms</a:t>
            </a:r>
            <a:endParaRPr kumimoji="1" lang="ko-KR" altLang="en-US" sz="30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198FA-5C12-7826-DCF2-AD34D7499FD0}"/>
              </a:ext>
            </a:extLst>
          </p:cNvPr>
          <p:cNvSpPr txBox="1"/>
          <p:nvPr/>
        </p:nvSpPr>
        <p:spPr>
          <a:xfrm>
            <a:off x="0" y="576253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장애물을 만나면 버그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과 같은 방식으로 장애물을 따라 돌지만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출발점에서 목적지로의 직선을 만나면 그 직선을 따라간다</a:t>
            </a:r>
            <a:r>
              <a:rPr kumimoji="1" lang="en-US" altLang="ko-KR" sz="2000" dirty="0"/>
              <a:t>.</a:t>
            </a:r>
          </a:p>
          <a:p>
            <a:pPr algn="ctr"/>
            <a:r>
              <a:rPr kumimoji="1" lang="ko-KR" altLang="en-US" sz="2000" dirty="0"/>
              <a:t>이후 다시 장애물을 만나면 같은 방식으로 반복된다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00D0AF-D594-8376-93D2-0CE9ADA0FD31}"/>
              </a:ext>
            </a:extLst>
          </p:cNvPr>
          <p:cNvCxnSpPr>
            <a:cxnSpLocks/>
          </p:cNvCxnSpPr>
          <p:nvPr/>
        </p:nvCxnSpPr>
        <p:spPr>
          <a:xfrm flipV="1">
            <a:off x="4063454" y="1365161"/>
            <a:ext cx="3839737" cy="380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굽은 화살표[B] 1">
            <a:extLst>
              <a:ext uri="{FF2B5EF4-FFF2-40B4-BE49-F238E27FC236}">
                <a16:creationId xmlns:a16="http://schemas.microsoft.com/office/drawing/2014/main" id="{475CEEB7-EF9C-7A14-82A5-E3E74949D5F9}"/>
              </a:ext>
            </a:extLst>
          </p:cNvPr>
          <p:cNvSpPr/>
          <p:nvPr/>
        </p:nvSpPr>
        <p:spPr>
          <a:xfrm>
            <a:off x="5465618" y="2406182"/>
            <a:ext cx="378683" cy="1022818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6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3673C-DC7A-E2FD-E045-9BD832BC8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9A7A59-BC4B-AAAC-DC0E-1EE8F14F1192}"/>
              </a:ext>
            </a:extLst>
          </p:cNvPr>
          <p:cNvSpPr txBox="1"/>
          <p:nvPr/>
        </p:nvSpPr>
        <p:spPr>
          <a:xfrm>
            <a:off x="0" y="29260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 err="1">
                <a:latin typeface="+mj-lt"/>
              </a:rPr>
              <a:t>Tagent</a:t>
            </a:r>
            <a:r>
              <a:rPr kumimoji="1" lang="en-US" altLang="ko-KR" sz="3000" b="1" dirty="0">
                <a:latin typeface="+mj-lt"/>
              </a:rPr>
              <a:t> Bug</a:t>
            </a:r>
            <a:r>
              <a:rPr kumimoji="1" lang="ko-KR" altLang="en-US" sz="3000" b="1" dirty="0">
                <a:latin typeface="+mj-lt"/>
              </a:rPr>
              <a:t> </a:t>
            </a:r>
            <a:r>
              <a:rPr kumimoji="1" lang="en-US" altLang="ko-KR" sz="3000" b="1" dirty="0">
                <a:latin typeface="+mj-lt"/>
              </a:rPr>
              <a:t>Algorithms</a:t>
            </a:r>
            <a:r>
              <a:rPr kumimoji="1" lang="ko-KR" altLang="en-US" sz="3000" b="1" dirty="0">
                <a:latin typeface="+mj-lt"/>
              </a:rPr>
              <a:t> 영상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9DB4B5-C54B-FEFA-3A37-39B161BE48C9}"/>
              </a:ext>
            </a:extLst>
          </p:cNvPr>
          <p:cNvSpPr/>
          <p:nvPr/>
        </p:nvSpPr>
        <p:spPr>
          <a:xfrm>
            <a:off x="3816096" y="2133600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탄젠트버그">
            <a:hlinkClick r:id="" action="ppaction://media"/>
            <a:extLst>
              <a:ext uri="{FF2B5EF4-FFF2-40B4-BE49-F238E27FC236}">
                <a16:creationId xmlns:a16="http://schemas.microsoft.com/office/drawing/2014/main" id="{F1A3E68F-2278-8970-BADF-19A8703293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52166" y="996949"/>
            <a:ext cx="6826871" cy="45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4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154</Words>
  <Application>Microsoft Macintosh PowerPoint</Application>
  <PresentationFormat>와이드스크린</PresentationFormat>
  <Paragraphs>31</Paragraphs>
  <Slides>11</Slides>
  <Notes>3</Notes>
  <HiddenSlides>0</HiddenSlides>
  <MMClips>3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이태경</dc:creator>
  <cp:lastModifiedBy>이태경</cp:lastModifiedBy>
  <cp:revision>7</cp:revision>
  <dcterms:created xsi:type="dcterms:W3CDTF">2025-09-23T21:28:59Z</dcterms:created>
  <dcterms:modified xsi:type="dcterms:W3CDTF">2025-09-24T14:37:18Z</dcterms:modified>
</cp:coreProperties>
</file>