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4531-0E37-4EA7-BB1B-B9553B8FB9C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9833-A0A5-4DC8-8D35-9D3038BED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5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4531-0E37-4EA7-BB1B-B9553B8FB9C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9833-A0A5-4DC8-8D35-9D3038BED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13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4531-0E37-4EA7-BB1B-B9553B8FB9C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9833-A0A5-4DC8-8D35-9D3038BED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2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4531-0E37-4EA7-BB1B-B9553B8FB9C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9833-A0A5-4DC8-8D35-9D3038BED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75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4531-0E37-4EA7-BB1B-B9553B8FB9C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9833-A0A5-4DC8-8D35-9D3038BED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59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4531-0E37-4EA7-BB1B-B9553B8FB9C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9833-A0A5-4DC8-8D35-9D3038BED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2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4531-0E37-4EA7-BB1B-B9553B8FB9C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9833-A0A5-4DC8-8D35-9D3038BED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29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4531-0E37-4EA7-BB1B-B9553B8FB9C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9833-A0A5-4DC8-8D35-9D3038BED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52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4531-0E37-4EA7-BB1B-B9553B8FB9C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9833-A0A5-4DC8-8D35-9D3038BED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27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4531-0E37-4EA7-BB1B-B9553B8FB9C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9833-A0A5-4DC8-8D35-9D3038BED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84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4531-0E37-4EA7-BB1B-B9553B8FB9C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9833-A0A5-4DC8-8D35-9D3038BED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72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24531-0E37-4EA7-BB1B-B9553B8FB9C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B9833-A0A5-4DC8-8D35-9D3038BED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7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689448" y="1700808"/>
            <a:ext cx="6148560" cy="3457358"/>
            <a:chOff x="1689448" y="1700808"/>
            <a:chExt cx="6148560" cy="3457358"/>
          </a:xfrm>
        </p:grpSpPr>
        <p:sp>
          <p:nvSpPr>
            <p:cNvPr id="2" name="직사각형 1"/>
            <p:cNvSpPr>
              <a:spLocks noChangeAspect="1"/>
            </p:cNvSpPr>
            <p:nvPr/>
          </p:nvSpPr>
          <p:spPr>
            <a:xfrm>
              <a:off x="1689448" y="1700808"/>
              <a:ext cx="6144683" cy="3456384"/>
            </a:xfrm>
            <a:prstGeom prst="rect">
              <a:avLst/>
            </a:prstGeom>
            <a:solidFill>
              <a:schemeClr val="bg1"/>
            </a:solidFill>
            <a:ln w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025485" y="2767280"/>
              <a:ext cx="54726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/>
                <a:t>LOGOS Project</a:t>
              </a:r>
            </a:p>
            <a:p>
              <a:pPr algn="ctr"/>
              <a:r>
                <a:rPr lang="en-US" altLang="ko-KR" sz="4000" b="1" dirty="0" smtClean="0"/>
                <a:t>Follow 1</a:t>
              </a:r>
              <a:endParaRPr lang="ko-KR" altLang="en-US" sz="4000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346894" y="4788834"/>
              <a:ext cx="1491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2108 </a:t>
              </a:r>
              <a:r>
                <a:rPr lang="ko-KR" altLang="en-US" b="1" dirty="0" smtClean="0"/>
                <a:t>신현섭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4799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89448" y="1700808"/>
            <a:ext cx="6148560" cy="3457358"/>
            <a:chOff x="1689448" y="1700808"/>
            <a:chExt cx="6148560" cy="3457358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1689448" y="1700808"/>
              <a:ext cx="6144683" cy="3456384"/>
            </a:xfrm>
            <a:prstGeom prst="rect">
              <a:avLst/>
            </a:prstGeom>
            <a:solidFill>
              <a:schemeClr val="bg1"/>
            </a:solidFill>
            <a:ln w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25485" y="2767280"/>
              <a:ext cx="54726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/>
                <a:t>LOGOS Project</a:t>
              </a:r>
            </a:p>
            <a:p>
              <a:pPr algn="ctr"/>
              <a:r>
                <a:rPr lang="en-US" altLang="ko-KR" sz="4000" b="1" dirty="0" smtClean="0"/>
                <a:t>Follow 2</a:t>
              </a:r>
              <a:endParaRPr lang="ko-KR" altLang="en-US" sz="40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894" y="4788834"/>
              <a:ext cx="1491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2108 </a:t>
              </a:r>
              <a:r>
                <a:rPr lang="ko-KR" altLang="en-US" b="1" dirty="0" smtClean="0"/>
                <a:t>신현섭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0738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89448" y="1700808"/>
            <a:ext cx="6148560" cy="3457358"/>
            <a:chOff x="1689448" y="1700808"/>
            <a:chExt cx="6148560" cy="3457358"/>
          </a:xfrm>
        </p:grpSpPr>
        <p:sp>
          <p:nvSpPr>
            <p:cNvPr id="3" name="직사각형 2"/>
            <p:cNvSpPr>
              <a:spLocks noChangeAspect="1"/>
            </p:cNvSpPr>
            <p:nvPr/>
          </p:nvSpPr>
          <p:spPr>
            <a:xfrm>
              <a:off x="1689448" y="1700808"/>
              <a:ext cx="6144683" cy="3456384"/>
            </a:xfrm>
            <a:prstGeom prst="rect">
              <a:avLst/>
            </a:prstGeom>
            <a:solidFill>
              <a:schemeClr val="bg1"/>
            </a:solidFill>
            <a:ln w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25485" y="2767280"/>
              <a:ext cx="54726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/>
                <a:t>LOGOS Project</a:t>
              </a:r>
            </a:p>
            <a:p>
              <a:pPr algn="ctr"/>
              <a:r>
                <a:rPr lang="en-US" altLang="ko-KR" sz="4000" b="1" dirty="0" err="1" smtClean="0"/>
                <a:t>Swingby</a:t>
              </a:r>
              <a:r>
                <a:rPr lang="en-US" altLang="ko-KR" sz="4000" b="1" dirty="0" smtClean="0"/>
                <a:t> 1</a:t>
              </a:r>
              <a:endParaRPr lang="ko-KR" altLang="en-US" sz="40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46894" y="4788834"/>
              <a:ext cx="1491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2108 </a:t>
              </a:r>
              <a:r>
                <a:rPr lang="ko-KR" altLang="en-US" b="1" dirty="0" smtClean="0"/>
                <a:t>신현섭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4189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89448" y="1700808"/>
            <a:ext cx="6148560" cy="3457358"/>
            <a:chOff x="1689448" y="1700808"/>
            <a:chExt cx="6148560" cy="3457358"/>
          </a:xfrm>
        </p:grpSpPr>
        <p:sp>
          <p:nvSpPr>
            <p:cNvPr id="3" name="직사각형 2"/>
            <p:cNvSpPr>
              <a:spLocks noChangeAspect="1"/>
            </p:cNvSpPr>
            <p:nvPr/>
          </p:nvSpPr>
          <p:spPr>
            <a:xfrm>
              <a:off x="1689448" y="1700808"/>
              <a:ext cx="6144683" cy="3456384"/>
            </a:xfrm>
            <a:prstGeom prst="rect">
              <a:avLst/>
            </a:prstGeom>
            <a:solidFill>
              <a:schemeClr val="bg1"/>
            </a:solidFill>
            <a:ln w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25485" y="2767280"/>
              <a:ext cx="54726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/>
                <a:t>LOGOS Project</a:t>
              </a:r>
            </a:p>
            <a:p>
              <a:pPr algn="ctr"/>
              <a:r>
                <a:rPr lang="en-US" altLang="ko-KR" sz="4000" b="1" dirty="0" err="1" smtClean="0"/>
                <a:t>Swingby</a:t>
              </a:r>
              <a:r>
                <a:rPr lang="en-US" altLang="ko-KR" sz="4000" b="1" dirty="0" smtClean="0"/>
                <a:t> 2</a:t>
              </a:r>
              <a:endParaRPr lang="ko-KR" altLang="en-US" sz="40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46894" y="4788834"/>
              <a:ext cx="1491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2108 </a:t>
              </a:r>
              <a:r>
                <a:rPr lang="ko-KR" altLang="en-US" b="1" dirty="0" smtClean="0"/>
                <a:t>신현섭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79955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</Words>
  <Application>Microsoft Office PowerPoint</Application>
  <PresentationFormat>화면 슬라이드 쇼(4:3)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심현섭</dc:creator>
  <cp:lastModifiedBy>심현섭</cp:lastModifiedBy>
  <cp:revision>2</cp:revision>
  <dcterms:created xsi:type="dcterms:W3CDTF">2020-05-14T00:53:33Z</dcterms:created>
  <dcterms:modified xsi:type="dcterms:W3CDTF">2020-05-14T01:16:15Z</dcterms:modified>
</cp:coreProperties>
</file>