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C84B4-0C39-483E-BF9E-347D82216F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357E65-115A-4D85-9A28-8471A499D079}">
      <dgm:prSet/>
      <dgm:spPr/>
      <dgm:t>
        <a:bodyPr/>
        <a:lstStyle/>
        <a:p>
          <a:r>
            <a:rPr lang="en-US"/>
            <a:t>Data engineering</a:t>
          </a:r>
        </a:p>
      </dgm:t>
    </dgm:pt>
    <dgm:pt modelId="{F595D554-3D71-410D-A642-67D94F85B386}" type="parTrans" cxnId="{AE2E6251-BDAF-4257-9E83-5F40C6A427DE}">
      <dgm:prSet/>
      <dgm:spPr/>
      <dgm:t>
        <a:bodyPr/>
        <a:lstStyle/>
        <a:p>
          <a:endParaRPr lang="en-US"/>
        </a:p>
      </dgm:t>
    </dgm:pt>
    <dgm:pt modelId="{50C10E66-0717-49F1-96DC-377EA4F5C0F4}" type="sibTrans" cxnId="{AE2E6251-BDAF-4257-9E83-5F40C6A427DE}">
      <dgm:prSet/>
      <dgm:spPr/>
      <dgm:t>
        <a:bodyPr/>
        <a:lstStyle/>
        <a:p>
          <a:endParaRPr lang="en-US"/>
        </a:p>
      </dgm:t>
    </dgm:pt>
    <dgm:pt modelId="{1E58E85B-0FE4-4FED-8FBA-F737C0218A91}">
      <dgm:prSet/>
      <dgm:spPr/>
      <dgm:t>
        <a:bodyPr/>
        <a:lstStyle/>
        <a:p>
          <a:r>
            <a:rPr lang="en-US"/>
            <a:t>Machine Learning Algorithm</a:t>
          </a:r>
        </a:p>
      </dgm:t>
    </dgm:pt>
    <dgm:pt modelId="{FFC6D130-05D5-4E68-ADC3-AEF5553FF247}" type="parTrans" cxnId="{C2BD86D4-F16F-4E67-BC7A-1492B0C7ACAB}">
      <dgm:prSet/>
      <dgm:spPr/>
      <dgm:t>
        <a:bodyPr/>
        <a:lstStyle/>
        <a:p>
          <a:endParaRPr lang="en-US"/>
        </a:p>
      </dgm:t>
    </dgm:pt>
    <dgm:pt modelId="{E7EA51A1-63DA-4BC9-AF58-1D417D0A07B7}" type="sibTrans" cxnId="{C2BD86D4-F16F-4E67-BC7A-1492B0C7ACAB}">
      <dgm:prSet/>
      <dgm:spPr/>
      <dgm:t>
        <a:bodyPr/>
        <a:lstStyle/>
        <a:p>
          <a:endParaRPr lang="en-US"/>
        </a:p>
      </dgm:t>
    </dgm:pt>
    <dgm:pt modelId="{DC7EB62C-F098-4F98-9C15-C5BEE26B6243}">
      <dgm:prSet/>
      <dgm:spPr/>
      <dgm:t>
        <a:bodyPr/>
        <a:lstStyle/>
        <a:p>
          <a:r>
            <a:rPr lang="en-US"/>
            <a:t>Create AI</a:t>
          </a:r>
        </a:p>
      </dgm:t>
    </dgm:pt>
    <dgm:pt modelId="{21B1DA29-7844-4FF4-97D7-C2E224F6F32F}" type="parTrans" cxnId="{96724A17-10DB-4F31-BD9B-487091B180F6}">
      <dgm:prSet/>
      <dgm:spPr/>
      <dgm:t>
        <a:bodyPr/>
        <a:lstStyle/>
        <a:p>
          <a:endParaRPr lang="en-US"/>
        </a:p>
      </dgm:t>
    </dgm:pt>
    <dgm:pt modelId="{6270B4DA-D356-4AF2-A2C9-40B26C4AB0D8}" type="sibTrans" cxnId="{96724A17-10DB-4F31-BD9B-487091B180F6}">
      <dgm:prSet/>
      <dgm:spPr/>
      <dgm:t>
        <a:bodyPr/>
        <a:lstStyle/>
        <a:p>
          <a:endParaRPr lang="en-US"/>
        </a:p>
      </dgm:t>
    </dgm:pt>
    <dgm:pt modelId="{BA1F6A74-4DC5-4CB3-9F37-BB0120EFA03D}" type="pres">
      <dgm:prSet presAssocID="{EC5C84B4-0C39-483E-BF9E-347D82216FB8}" presName="root" presStyleCnt="0">
        <dgm:presLayoutVars>
          <dgm:dir/>
          <dgm:resizeHandles val="exact"/>
        </dgm:presLayoutVars>
      </dgm:prSet>
      <dgm:spPr/>
    </dgm:pt>
    <dgm:pt modelId="{F7607EB2-1431-4C32-9BC4-77801EA20E0F}" type="pres">
      <dgm:prSet presAssocID="{4D357E65-115A-4D85-9A28-8471A499D079}" presName="compNode" presStyleCnt="0"/>
      <dgm:spPr/>
    </dgm:pt>
    <dgm:pt modelId="{F133D9A6-9924-450D-9F63-A8A5B927C85D}" type="pres">
      <dgm:prSet presAssocID="{4D357E65-115A-4D85-9A28-8471A499D079}" presName="bgRect" presStyleLbl="bgShp" presStyleIdx="0" presStyleCnt="3"/>
      <dgm:spPr/>
    </dgm:pt>
    <dgm:pt modelId="{DB58FB88-DF92-4F40-A14E-17CEC14D46A3}" type="pres">
      <dgm:prSet presAssocID="{4D357E65-115A-4D85-9A28-8471A499D0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0D13C6-4D4A-4A4B-A2E5-07895C393F0B}" type="pres">
      <dgm:prSet presAssocID="{4D357E65-115A-4D85-9A28-8471A499D079}" presName="spaceRect" presStyleCnt="0"/>
      <dgm:spPr/>
    </dgm:pt>
    <dgm:pt modelId="{1B613004-2079-4D53-9784-CE0511BD8A24}" type="pres">
      <dgm:prSet presAssocID="{4D357E65-115A-4D85-9A28-8471A499D079}" presName="parTx" presStyleLbl="revTx" presStyleIdx="0" presStyleCnt="3">
        <dgm:presLayoutVars>
          <dgm:chMax val="0"/>
          <dgm:chPref val="0"/>
        </dgm:presLayoutVars>
      </dgm:prSet>
      <dgm:spPr/>
    </dgm:pt>
    <dgm:pt modelId="{D61A31A2-A08E-4F4E-9B3F-CD9EC5777C6B}" type="pres">
      <dgm:prSet presAssocID="{50C10E66-0717-49F1-96DC-377EA4F5C0F4}" presName="sibTrans" presStyleCnt="0"/>
      <dgm:spPr/>
    </dgm:pt>
    <dgm:pt modelId="{3075B10E-401E-4E58-80B9-7C43A5305A47}" type="pres">
      <dgm:prSet presAssocID="{1E58E85B-0FE4-4FED-8FBA-F737C0218A91}" presName="compNode" presStyleCnt="0"/>
      <dgm:spPr/>
    </dgm:pt>
    <dgm:pt modelId="{E1C71AB4-01A3-4B11-AD6B-135374344208}" type="pres">
      <dgm:prSet presAssocID="{1E58E85B-0FE4-4FED-8FBA-F737C0218A91}" presName="bgRect" presStyleLbl="bgShp" presStyleIdx="1" presStyleCnt="3"/>
      <dgm:spPr/>
    </dgm:pt>
    <dgm:pt modelId="{1D629E3E-3029-4101-84D2-EB428B718DDE}" type="pres">
      <dgm:prSet presAssocID="{1E58E85B-0FE4-4FED-8FBA-F737C0218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672A9D-BA90-4354-9325-5C01E7571361}" type="pres">
      <dgm:prSet presAssocID="{1E58E85B-0FE4-4FED-8FBA-F737C0218A91}" presName="spaceRect" presStyleCnt="0"/>
      <dgm:spPr/>
    </dgm:pt>
    <dgm:pt modelId="{D446C83F-93F2-49C8-BDC8-7DF9767A172E}" type="pres">
      <dgm:prSet presAssocID="{1E58E85B-0FE4-4FED-8FBA-F737C0218A91}" presName="parTx" presStyleLbl="revTx" presStyleIdx="1" presStyleCnt="3">
        <dgm:presLayoutVars>
          <dgm:chMax val="0"/>
          <dgm:chPref val="0"/>
        </dgm:presLayoutVars>
      </dgm:prSet>
      <dgm:spPr/>
    </dgm:pt>
    <dgm:pt modelId="{E269EC2F-2BD2-48A6-870A-26D52144E436}" type="pres">
      <dgm:prSet presAssocID="{E7EA51A1-63DA-4BC9-AF58-1D417D0A07B7}" presName="sibTrans" presStyleCnt="0"/>
      <dgm:spPr/>
    </dgm:pt>
    <dgm:pt modelId="{83F7F7BB-6061-4B2A-B37E-E209CA0C4D08}" type="pres">
      <dgm:prSet presAssocID="{DC7EB62C-F098-4F98-9C15-C5BEE26B6243}" presName="compNode" presStyleCnt="0"/>
      <dgm:spPr/>
    </dgm:pt>
    <dgm:pt modelId="{C0E246EE-F322-4C59-AFD7-B631E4958B13}" type="pres">
      <dgm:prSet presAssocID="{DC7EB62C-F098-4F98-9C15-C5BEE26B6243}" presName="bgRect" presStyleLbl="bgShp" presStyleIdx="2" presStyleCnt="3"/>
      <dgm:spPr/>
    </dgm:pt>
    <dgm:pt modelId="{8DA2C79E-86DA-4955-90D5-FC35806FB97C}" type="pres">
      <dgm:prSet presAssocID="{DC7EB62C-F098-4F98-9C15-C5BEE26B62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002C55-2520-4D44-98B0-B5F1A42289CB}" type="pres">
      <dgm:prSet presAssocID="{DC7EB62C-F098-4F98-9C15-C5BEE26B6243}" presName="spaceRect" presStyleCnt="0"/>
      <dgm:spPr/>
    </dgm:pt>
    <dgm:pt modelId="{4BCBCC76-48FD-4F60-9BDF-DBFD1DEB721A}" type="pres">
      <dgm:prSet presAssocID="{DC7EB62C-F098-4F98-9C15-C5BEE26B62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1AB802-1D38-4FD7-B1D8-DFA1A0F59B3B}" type="presOf" srcId="{EC5C84B4-0C39-483E-BF9E-347D82216FB8}" destId="{BA1F6A74-4DC5-4CB3-9F37-BB0120EFA03D}" srcOrd="0" destOrd="0" presId="urn:microsoft.com/office/officeart/2018/2/layout/IconVerticalSolidList"/>
    <dgm:cxn modelId="{574DF20A-7E60-44CA-9EFD-D64EABB7BD34}" type="presOf" srcId="{DC7EB62C-F098-4F98-9C15-C5BEE26B6243}" destId="{4BCBCC76-48FD-4F60-9BDF-DBFD1DEB721A}" srcOrd="0" destOrd="0" presId="urn:microsoft.com/office/officeart/2018/2/layout/IconVerticalSolidList"/>
    <dgm:cxn modelId="{96724A17-10DB-4F31-BD9B-487091B180F6}" srcId="{EC5C84B4-0C39-483E-BF9E-347D82216FB8}" destId="{DC7EB62C-F098-4F98-9C15-C5BEE26B6243}" srcOrd="2" destOrd="0" parTransId="{21B1DA29-7844-4FF4-97D7-C2E224F6F32F}" sibTransId="{6270B4DA-D356-4AF2-A2C9-40B26C4AB0D8}"/>
    <dgm:cxn modelId="{AE2E6251-BDAF-4257-9E83-5F40C6A427DE}" srcId="{EC5C84B4-0C39-483E-BF9E-347D82216FB8}" destId="{4D357E65-115A-4D85-9A28-8471A499D079}" srcOrd="0" destOrd="0" parTransId="{F595D554-3D71-410D-A642-67D94F85B386}" sibTransId="{50C10E66-0717-49F1-96DC-377EA4F5C0F4}"/>
    <dgm:cxn modelId="{326EDEA7-479D-4BAC-8A7B-7420B0CAB5E3}" type="presOf" srcId="{1E58E85B-0FE4-4FED-8FBA-F737C0218A91}" destId="{D446C83F-93F2-49C8-BDC8-7DF9767A172E}" srcOrd="0" destOrd="0" presId="urn:microsoft.com/office/officeart/2018/2/layout/IconVerticalSolidList"/>
    <dgm:cxn modelId="{C2BD86D4-F16F-4E67-BC7A-1492B0C7ACAB}" srcId="{EC5C84B4-0C39-483E-BF9E-347D82216FB8}" destId="{1E58E85B-0FE4-4FED-8FBA-F737C0218A91}" srcOrd="1" destOrd="0" parTransId="{FFC6D130-05D5-4E68-ADC3-AEF5553FF247}" sibTransId="{E7EA51A1-63DA-4BC9-AF58-1D417D0A07B7}"/>
    <dgm:cxn modelId="{D8294DDB-E564-4F63-AA6E-5704DB7F571F}" type="presOf" srcId="{4D357E65-115A-4D85-9A28-8471A499D079}" destId="{1B613004-2079-4D53-9784-CE0511BD8A24}" srcOrd="0" destOrd="0" presId="urn:microsoft.com/office/officeart/2018/2/layout/IconVerticalSolidList"/>
    <dgm:cxn modelId="{C320F0F5-2832-496A-9CC0-4751B5C20A25}" type="presParOf" srcId="{BA1F6A74-4DC5-4CB3-9F37-BB0120EFA03D}" destId="{F7607EB2-1431-4C32-9BC4-77801EA20E0F}" srcOrd="0" destOrd="0" presId="urn:microsoft.com/office/officeart/2018/2/layout/IconVerticalSolidList"/>
    <dgm:cxn modelId="{6B2AFECE-DE8F-4D87-BD79-33AB234A038A}" type="presParOf" srcId="{F7607EB2-1431-4C32-9BC4-77801EA20E0F}" destId="{F133D9A6-9924-450D-9F63-A8A5B927C85D}" srcOrd="0" destOrd="0" presId="urn:microsoft.com/office/officeart/2018/2/layout/IconVerticalSolidList"/>
    <dgm:cxn modelId="{C19B588F-5ADA-4D3C-A46C-CCED99690E47}" type="presParOf" srcId="{F7607EB2-1431-4C32-9BC4-77801EA20E0F}" destId="{DB58FB88-DF92-4F40-A14E-17CEC14D46A3}" srcOrd="1" destOrd="0" presId="urn:microsoft.com/office/officeart/2018/2/layout/IconVerticalSolidList"/>
    <dgm:cxn modelId="{B0DF4ACF-9547-4E7D-B40C-37173AF1A191}" type="presParOf" srcId="{F7607EB2-1431-4C32-9BC4-77801EA20E0F}" destId="{710D13C6-4D4A-4A4B-A2E5-07895C393F0B}" srcOrd="2" destOrd="0" presId="urn:microsoft.com/office/officeart/2018/2/layout/IconVerticalSolidList"/>
    <dgm:cxn modelId="{130CC955-F15E-4272-9C8F-8683350E12FB}" type="presParOf" srcId="{F7607EB2-1431-4C32-9BC4-77801EA20E0F}" destId="{1B613004-2079-4D53-9784-CE0511BD8A24}" srcOrd="3" destOrd="0" presId="urn:microsoft.com/office/officeart/2018/2/layout/IconVerticalSolidList"/>
    <dgm:cxn modelId="{9542062B-B5BF-4596-AF00-1CBE5930CFDC}" type="presParOf" srcId="{BA1F6A74-4DC5-4CB3-9F37-BB0120EFA03D}" destId="{D61A31A2-A08E-4F4E-9B3F-CD9EC5777C6B}" srcOrd="1" destOrd="0" presId="urn:microsoft.com/office/officeart/2018/2/layout/IconVerticalSolidList"/>
    <dgm:cxn modelId="{784020B1-05D5-497F-A8DE-980B1297AB8E}" type="presParOf" srcId="{BA1F6A74-4DC5-4CB3-9F37-BB0120EFA03D}" destId="{3075B10E-401E-4E58-80B9-7C43A5305A47}" srcOrd="2" destOrd="0" presId="urn:microsoft.com/office/officeart/2018/2/layout/IconVerticalSolidList"/>
    <dgm:cxn modelId="{FA8987D4-CBBE-4189-9FA1-87DE0BAE8B5E}" type="presParOf" srcId="{3075B10E-401E-4E58-80B9-7C43A5305A47}" destId="{E1C71AB4-01A3-4B11-AD6B-135374344208}" srcOrd="0" destOrd="0" presId="urn:microsoft.com/office/officeart/2018/2/layout/IconVerticalSolidList"/>
    <dgm:cxn modelId="{433D78AE-8CA2-47BB-A40A-CDB51157C5F0}" type="presParOf" srcId="{3075B10E-401E-4E58-80B9-7C43A5305A47}" destId="{1D629E3E-3029-4101-84D2-EB428B718DDE}" srcOrd="1" destOrd="0" presId="urn:microsoft.com/office/officeart/2018/2/layout/IconVerticalSolidList"/>
    <dgm:cxn modelId="{17EC5D9E-460B-4372-B038-C66217B1F144}" type="presParOf" srcId="{3075B10E-401E-4E58-80B9-7C43A5305A47}" destId="{93672A9D-BA90-4354-9325-5C01E7571361}" srcOrd="2" destOrd="0" presId="urn:microsoft.com/office/officeart/2018/2/layout/IconVerticalSolidList"/>
    <dgm:cxn modelId="{A987DFEE-92C7-4B83-869A-0DBEEBD45233}" type="presParOf" srcId="{3075B10E-401E-4E58-80B9-7C43A5305A47}" destId="{D446C83F-93F2-49C8-BDC8-7DF9767A172E}" srcOrd="3" destOrd="0" presId="urn:microsoft.com/office/officeart/2018/2/layout/IconVerticalSolidList"/>
    <dgm:cxn modelId="{7DAB075F-33F5-4CBF-8EA4-1F776A656AB6}" type="presParOf" srcId="{BA1F6A74-4DC5-4CB3-9F37-BB0120EFA03D}" destId="{E269EC2F-2BD2-48A6-870A-26D52144E436}" srcOrd="3" destOrd="0" presId="urn:microsoft.com/office/officeart/2018/2/layout/IconVerticalSolidList"/>
    <dgm:cxn modelId="{7A285254-ED02-48E9-B850-88F795B6C062}" type="presParOf" srcId="{BA1F6A74-4DC5-4CB3-9F37-BB0120EFA03D}" destId="{83F7F7BB-6061-4B2A-B37E-E209CA0C4D08}" srcOrd="4" destOrd="0" presId="urn:microsoft.com/office/officeart/2018/2/layout/IconVerticalSolidList"/>
    <dgm:cxn modelId="{A82C5F35-91E8-4F55-A60D-3A5BE2638BB6}" type="presParOf" srcId="{83F7F7BB-6061-4B2A-B37E-E209CA0C4D08}" destId="{C0E246EE-F322-4C59-AFD7-B631E4958B13}" srcOrd="0" destOrd="0" presId="urn:microsoft.com/office/officeart/2018/2/layout/IconVerticalSolidList"/>
    <dgm:cxn modelId="{B28E3CBD-BBDB-43E2-82CB-B4DBF86F7FF8}" type="presParOf" srcId="{83F7F7BB-6061-4B2A-B37E-E209CA0C4D08}" destId="{8DA2C79E-86DA-4955-90D5-FC35806FB97C}" srcOrd="1" destOrd="0" presId="urn:microsoft.com/office/officeart/2018/2/layout/IconVerticalSolidList"/>
    <dgm:cxn modelId="{C28351BB-CBEC-42B3-8C02-AB51B94D9E18}" type="presParOf" srcId="{83F7F7BB-6061-4B2A-B37E-E209CA0C4D08}" destId="{0C002C55-2520-4D44-98B0-B5F1A42289CB}" srcOrd="2" destOrd="0" presId="urn:microsoft.com/office/officeart/2018/2/layout/IconVerticalSolidList"/>
    <dgm:cxn modelId="{5B94F95D-53AA-4560-A652-1CB6D63AB700}" type="presParOf" srcId="{83F7F7BB-6061-4B2A-B37E-E209CA0C4D08}" destId="{4BCBCC76-48FD-4F60-9BDF-DBFD1DEB72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0D763-0869-4BF4-81D0-A0C42AC849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E2B112-FB31-4214-9211-7A5315CC4572}">
      <dgm:prSet/>
      <dgm:spPr/>
      <dgm:t>
        <a:bodyPr/>
        <a:lstStyle/>
        <a:p>
          <a:r>
            <a:rPr lang="en-US"/>
            <a:t>Get a Trained Model</a:t>
          </a:r>
        </a:p>
      </dgm:t>
    </dgm:pt>
    <dgm:pt modelId="{C510CBEB-AAAC-4817-98CF-2942118E971A}" type="parTrans" cxnId="{583523A8-1C83-4050-A5E4-AECE5F3AB2C6}">
      <dgm:prSet/>
      <dgm:spPr/>
      <dgm:t>
        <a:bodyPr/>
        <a:lstStyle/>
        <a:p>
          <a:endParaRPr lang="en-US"/>
        </a:p>
      </dgm:t>
    </dgm:pt>
    <dgm:pt modelId="{E7FE03A1-D067-49BC-BE5C-5832D03E82EE}" type="sibTrans" cxnId="{583523A8-1C83-4050-A5E4-AECE5F3AB2C6}">
      <dgm:prSet/>
      <dgm:spPr/>
      <dgm:t>
        <a:bodyPr/>
        <a:lstStyle/>
        <a:p>
          <a:endParaRPr lang="en-US"/>
        </a:p>
      </dgm:t>
    </dgm:pt>
    <dgm:pt modelId="{64DB0C51-22A2-497E-A22E-44EA05B06EFF}">
      <dgm:prSet/>
      <dgm:spPr/>
      <dgm:t>
        <a:bodyPr/>
        <a:lstStyle/>
        <a:p>
          <a:r>
            <a:rPr lang="en-US"/>
            <a:t>Input to the model</a:t>
          </a:r>
        </a:p>
      </dgm:t>
    </dgm:pt>
    <dgm:pt modelId="{1136A94A-BB94-4F65-8AF7-65F6E0E16581}" type="parTrans" cxnId="{915F82CC-954D-434A-9C40-BB5AB14CCE58}">
      <dgm:prSet/>
      <dgm:spPr/>
      <dgm:t>
        <a:bodyPr/>
        <a:lstStyle/>
        <a:p>
          <a:endParaRPr lang="en-US"/>
        </a:p>
      </dgm:t>
    </dgm:pt>
    <dgm:pt modelId="{AAD4FD68-EF32-4495-AE65-4403A2E40AE8}" type="sibTrans" cxnId="{915F82CC-954D-434A-9C40-BB5AB14CCE58}">
      <dgm:prSet/>
      <dgm:spPr/>
      <dgm:t>
        <a:bodyPr/>
        <a:lstStyle/>
        <a:p>
          <a:endParaRPr lang="en-US"/>
        </a:p>
      </dgm:t>
    </dgm:pt>
    <dgm:pt modelId="{133AA4A4-9E2C-4B6D-A0B8-CF0C6E335DC8}">
      <dgm:prSet/>
      <dgm:spPr/>
      <dgm:t>
        <a:bodyPr/>
        <a:lstStyle/>
        <a:p>
          <a:r>
            <a:rPr lang="en-US"/>
            <a:t>What to do with the Output</a:t>
          </a:r>
        </a:p>
      </dgm:t>
    </dgm:pt>
    <dgm:pt modelId="{0CF8E50C-DEA3-4194-BD15-E5B6D268E474}" type="parTrans" cxnId="{67B4CDDC-2EDA-457B-9477-0056C5A406A0}">
      <dgm:prSet/>
      <dgm:spPr/>
      <dgm:t>
        <a:bodyPr/>
        <a:lstStyle/>
        <a:p>
          <a:endParaRPr lang="en-US"/>
        </a:p>
      </dgm:t>
    </dgm:pt>
    <dgm:pt modelId="{B03888B1-F9E2-4905-80FD-0A60AFE7B8EC}" type="sibTrans" cxnId="{67B4CDDC-2EDA-457B-9477-0056C5A406A0}">
      <dgm:prSet/>
      <dgm:spPr/>
      <dgm:t>
        <a:bodyPr/>
        <a:lstStyle/>
        <a:p>
          <a:endParaRPr lang="en-US"/>
        </a:p>
      </dgm:t>
    </dgm:pt>
    <dgm:pt modelId="{3616B873-050E-4920-B10C-A03573304D5B}" type="pres">
      <dgm:prSet presAssocID="{7610D763-0869-4BF4-81D0-A0C42AC8490A}" presName="root" presStyleCnt="0">
        <dgm:presLayoutVars>
          <dgm:dir/>
          <dgm:resizeHandles val="exact"/>
        </dgm:presLayoutVars>
      </dgm:prSet>
      <dgm:spPr/>
    </dgm:pt>
    <dgm:pt modelId="{709AC64B-9BE7-4BDA-BF1D-894285BAEBF3}" type="pres">
      <dgm:prSet presAssocID="{9EE2B112-FB31-4214-9211-7A5315CC4572}" presName="compNode" presStyleCnt="0"/>
      <dgm:spPr/>
    </dgm:pt>
    <dgm:pt modelId="{E17DAB6B-FC8B-4EB2-9CAC-7B1006799536}" type="pres">
      <dgm:prSet presAssocID="{9EE2B112-FB31-4214-9211-7A5315CC4572}" presName="bgRect" presStyleLbl="bgShp" presStyleIdx="0" presStyleCnt="3"/>
      <dgm:spPr/>
    </dgm:pt>
    <dgm:pt modelId="{8BA35284-D315-4F87-93D9-F3E46D380AE0}" type="pres">
      <dgm:prSet presAssocID="{9EE2B112-FB31-4214-9211-7A5315CC45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BCAD32D-AE2F-4256-B339-94E8BFB2E783}" type="pres">
      <dgm:prSet presAssocID="{9EE2B112-FB31-4214-9211-7A5315CC4572}" presName="spaceRect" presStyleCnt="0"/>
      <dgm:spPr/>
    </dgm:pt>
    <dgm:pt modelId="{09A580A7-9037-478F-B9C8-E91CF0EF4025}" type="pres">
      <dgm:prSet presAssocID="{9EE2B112-FB31-4214-9211-7A5315CC4572}" presName="parTx" presStyleLbl="revTx" presStyleIdx="0" presStyleCnt="3">
        <dgm:presLayoutVars>
          <dgm:chMax val="0"/>
          <dgm:chPref val="0"/>
        </dgm:presLayoutVars>
      </dgm:prSet>
      <dgm:spPr/>
    </dgm:pt>
    <dgm:pt modelId="{EA8E7E7B-7CC4-45F4-A0EA-807F9B17852E}" type="pres">
      <dgm:prSet presAssocID="{E7FE03A1-D067-49BC-BE5C-5832D03E82EE}" presName="sibTrans" presStyleCnt="0"/>
      <dgm:spPr/>
    </dgm:pt>
    <dgm:pt modelId="{103DA42B-FB52-41B8-8B02-1F4A97AF8577}" type="pres">
      <dgm:prSet presAssocID="{64DB0C51-22A2-497E-A22E-44EA05B06EFF}" presName="compNode" presStyleCnt="0"/>
      <dgm:spPr/>
    </dgm:pt>
    <dgm:pt modelId="{B78A900F-4E9A-4356-B591-3257A0AB12CF}" type="pres">
      <dgm:prSet presAssocID="{64DB0C51-22A2-497E-A22E-44EA05B06EFF}" presName="bgRect" presStyleLbl="bgShp" presStyleIdx="1" presStyleCnt="3"/>
      <dgm:spPr/>
    </dgm:pt>
    <dgm:pt modelId="{E7F75BD1-9B5E-4989-AFE9-B03E337AAFC7}" type="pres">
      <dgm:prSet presAssocID="{64DB0C51-22A2-497E-A22E-44EA05B06E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D5E4180-DA06-4573-BC25-95A71C6EA3BD}" type="pres">
      <dgm:prSet presAssocID="{64DB0C51-22A2-497E-A22E-44EA05B06EFF}" presName="spaceRect" presStyleCnt="0"/>
      <dgm:spPr/>
    </dgm:pt>
    <dgm:pt modelId="{F4D47D5B-0D4D-4E26-BDF4-FCDA38984B94}" type="pres">
      <dgm:prSet presAssocID="{64DB0C51-22A2-497E-A22E-44EA05B06EFF}" presName="parTx" presStyleLbl="revTx" presStyleIdx="1" presStyleCnt="3">
        <dgm:presLayoutVars>
          <dgm:chMax val="0"/>
          <dgm:chPref val="0"/>
        </dgm:presLayoutVars>
      </dgm:prSet>
      <dgm:spPr/>
    </dgm:pt>
    <dgm:pt modelId="{5497A3A1-623A-4547-B453-7B131BB2989D}" type="pres">
      <dgm:prSet presAssocID="{AAD4FD68-EF32-4495-AE65-4403A2E40AE8}" presName="sibTrans" presStyleCnt="0"/>
      <dgm:spPr/>
    </dgm:pt>
    <dgm:pt modelId="{D8F01DBF-3DF2-45C3-967D-A7AADD3FCB38}" type="pres">
      <dgm:prSet presAssocID="{133AA4A4-9E2C-4B6D-A0B8-CF0C6E335DC8}" presName="compNode" presStyleCnt="0"/>
      <dgm:spPr/>
    </dgm:pt>
    <dgm:pt modelId="{FAC4582F-E963-415C-A520-E672044C411B}" type="pres">
      <dgm:prSet presAssocID="{133AA4A4-9E2C-4B6D-A0B8-CF0C6E335DC8}" presName="bgRect" presStyleLbl="bgShp" presStyleIdx="2" presStyleCnt="3"/>
      <dgm:spPr/>
    </dgm:pt>
    <dgm:pt modelId="{40227719-0514-49B7-BFC8-DE9647365FD0}" type="pres">
      <dgm:prSet presAssocID="{133AA4A4-9E2C-4B6D-A0B8-CF0C6E335D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A196F7-3B40-4C3D-A1B4-A81CE26DC60E}" type="pres">
      <dgm:prSet presAssocID="{133AA4A4-9E2C-4B6D-A0B8-CF0C6E335DC8}" presName="spaceRect" presStyleCnt="0"/>
      <dgm:spPr/>
    </dgm:pt>
    <dgm:pt modelId="{CD9A8D7E-EE33-44CD-97AC-A6EA5B20BF8D}" type="pres">
      <dgm:prSet presAssocID="{133AA4A4-9E2C-4B6D-A0B8-CF0C6E335D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0DD02F-CD51-4C34-ABC9-48BFD8A1F136}" type="presOf" srcId="{133AA4A4-9E2C-4B6D-A0B8-CF0C6E335DC8}" destId="{CD9A8D7E-EE33-44CD-97AC-A6EA5B20BF8D}" srcOrd="0" destOrd="0" presId="urn:microsoft.com/office/officeart/2018/2/layout/IconVerticalSolidList"/>
    <dgm:cxn modelId="{8C8A036F-5009-4E09-A725-FB64407DA483}" type="presOf" srcId="{9EE2B112-FB31-4214-9211-7A5315CC4572}" destId="{09A580A7-9037-478F-B9C8-E91CF0EF4025}" srcOrd="0" destOrd="0" presId="urn:microsoft.com/office/officeart/2018/2/layout/IconVerticalSolidList"/>
    <dgm:cxn modelId="{583523A8-1C83-4050-A5E4-AECE5F3AB2C6}" srcId="{7610D763-0869-4BF4-81D0-A0C42AC8490A}" destId="{9EE2B112-FB31-4214-9211-7A5315CC4572}" srcOrd="0" destOrd="0" parTransId="{C510CBEB-AAAC-4817-98CF-2942118E971A}" sibTransId="{E7FE03A1-D067-49BC-BE5C-5832D03E82EE}"/>
    <dgm:cxn modelId="{8F027BAE-A60F-4DD5-8C2D-1ECD055BEBD6}" type="presOf" srcId="{7610D763-0869-4BF4-81D0-A0C42AC8490A}" destId="{3616B873-050E-4920-B10C-A03573304D5B}" srcOrd="0" destOrd="0" presId="urn:microsoft.com/office/officeart/2018/2/layout/IconVerticalSolidList"/>
    <dgm:cxn modelId="{915F82CC-954D-434A-9C40-BB5AB14CCE58}" srcId="{7610D763-0869-4BF4-81D0-A0C42AC8490A}" destId="{64DB0C51-22A2-497E-A22E-44EA05B06EFF}" srcOrd="1" destOrd="0" parTransId="{1136A94A-BB94-4F65-8AF7-65F6E0E16581}" sibTransId="{AAD4FD68-EF32-4495-AE65-4403A2E40AE8}"/>
    <dgm:cxn modelId="{F5A764D5-3791-427B-8C44-B1BB736315CC}" type="presOf" srcId="{64DB0C51-22A2-497E-A22E-44EA05B06EFF}" destId="{F4D47D5B-0D4D-4E26-BDF4-FCDA38984B94}" srcOrd="0" destOrd="0" presId="urn:microsoft.com/office/officeart/2018/2/layout/IconVerticalSolidList"/>
    <dgm:cxn modelId="{67B4CDDC-2EDA-457B-9477-0056C5A406A0}" srcId="{7610D763-0869-4BF4-81D0-A0C42AC8490A}" destId="{133AA4A4-9E2C-4B6D-A0B8-CF0C6E335DC8}" srcOrd="2" destOrd="0" parTransId="{0CF8E50C-DEA3-4194-BD15-E5B6D268E474}" sibTransId="{B03888B1-F9E2-4905-80FD-0A60AFE7B8EC}"/>
    <dgm:cxn modelId="{A01DDC93-F555-45D8-9A1C-A59CC65C6D16}" type="presParOf" srcId="{3616B873-050E-4920-B10C-A03573304D5B}" destId="{709AC64B-9BE7-4BDA-BF1D-894285BAEBF3}" srcOrd="0" destOrd="0" presId="urn:microsoft.com/office/officeart/2018/2/layout/IconVerticalSolidList"/>
    <dgm:cxn modelId="{A3D93831-69A4-4FA1-952D-A0AEB2C90AD3}" type="presParOf" srcId="{709AC64B-9BE7-4BDA-BF1D-894285BAEBF3}" destId="{E17DAB6B-FC8B-4EB2-9CAC-7B1006799536}" srcOrd="0" destOrd="0" presId="urn:microsoft.com/office/officeart/2018/2/layout/IconVerticalSolidList"/>
    <dgm:cxn modelId="{FB1FED10-8744-4C12-B868-79E939186700}" type="presParOf" srcId="{709AC64B-9BE7-4BDA-BF1D-894285BAEBF3}" destId="{8BA35284-D315-4F87-93D9-F3E46D380AE0}" srcOrd="1" destOrd="0" presId="urn:microsoft.com/office/officeart/2018/2/layout/IconVerticalSolidList"/>
    <dgm:cxn modelId="{0A3E67E2-6326-49F6-A523-C2A157775DE0}" type="presParOf" srcId="{709AC64B-9BE7-4BDA-BF1D-894285BAEBF3}" destId="{5BCAD32D-AE2F-4256-B339-94E8BFB2E783}" srcOrd="2" destOrd="0" presId="urn:microsoft.com/office/officeart/2018/2/layout/IconVerticalSolidList"/>
    <dgm:cxn modelId="{6E6373F1-2EE5-4E1D-9363-73FDE5878AA2}" type="presParOf" srcId="{709AC64B-9BE7-4BDA-BF1D-894285BAEBF3}" destId="{09A580A7-9037-478F-B9C8-E91CF0EF4025}" srcOrd="3" destOrd="0" presId="urn:microsoft.com/office/officeart/2018/2/layout/IconVerticalSolidList"/>
    <dgm:cxn modelId="{2B2116AD-220A-47D2-97FF-09093AEB73E5}" type="presParOf" srcId="{3616B873-050E-4920-B10C-A03573304D5B}" destId="{EA8E7E7B-7CC4-45F4-A0EA-807F9B17852E}" srcOrd="1" destOrd="0" presId="urn:microsoft.com/office/officeart/2018/2/layout/IconVerticalSolidList"/>
    <dgm:cxn modelId="{D7FF442C-E492-4256-B5B2-37330BEA327A}" type="presParOf" srcId="{3616B873-050E-4920-B10C-A03573304D5B}" destId="{103DA42B-FB52-41B8-8B02-1F4A97AF8577}" srcOrd="2" destOrd="0" presId="urn:microsoft.com/office/officeart/2018/2/layout/IconVerticalSolidList"/>
    <dgm:cxn modelId="{68EA9E2F-50BC-4676-BB21-12FEC6AFDDF9}" type="presParOf" srcId="{103DA42B-FB52-41B8-8B02-1F4A97AF8577}" destId="{B78A900F-4E9A-4356-B591-3257A0AB12CF}" srcOrd="0" destOrd="0" presId="urn:microsoft.com/office/officeart/2018/2/layout/IconVerticalSolidList"/>
    <dgm:cxn modelId="{F70CF88C-2F50-4965-82A2-237C028F7913}" type="presParOf" srcId="{103DA42B-FB52-41B8-8B02-1F4A97AF8577}" destId="{E7F75BD1-9B5E-4989-AFE9-B03E337AAFC7}" srcOrd="1" destOrd="0" presId="urn:microsoft.com/office/officeart/2018/2/layout/IconVerticalSolidList"/>
    <dgm:cxn modelId="{6E210CFF-BC0C-4300-86D6-0A91E9C4A71E}" type="presParOf" srcId="{103DA42B-FB52-41B8-8B02-1F4A97AF8577}" destId="{8D5E4180-DA06-4573-BC25-95A71C6EA3BD}" srcOrd="2" destOrd="0" presId="urn:microsoft.com/office/officeart/2018/2/layout/IconVerticalSolidList"/>
    <dgm:cxn modelId="{73C60A3F-3297-470A-8E1D-005BB55B18D2}" type="presParOf" srcId="{103DA42B-FB52-41B8-8B02-1F4A97AF8577}" destId="{F4D47D5B-0D4D-4E26-BDF4-FCDA38984B94}" srcOrd="3" destOrd="0" presId="urn:microsoft.com/office/officeart/2018/2/layout/IconVerticalSolidList"/>
    <dgm:cxn modelId="{9397B65F-34D4-41A1-80BC-06E8ABB3F47D}" type="presParOf" srcId="{3616B873-050E-4920-B10C-A03573304D5B}" destId="{5497A3A1-623A-4547-B453-7B131BB2989D}" srcOrd="3" destOrd="0" presId="urn:microsoft.com/office/officeart/2018/2/layout/IconVerticalSolidList"/>
    <dgm:cxn modelId="{EA7D3BDB-E8EA-4BC7-8510-4156D6595962}" type="presParOf" srcId="{3616B873-050E-4920-B10C-A03573304D5B}" destId="{D8F01DBF-3DF2-45C3-967D-A7AADD3FCB38}" srcOrd="4" destOrd="0" presId="urn:microsoft.com/office/officeart/2018/2/layout/IconVerticalSolidList"/>
    <dgm:cxn modelId="{27096256-119D-463B-800D-2F155537220A}" type="presParOf" srcId="{D8F01DBF-3DF2-45C3-967D-A7AADD3FCB38}" destId="{FAC4582F-E963-415C-A520-E672044C411B}" srcOrd="0" destOrd="0" presId="urn:microsoft.com/office/officeart/2018/2/layout/IconVerticalSolidList"/>
    <dgm:cxn modelId="{AEF13D6E-8ABD-4902-A1E5-4C10E7F98A16}" type="presParOf" srcId="{D8F01DBF-3DF2-45C3-967D-A7AADD3FCB38}" destId="{40227719-0514-49B7-BFC8-DE9647365FD0}" srcOrd="1" destOrd="0" presId="urn:microsoft.com/office/officeart/2018/2/layout/IconVerticalSolidList"/>
    <dgm:cxn modelId="{D6B6A6C7-AA9C-46CA-A6F9-2231C12E169F}" type="presParOf" srcId="{D8F01DBF-3DF2-45C3-967D-A7AADD3FCB38}" destId="{80A196F7-3B40-4C3D-A1B4-A81CE26DC60E}" srcOrd="2" destOrd="0" presId="urn:microsoft.com/office/officeart/2018/2/layout/IconVerticalSolidList"/>
    <dgm:cxn modelId="{F50207BE-8A1E-46E5-A86B-55876C94F8CE}" type="presParOf" srcId="{D8F01DBF-3DF2-45C3-967D-A7AADD3FCB38}" destId="{CD9A8D7E-EE33-44CD-97AC-A6EA5B20BF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D9A6-9924-450D-9F63-A8A5B927C85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8FB88-DF92-4F40-A14E-17CEC14D46A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13004-2079-4D53-9784-CE0511BD8A2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engineering</a:t>
          </a:r>
        </a:p>
      </dsp:txBody>
      <dsp:txXfrm>
        <a:off x="1941716" y="718"/>
        <a:ext cx="4571887" cy="1681139"/>
      </dsp:txXfrm>
    </dsp:sp>
    <dsp:sp modelId="{E1C71AB4-01A3-4B11-AD6B-13537434420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29E3E-3029-4101-84D2-EB428B718DD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6C83F-93F2-49C8-BDC8-7DF9767A172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Algorithm</a:t>
          </a:r>
        </a:p>
      </dsp:txBody>
      <dsp:txXfrm>
        <a:off x="1941716" y="2102143"/>
        <a:ext cx="4571887" cy="1681139"/>
      </dsp:txXfrm>
    </dsp:sp>
    <dsp:sp modelId="{C0E246EE-F322-4C59-AFD7-B631E4958B1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2C79E-86DA-4955-90D5-FC35806FB97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BCC76-48FD-4F60-9BDF-DBFD1DEB721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AI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DAB6B-FC8B-4EB2-9CAC-7B1006799536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35284-D315-4F87-93D9-F3E46D380AE0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80A7-9037-478F-B9C8-E91CF0EF4025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a Trained Model</a:t>
          </a:r>
        </a:p>
      </dsp:txBody>
      <dsp:txXfrm>
        <a:off x="1838352" y="680"/>
        <a:ext cx="4430685" cy="1591647"/>
      </dsp:txXfrm>
    </dsp:sp>
    <dsp:sp modelId="{B78A900F-4E9A-4356-B591-3257A0AB12CF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75BD1-9B5E-4989-AFE9-B03E337AAFC7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47D5B-0D4D-4E26-BDF4-FCDA38984B94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 to the model</a:t>
          </a:r>
        </a:p>
      </dsp:txBody>
      <dsp:txXfrm>
        <a:off x="1838352" y="1990238"/>
        <a:ext cx="4430685" cy="1591647"/>
      </dsp:txXfrm>
    </dsp:sp>
    <dsp:sp modelId="{FAC4582F-E963-415C-A520-E672044C411B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27719-0514-49B7-BFC8-DE9647365FD0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A8D7E-EE33-44CD-97AC-A6EA5B20BF8D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to do with the Output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17F-BC8B-F84C-9ADD-7DB63A5D9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AD28-07F0-5643-A617-BC756DA81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1592-43E2-1249-8114-22211FB5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2A5F-4AA9-5B40-A174-E0B3357B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9495-5655-CF4F-94FC-6FB6A06B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E2B-665B-0241-90CF-D87DCE16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55B5F-708A-EE4D-ABD1-61BD6F1D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F8A8-DCCB-7D4E-B226-6D42D68B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601C-755B-1C44-90A3-FEE4DD99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20F5-369C-644C-840C-1DF5C829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D516E-5429-044D-B075-4AA08EEC8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4C08A-1006-E542-A603-E98D45277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853D-4759-674D-BB04-A0333B0E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E3A1-C87D-4A4F-889B-7A6213BA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7336-0BC0-1B44-826E-2F19D50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DBB5-A528-6748-8596-851468D3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FEB0-C9CD-9446-A77D-144A22B9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33C5-C5A6-7944-8978-47800F37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AE36-4FA3-3C48-9A9E-6BFA6865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62AD-AE22-AB40-BC79-C18796C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EED7-7C38-4C4A-AF15-CA10E6BC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2F68-F7B8-6A4A-857A-BDB46B32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02E9-9ABB-2744-A450-26EDF274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8335-8518-7C40-B4D8-ADF3936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8C5B-5A56-7F47-ADAB-9F2D46DD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BB14-F22B-4347-B452-1BAC3857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151C-87C3-8F4F-AA16-57547E0B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2E0FD-D9B9-014D-A844-6BD977C0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497C-5F05-6446-A016-ACE79F5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3EF1-4149-0145-BF30-2A75FA19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F036-25DA-5D4F-A923-6B30931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8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41B6-DCE9-534F-9657-ACDD949B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2F91-9D7A-CE46-94D2-2BE04F61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CDF9-F090-254D-958F-E71FF315C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88B38-93C3-B64C-97AE-F841EA5F2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14CC8-876E-0140-A1F4-717ED93F3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C3FBF-DFA9-0246-934C-4B76A1F8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C3739-C97B-F94A-AD9C-82F34F9F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C7674-7F32-AD43-8D57-3013C31C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458-D1B5-7949-9A49-15EA854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830DF-8D65-0C49-BA6E-688D900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BF0C-FF05-5C47-97D2-7496FD1D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F74D-021F-A548-9AC6-E297D8C3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7C857-65CA-B34E-9062-58EE0F48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4C900-BC14-2E43-B9FF-6011AECA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B01B-C557-2443-B25D-4838952A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6163-6947-A846-9F1A-56204CFB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F41D-86F6-124E-AA99-80020FB6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EFA-F779-3140-BFDE-F4BBDE3F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B4FE-B758-0F4F-BB72-8F1618C4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F648-A58B-4242-8D79-FE14F379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EF3CE-90BC-7D43-A41C-7FBAF21B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AFF0-2785-4B4B-BAFA-E160439B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D088F-1B81-484E-8D4C-30C882BCB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9900A-B0F4-E943-A3E8-10199B2A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11E8-670F-484E-AA3C-06B2C510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7272-CA3C-C741-B5FB-2649A534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7DAA-C75C-284F-8E5A-CA0F963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42986-2EF5-3948-BDB5-E0B23DAE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9A59-0903-7E46-B3B2-82616803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DA4F-1098-2D42-8B01-10EF150A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E5B3-2F84-5344-A6C6-4D42FFF3FA86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3E31-760F-654D-8377-33F017AC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530C-10C0-3942-BD7C-D48E562A1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3CDB-FDB5-9940-A6D3-4D81ADE5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master/d6/d00/tutorial_py_root.html" TargetMode="External"/><Relationship Id="rId2" Type="http://schemas.openxmlformats.org/officeDocument/2006/relationships/hyperlink" Target="https://software.intel.com/content/www/us/en/develop/tools/distribution-for-python/choose-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.plan.intel.com/e/es?s=334284386&amp;e=8272366&amp;elqTrackId=5230610ebe444712a01408bc4b46a4ea&amp;elq=9c88f0648d5c4b3e8b26bd08a1700c6a&amp;elqaid=65832&amp;elqat=1" TargetMode="External"/><Relationship Id="rId4" Type="http://schemas.openxmlformats.org/officeDocument/2006/relationships/hyperlink" Target="https://software.intel.com/en-us/openvino-toolkit/choose-download?innovator=CNCT-00284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D600-F489-CB4D-BAD0-C1A73BA9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Developing AI made Easy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FD5F8-9329-4740-A01A-027C7290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By: Semiu Amao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4190B90A-EAF3-467D-BEC0-371E9719E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9" r="141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417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650D-7DFD-184B-8372-EA2A5E69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Artificial Intelligence?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5" name="Picture 1" descr="page7image30533376">
            <a:extLst>
              <a:ext uri="{FF2B5EF4-FFF2-40B4-BE49-F238E27FC236}">
                <a16:creationId xmlns:a16="http://schemas.microsoft.com/office/drawing/2014/main" id="{1F026D1C-1D8B-3D4F-B041-C1D78686B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288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7image30533168">
            <a:extLst>
              <a:ext uri="{FF2B5EF4-FFF2-40B4-BE49-F238E27FC236}">
                <a16:creationId xmlns:a16="http://schemas.microsoft.com/office/drawing/2014/main" id="{C4B33F77-BCE5-D044-A230-8BAB3086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619" y="242497"/>
            <a:ext cx="3683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86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3234A-6E6D-D54B-BE65-D238EC60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Components of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27077-A58C-429B-85A4-2692C0BE9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60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2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ECB01-E9A7-E846-B6E6-C32D3FC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/>
              <a:t>Concept of AI Application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1C1B2A-6A74-454D-A4C2-A8010E21A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9758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348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39BC-1565-7041-ABA4-D4ADFAC3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Coding …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6E7CEDA-A63B-4658-B462-9B8C16EC4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087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2903-2449-CA4A-BB0E-B60B4ECB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575C-A527-B542-AF28-CD32FE33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Intel Distribution (Python) - </a:t>
            </a:r>
            <a:r>
              <a:rPr lang="en-US" dirty="0">
                <a:hlinkClick r:id="rId2"/>
              </a:rPr>
              <a:t>https://software.intel.com/content/www/us/en/develop/tools/distribution-for-python/choose-download.html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Opencv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https://docs.opencv.org/master/d6/d00/tutorial_py_root.html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Openvino</a:t>
            </a:r>
            <a:r>
              <a:rPr lang="en-US" dirty="0"/>
              <a:t> Download- </a:t>
            </a:r>
            <a:r>
              <a:rPr lang="en-US" u="sng" dirty="0">
                <a:hlinkClick r:id="rId4"/>
              </a:rPr>
              <a:t>https://software.intel.com/en-us/openvino-toolkit/choose-download?innovator=CNCT-0028433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Upcoming Intel Training - </a:t>
            </a:r>
            <a:r>
              <a:rPr lang="en-US" dirty="0">
                <a:hlinkClick r:id="rId5"/>
              </a:rPr>
              <a:t>http://app.plan.intel.com/e/es?s=334284386&amp;e=8272366&amp;elqTrackId=5230610ebe444712a01408bc4b46a4ea&amp;elq=9c88f0648d5c4b3e8b26bd08a1700c6a&amp;elqaid=65832&amp;elqat=1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158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Developing AI made Easy</vt:lpstr>
      <vt:lpstr>What is Artificial Intelligence?</vt:lpstr>
      <vt:lpstr>Components of AI</vt:lpstr>
      <vt:lpstr>Concept of AI Application</vt:lpstr>
      <vt:lpstr>Coding …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with Intel Technology</dc:title>
  <dc:creator>Amao, Semiu, Vodacom Nigeria</dc:creator>
  <cp:lastModifiedBy>Amao, Semiu, Vodacom Nigeria</cp:lastModifiedBy>
  <cp:revision>12</cp:revision>
  <dcterms:created xsi:type="dcterms:W3CDTF">2021-01-13T11:18:01Z</dcterms:created>
  <dcterms:modified xsi:type="dcterms:W3CDTF">2021-02-06T11:20:00Z</dcterms:modified>
</cp:coreProperties>
</file>