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4FD6-5413-7974-37A2-D727D761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83E4-D7BA-3B66-4EB6-1E12B7C0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009C-F366-3D2A-8AD4-89BF55C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8940-9F00-1A56-1256-F0E35D9F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0D57-4F24-0069-C4A7-83E4DB58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219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5997-96DD-DE4D-81BD-6609B7F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D2C68-AA15-8EB7-DF81-35F5CDB6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49FA-E35E-6694-B02F-0A981F6D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61ED-D632-FE9C-913F-DB4DCF9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DED7-B146-3C87-9022-94660FE6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722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5CE87-D774-0608-B4EB-AB87936E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BFAF-1D63-B783-6051-AEAB65BA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A4A7-C773-386D-8FD0-E268E208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4BBF-FB85-ECFC-5158-6579FB3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7E2E-F7E8-5C9D-E3DC-051DC30E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46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914-58AA-B00B-8A4D-C96BBACB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A196-218F-C9CA-A43E-13EE1B76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5272-9A0D-BBA8-C7AB-DB0A43A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50BD-76EA-50E0-24FB-9C1FBC2F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27B3-8DDF-B6A2-E2BA-66B27368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741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B395-BF83-4A9A-D7B2-F34D25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4F8D8-EBBB-7EFD-C3C5-74FFA70D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FE9C-7C06-CA0E-2CDB-3D2581A7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DB61-06E3-9424-CB42-EFB76AE0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2C45-7568-21CD-AAA8-DB601928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343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2F98-E291-F5B5-0D8C-F17537E4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BDFD-FAB2-59F4-D9EF-A905570D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482FD-94CF-B237-24B0-7B0A9E779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5F8E-3225-33D5-BA5B-50DB824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8E55-C668-7AFA-7E82-53200B5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B895-0099-0DA2-4C33-F54AC40A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66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C6D8-843A-09EF-EE11-D33996C8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31EC-5F4A-AE8C-8857-B9FC81B4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C2B76-9562-CDB4-7694-5C18908B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06F7F-5258-C26F-E958-6FB34D670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86FD-EF45-157A-C1B2-06C37445A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6B964-43AF-536E-8A2E-6936778C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7A002-B44F-EE9F-B91B-7FB25C96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483B1-4BB1-1F3D-12E8-B3E405FD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803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2C13-B12D-FBB7-1E9C-C807D32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79BEE-761D-1413-E5C9-9E787B9F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F59CD-AAB8-5996-031F-B496E52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D83C5-8720-948B-C152-3C6276EA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37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03F1A-DE55-29E4-6973-1B7106F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80F3-AC48-2085-E40C-2C01CC5D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B5EE-0A64-7E2E-4C63-8F72E8D0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56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0FAD-8D28-F6BF-C897-0130B2A2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6E8-15BC-716C-85A5-12D8EFDE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D121-F6B2-1939-9502-4C72C4147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D3E4-602D-0BD0-8C38-0D41B00C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63973-4B2E-193F-5CF5-DC1FD920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CFF41-C93C-A2CE-5305-5847BCFB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504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9CA1-FFCA-7B4F-3066-30C784C1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FAA0D-541B-6813-4939-C494C08AA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02B41-63CD-8F3C-9E8F-5B831D273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39A3-1F69-86BC-E334-1C423194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2782-E8D3-614B-79FB-455C063C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FCED-71CD-CA9A-F984-4BCEEDD8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12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54D88-470C-F35C-6780-57283D5A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8A5E4-34A1-7FC9-3575-32FAC94D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06CB-8DED-ED0B-4077-46CA97F9B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C85B-D02F-8743-9FE1-4EC2FF42A957}" type="datetimeFigureOut">
              <a:rPr lang="en-NG" smtClean="0"/>
              <a:t>02/11/2022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17D1-60AC-5D43-DE8A-5B424FC9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0B03-1CC9-BFD9-DDE5-E24DF4F43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092D-BE6A-DB49-9AFD-C457DFB904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8507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879D5-109C-7293-2C0B-58B18F2E21B8}"/>
              </a:ext>
            </a:extLst>
          </p:cNvPr>
          <p:cNvSpPr txBox="1"/>
          <p:nvPr/>
        </p:nvSpPr>
        <p:spPr>
          <a:xfrm>
            <a:off x="2511972" y="882869"/>
            <a:ext cx="54023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G" sz="2800" dirty="0"/>
              <a:t>User need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</a:t>
            </a:r>
            <a:r>
              <a:rPr lang="en-NG" sz="2800" dirty="0"/>
              <a:t>urvey – Taking user 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</a:t>
            </a:r>
            <a:r>
              <a:rPr lang="en-NG" sz="2800" dirty="0"/>
              <a:t>evelop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G" sz="2800" dirty="0"/>
              <a:t>design - UI /Ux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G" sz="2800" dirty="0"/>
              <a:t>Write code using Agile 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4086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69A4-C376-60B8-9D7B-A39B624A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Develop a who is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3CB9-C2BB-9607-B02B-CC717261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 person comes in take record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Age</a:t>
            </a:r>
          </a:p>
          <a:p>
            <a:r>
              <a:rPr lang="en-GB" dirty="0"/>
              <a:t>When manager come, click a button to see who is inside</a:t>
            </a:r>
          </a:p>
          <a:p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02E2A-1DAA-3B45-06C5-D4E430ABB707}"/>
              </a:ext>
            </a:extLst>
          </p:cNvPr>
          <p:cNvSpPr txBox="1"/>
          <p:nvPr/>
        </p:nvSpPr>
        <p:spPr>
          <a:xfrm rot="18350216">
            <a:off x="8891752" y="2543503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>
                <a:solidFill>
                  <a:srgbClr val="FF0000"/>
                </a:solidFill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840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FED7-7C30-B6D4-1227-3710EA99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Simple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C2EE-FC8F-4E10-F5CC-886CB1D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G" dirty="0"/>
              <a:t>evelop page1</a:t>
            </a:r>
          </a:p>
          <a:p>
            <a:pPr lvl="1"/>
            <a:r>
              <a:rPr lang="en-GB" dirty="0"/>
              <a:t>A</a:t>
            </a:r>
            <a:r>
              <a:rPr lang="en-NG" dirty="0"/>
              <a:t>sk for name</a:t>
            </a:r>
          </a:p>
          <a:p>
            <a:pPr lvl="1"/>
            <a:r>
              <a:rPr lang="en-GB" dirty="0"/>
              <a:t>G</a:t>
            </a:r>
            <a:r>
              <a:rPr lang="en-NG" dirty="0"/>
              <a:t>enerate the current time</a:t>
            </a:r>
          </a:p>
          <a:p>
            <a:pPr lvl="1"/>
            <a:r>
              <a:rPr lang="en-NG" dirty="0"/>
              <a:t>Ask for Age and other info</a:t>
            </a:r>
          </a:p>
          <a:p>
            <a:r>
              <a:rPr lang="en-NG" dirty="0"/>
              <a:t>Develop page2</a:t>
            </a:r>
          </a:p>
          <a:p>
            <a:pPr lvl="1"/>
            <a:r>
              <a:rPr lang="en-NG" dirty="0"/>
              <a:t>Show tables for person, time, Age and other info</a:t>
            </a:r>
          </a:p>
          <a:p>
            <a:pPr lvl="1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1BBE7-7164-2442-DA1F-2FBBAD93C7BF}"/>
              </a:ext>
            </a:extLst>
          </p:cNvPr>
          <p:cNvSpPr txBox="1"/>
          <p:nvPr/>
        </p:nvSpPr>
        <p:spPr>
          <a:xfrm rot="18385868">
            <a:off x="8071945" y="1933903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b="1" dirty="0">
                <a:solidFill>
                  <a:srgbClr val="FF0000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7000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5236-BA07-50AD-6FB8-DBCE4C7D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Design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2E01A2-2C5E-7C67-E073-EB69693B9D14}"/>
              </a:ext>
            </a:extLst>
          </p:cNvPr>
          <p:cNvSpPr/>
          <p:nvPr/>
        </p:nvSpPr>
        <p:spPr>
          <a:xfrm>
            <a:off x="672662" y="2375338"/>
            <a:ext cx="3752193" cy="42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E30AE-BBDE-395C-BB52-D31621C0B888}"/>
              </a:ext>
            </a:extLst>
          </p:cNvPr>
          <p:cNvSpPr txBox="1"/>
          <p:nvPr/>
        </p:nvSpPr>
        <p:spPr>
          <a:xfrm>
            <a:off x="1408386" y="1891862"/>
            <a:ext cx="74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Page1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8B0AB-D11E-32F7-82EC-509C232742EB}"/>
              </a:ext>
            </a:extLst>
          </p:cNvPr>
          <p:cNvSpPr txBox="1"/>
          <p:nvPr/>
        </p:nvSpPr>
        <p:spPr>
          <a:xfrm>
            <a:off x="1082567" y="2945844"/>
            <a:ext cx="1240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C2D1D-B505-E843-C3D5-BB19450EB38C}"/>
              </a:ext>
            </a:extLst>
          </p:cNvPr>
          <p:cNvSpPr txBox="1"/>
          <p:nvPr/>
        </p:nvSpPr>
        <p:spPr>
          <a:xfrm>
            <a:off x="1030015" y="3526541"/>
            <a:ext cx="1240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2601C-4A8B-386E-9A58-2630558D856E}"/>
              </a:ext>
            </a:extLst>
          </p:cNvPr>
          <p:cNvSpPr txBox="1"/>
          <p:nvPr/>
        </p:nvSpPr>
        <p:spPr>
          <a:xfrm>
            <a:off x="1082567" y="4056164"/>
            <a:ext cx="1240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8D8FB-D604-3EB6-6B50-90FB3DA9BFB7}"/>
              </a:ext>
            </a:extLst>
          </p:cNvPr>
          <p:cNvSpPr txBox="1"/>
          <p:nvPr/>
        </p:nvSpPr>
        <p:spPr>
          <a:xfrm>
            <a:off x="1030015" y="4637275"/>
            <a:ext cx="1240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0B3AA-0801-DF20-F464-BE6403EFAC85}"/>
              </a:ext>
            </a:extLst>
          </p:cNvPr>
          <p:cNvSpPr txBox="1"/>
          <p:nvPr/>
        </p:nvSpPr>
        <p:spPr>
          <a:xfrm>
            <a:off x="1030014" y="5110146"/>
            <a:ext cx="1240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2CF708-4829-194B-5BCE-54CAAA0F1AD5}"/>
              </a:ext>
            </a:extLst>
          </p:cNvPr>
          <p:cNvSpPr/>
          <p:nvPr/>
        </p:nvSpPr>
        <p:spPr>
          <a:xfrm>
            <a:off x="1408386" y="5885793"/>
            <a:ext cx="1051035" cy="3153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Submit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BDCC62-32E5-2506-3426-2497E6979A46}"/>
              </a:ext>
            </a:extLst>
          </p:cNvPr>
          <p:cNvSpPr/>
          <p:nvPr/>
        </p:nvSpPr>
        <p:spPr>
          <a:xfrm>
            <a:off x="2732693" y="4083175"/>
            <a:ext cx="1408384" cy="825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r>
              <a:rPr lang="en-NG" dirty="0"/>
              <a:t>or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32DD2-5444-4119-6296-8D383A64C5D1}"/>
              </a:ext>
            </a:extLst>
          </p:cNvPr>
          <p:cNvSpPr txBox="1"/>
          <p:nvPr/>
        </p:nvSpPr>
        <p:spPr>
          <a:xfrm>
            <a:off x="8460828" y="1690688"/>
            <a:ext cx="74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Page2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B5BC90-1057-6CBC-5035-03302619929C}"/>
              </a:ext>
            </a:extLst>
          </p:cNvPr>
          <p:cNvSpPr/>
          <p:nvPr/>
        </p:nvSpPr>
        <p:spPr>
          <a:xfrm>
            <a:off x="7147034" y="2375338"/>
            <a:ext cx="4004442" cy="3005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019B551-7362-3439-C6A1-5737E926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20263"/>
              </p:ext>
            </p:extLst>
          </p:nvPr>
        </p:nvGraphicFramePr>
        <p:xfrm>
          <a:off x="7619999" y="2898401"/>
          <a:ext cx="3462528" cy="126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32">
                  <a:extLst>
                    <a:ext uri="{9D8B030D-6E8A-4147-A177-3AD203B41FA5}">
                      <a16:colId xmlns:a16="http://schemas.microsoft.com/office/drawing/2014/main" val="1471121418"/>
                    </a:ext>
                  </a:extLst>
                </a:gridCol>
                <a:gridCol w="865632">
                  <a:extLst>
                    <a:ext uri="{9D8B030D-6E8A-4147-A177-3AD203B41FA5}">
                      <a16:colId xmlns:a16="http://schemas.microsoft.com/office/drawing/2014/main" val="3310765419"/>
                    </a:ext>
                  </a:extLst>
                </a:gridCol>
                <a:gridCol w="865632">
                  <a:extLst>
                    <a:ext uri="{9D8B030D-6E8A-4147-A177-3AD203B41FA5}">
                      <a16:colId xmlns:a16="http://schemas.microsoft.com/office/drawing/2014/main" val="751904998"/>
                    </a:ext>
                  </a:extLst>
                </a:gridCol>
                <a:gridCol w="865632">
                  <a:extLst>
                    <a:ext uri="{9D8B030D-6E8A-4147-A177-3AD203B41FA5}">
                      <a16:colId xmlns:a16="http://schemas.microsoft.com/office/drawing/2014/main" val="3277390107"/>
                    </a:ext>
                  </a:extLst>
                </a:gridCol>
              </a:tblGrid>
              <a:tr h="628140">
                <a:tc>
                  <a:txBody>
                    <a:bodyPr/>
                    <a:lstStyle/>
                    <a:p>
                      <a:r>
                        <a:rPr lang="en-NG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Who to see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36896"/>
                  </a:ext>
                </a:extLst>
              </a:tr>
              <a:tr h="628140"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2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9B96-9DDD-933C-56E4-CE6164D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2550-7BA8-E173-1582-C6AC412D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315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100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Develop a who is at home</vt:lpstr>
      <vt:lpstr>Simple steps</vt:lpstr>
      <vt:lpstr>Design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Semiu Amao</dc:creator>
  <cp:lastModifiedBy>Semiu Amao</cp:lastModifiedBy>
  <cp:revision>1</cp:revision>
  <dcterms:created xsi:type="dcterms:W3CDTF">2022-11-02T08:23:53Z</dcterms:created>
  <dcterms:modified xsi:type="dcterms:W3CDTF">2022-11-02T09:20:02Z</dcterms:modified>
</cp:coreProperties>
</file>