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6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9862-06F5-4B6E-9EFC-9D174403703B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토마토 타이머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8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/>
              <a:t>앱의</a:t>
            </a:r>
            <a:r>
              <a:rPr lang="en-US" altLang="ko-KR" dirty="0"/>
              <a:t> </a:t>
            </a:r>
            <a:r>
              <a:rPr lang="ko-KR" altLang="ko-KR" dirty="0"/>
              <a:t>목적은</a:t>
            </a:r>
            <a:r>
              <a:rPr lang="en-US" altLang="ko-KR" dirty="0"/>
              <a:t> </a:t>
            </a:r>
            <a:r>
              <a:rPr lang="ko-KR" altLang="ko-KR" dirty="0"/>
              <a:t>토마토</a:t>
            </a:r>
            <a:r>
              <a:rPr lang="en-US" altLang="ko-KR" dirty="0"/>
              <a:t> </a:t>
            </a:r>
            <a:r>
              <a:rPr lang="ko-KR" altLang="ko-KR" dirty="0"/>
              <a:t>타이머로</a:t>
            </a:r>
            <a:r>
              <a:rPr lang="en-US" altLang="ko-KR" dirty="0"/>
              <a:t> </a:t>
            </a:r>
            <a:r>
              <a:rPr lang="ko-KR" altLang="ko-KR" dirty="0"/>
              <a:t>일하는</a:t>
            </a:r>
            <a:r>
              <a:rPr lang="en-US" altLang="ko-KR" dirty="0"/>
              <a:t> </a:t>
            </a:r>
            <a:r>
              <a:rPr lang="ko-KR" altLang="ko-KR" dirty="0"/>
              <a:t>시간과</a:t>
            </a:r>
            <a:r>
              <a:rPr lang="en-US" altLang="ko-KR" dirty="0"/>
              <a:t> </a:t>
            </a:r>
            <a:r>
              <a:rPr lang="ko-KR" altLang="ko-KR" dirty="0"/>
              <a:t>휴식시간을</a:t>
            </a:r>
            <a:r>
              <a:rPr lang="en-US" altLang="ko-KR" dirty="0"/>
              <a:t> </a:t>
            </a:r>
            <a:r>
              <a:rPr lang="ko-KR" altLang="ko-KR" dirty="0"/>
              <a:t>관리해서</a:t>
            </a:r>
            <a:r>
              <a:rPr lang="en-US" altLang="ko-KR" dirty="0"/>
              <a:t> </a:t>
            </a:r>
            <a:r>
              <a:rPr lang="ko-KR" altLang="ko-KR" dirty="0"/>
              <a:t>일의</a:t>
            </a:r>
            <a:r>
              <a:rPr lang="en-US" altLang="ko-KR" dirty="0"/>
              <a:t> </a:t>
            </a:r>
            <a:r>
              <a:rPr lang="ko-KR" altLang="ko-KR" dirty="0"/>
              <a:t>능률을</a:t>
            </a:r>
            <a:r>
              <a:rPr lang="en-US" altLang="ko-KR" dirty="0"/>
              <a:t> </a:t>
            </a:r>
            <a:r>
              <a:rPr lang="ko-KR" altLang="ko-KR" dirty="0"/>
              <a:t>높이는</a:t>
            </a:r>
            <a:r>
              <a:rPr lang="en-US" altLang="ko-KR" dirty="0"/>
              <a:t> </a:t>
            </a:r>
            <a:r>
              <a:rPr lang="ko-KR" altLang="ko-KR" dirty="0"/>
              <a:t>것이다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 err="1"/>
              <a:t>뽀모도로</a:t>
            </a:r>
            <a:r>
              <a:rPr lang="en-US" altLang="ko-KR" dirty="0"/>
              <a:t> </a:t>
            </a:r>
            <a:r>
              <a:rPr lang="ko-KR" altLang="ko-KR" dirty="0"/>
              <a:t>기법으로</a:t>
            </a:r>
            <a:r>
              <a:rPr lang="en-US" altLang="ko-KR" dirty="0"/>
              <a:t> 25</a:t>
            </a:r>
            <a:r>
              <a:rPr lang="ko-KR" altLang="ko-KR" dirty="0"/>
              <a:t>분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ko-KR" altLang="ko-KR" dirty="0"/>
              <a:t>작업에</a:t>
            </a:r>
            <a:r>
              <a:rPr lang="en-US" altLang="ko-KR" dirty="0"/>
              <a:t> </a:t>
            </a:r>
            <a:r>
              <a:rPr lang="ko-KR" altLang="ko-KR" dirty="0"/>
              <a:t>집중하고</a:t>
            </a:r>
            <a:r>
              <a:rPr lang="en-US" altLang="ko-KR" dirty="0"/>
              <a:t> 5</a:t>
            </a:r>
            <a:r>
              <a:rPr lang="ko-KR" altLang="ko-KR" dirty="0"/>
              <a:t>분을</a:t>
            </a:r>
            <a:r>
              <a:rPr lang="en-US" altLang="ko-KR" dirty="0"/>
              <a:t> </a:t>
            </a:r>
            <a:r>
              <a:rPr lang="ko-KR" altLang="ko-KR" dirty="0"/>
              <a:t>휴식하는</a:t>
            </a:r>
            <a:r>
              <a:rPr lang="en-US" altLang="ko-KR" dirty="0"/>
              <a:t> </a:t>
            </a:r>
            <a:r>
              <a:rPr lang="ko-KR" altLang="ko-KR" dirty="0"/>
              <a:t>것을</a:t>
            </a:r>
            <a:r>
              <a:rPr lang="en-US" altLang="ko-KR" dirty="0"/>
              <a:t> </a:t>
            </a:r>
            <a:r>
              <a:rPr lang="ko-KR" altLang="ko-KR" dirty="0"/>
              <a:t>반복한다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작업</a:t>
            </a:r>
            <a:r>
              <a:rPr lang="en-US" altLang="ko-KR" dirty="0"/>
              <a:t> 4</a:t>
            </a:r>
            <a:r>
              <a:rPr lang="ko-KR" altLang="ko-KR" dirty="0"/>
              <a:t>번을</a:t>
            </a:r>
            <a:r>
              <a:rPr lang="en-US" altLang="ko-KR" dirty="0"/>
              <a:t> </a:t>
            </a:r>
            <a:r>
              <a:rPr lang="ko-KR" altLang="ko-KR" dirty="0"/>
              <a:t>하면</a:t>
            </a:r>
            <a:r>
              <a:rPr lang="en-US" altLang="ko-KR" dirty="0"/>
              <a:t>, </a:t>
            </a:r>
            <a:r>
              <a:rPr lang="en-US" altLang="ko-KR" dirty="0" smtClean="0"/>
              <a:t>15</a:t>
            </a:r>
            <a:r>
              <a:rPr lang="ko-KR" altLang="ko-KR" dirty="0" smtClean="0"/>
              <a:t>분 동안</a:t>
            </a:r>
            <a:r>
              <a:rPr lang="en-US" altLang="ko-KR" dirty="0" smtClean="0"/>
              <a:t> </a:t>
            </a:r>
            <a:r>
              <a:rPr lang="ko-KR" altLang="ko-KR" dirty="0"/>
              <a:t>장기</a:t>
            </a:r>
            <a:r>
              <a:rPr lang="en-US" altLang="ko-KR" dirty="0"/>
              <a:t> </a:t>
            </a:r>
            <a:r>
              <a:rPr lang="ko-KR" altLang="ko-KR" dirty="0"/>
              <a:t>휴식을</a:t>
            </a:r>
            <a:r>
              <a:rPr lang="en-US" altLang="ko-KR" dirty="0"/>
              <a:t> </a:t>
            </a:r>
            <a:r>
              <a:rPr lang="ko-KR" altLang="ko-KR" dirty="0"/>
              <a:t>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이를</a:t>
            </a:r>
            <a:r>
              <a:rPr lang="en-US" altLang="ko-KR" dirty="0"/>
              <a:t> </a:t>
            </a:r>
            <a:r>
              <a:rPr lang="ko-KR" altLang="ko-KR" dirty="0"/>
              <a:t>통해서</a:t>
            </a:r>
            <a:r>
              <a:rPr lang="en-US" altLang="ko-KR" dirty="0"/>
              <a:t> </a:t>
            </a:r>
            <a:r>
              <a:rPr lang="ko-KR" altLang="ko-KR" dirty="0"/>
              <a:t>내가</a:t>
            </a:r>
            <a:r>
              <a:rPr lang="en-US" altLang="ko-KR" dirty="0"/>
              <a:t> </a:t>
            </a:r>
            <a:r>
              <a:rPr lang="ko-KR" altLang="ko-KR" dirty="0"/>
              <a:t>언제부터</a:t>
            </a:r>
            <a:r>
              <a:rPr lang="en-US" altLang="ko-KR" dirty="0"/>
              <a:t> </a:t>
            </a:r>
            <a:r>
              <a:rPr lang="ko-KR" altLang="ko-KR" dirty="0"/>
              <a:t>언제까지</a:t>
            </a:r>
            <a:r>
              <a:rPr lang="en-US" altLang="ko-KR" dirty="0"/>
              <a:t> </a:t>
            </a:r>
            <a:r>
              <a:rPr lang="ko-KR" altLang="ko-KR" dirty="0"/>
              <a:t>작업을</a:t>
            </a:r>
            <a:r>
              <a:rPr lang="en-US" altLang="ko-KR" dirty="0"/>
              <a:t> </a:t>
            </a:r>
            <a:r>
              <a:rPr lang="ko-KR" altLang="ko-KR" dirty="0"/>
              <a:t>하고</a:t>
            </a:r>
            <a:r>
              <a:rPr lang="en-US" altLang="ko-KR" dirty="0"/>
              <a:t> </a:t>
            </a:r>
            <a:r>
              <a:rPr lang="ko-KR" altLang="ko-KR" dirty="0"/>
              <a:t>휴식을</a:t>
            </a:r>
            <a:r>
              <a:rPr lang="en-US" altLang="ko-KR" dirty="0"/>
              <a:t> </a:t>
            </a:r>
            <a:r>
              <a:rPr lang="ko-KR" altLang="ko-KR" dirty="0"/>
              <a:t>했는지</a:t>
            </a:r>
            <a:r>
              <a:rPr lang="en-US" altLang="ko-KR" dirty="0"/>
              <a:t> </a:t>
            </a:r>
            <a:r>
              <a:rPr lang="ko-KR" altLang="ko-KR" dirty="0"/>
              <a:t>파악할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전체</a:t>
            </a:r>
            <a:r>
              <a:rPr lang="en-US" altLang="ko-KR" dirty="0"/>
              <a:t> </a:t>
            </a:r>
            <a:r>
              <a:rPr lang="ko-KR" altLang="ko-KR" dirty="0"/>
              <a:t>일한</a:t>
            </a:r>
            <a:r>
              <a:rPr lang="en-US" altLang="ko-KR" dirty="0"/>
              <a:t> </a:t>
            </a:r>
            <a:r>
              <a:rPr lang="ko-KR" altLang="ko-KR" dirty="0"/>
              <a:t>시간과</a:t>
            </a:r>
            <a:r>
              <a:rPr lang="en-US" altLang="ko-KR" dirty="0"/>
              <a:t> </a:t>
            </a:r>
            <a:r>
              <a:rPr lang="ko-KR" altLang="ko-KR" dirty="0"/>
              <a:t>휴식시간</a:t>
            </a:r>
            <a:r>
              <a:rPr lang="en-US" altLang="ko-KR" dirty="0"/>
              <a:t>, </a:t>
            </a:r>
            <a:r>
              <a:rPr lang="ko-KR" altLang="ko-KR" dirty="0"/>
              <a:t>멈춰</a:t>
            </a:r>
            <a:r>
              <a:rPr lang="en-US" altLang="ko-KR" dirty="0"/>
              <a:t> </a:t>
            </a:r>
            <a:r>
              <a:rPr lang="ko-KR" altLang="ko-KR" dirty="0"/>
              <a:t>놓고</a:t>
            </a:r>
            <a:r>
              <a:rPr lang="en-US" altLang="ko-KR" dirty="0"/>
              <a:t> </a:t>
            </a:r>
            <a:r>
              <a:rPr lang="ko-KR" altLang="ko-KR" dirty="0"/>
              <a:t>농땡이</a:t>
            </a:r>
            <a:r>
              <a:rPr lang="en-US" altLang="ko-KR" dirty="0"/>
              <a:t> </a:t>
            </a:r>
            <a:r>
              <a:rPr lang="ko-KR" altLang="ko-KR" dirty="0"/>
              <a:t>부린</a:t>
            </a:r>
            <a:r>
              <a:rPr lang="en-US" altLang="ko-KR" dirty="0"/>
              <a:t> </a:t>
            </a:r>
            <a:r>
              <a:rPr lang="ko-KR" altLang="ko-KR" dirty="0"/>
              <a:t>시간을</a:t>
            </a:r>
            <a:r>
              <a:rPr lang="en-US" altLang="ko-KR" dirty="0"/>
              <a:t> </a:t>
            </a:r>
            <a:r>
              <a:rPr lang="ko-KR" altLang="ko-KR" dirty="0"/>
              <a:t>파악할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/>
              <a:t>일하는</a:t>
            </a:r>
            <a:r>
              <a:rPr lang="en-US" altLang="ko-KR" dirty="0"/>
              <a:t> </a:t>
            </a:r>
            <a:r>
              <a:rPr lang="ko-KR" altLang="ko-KR" dirty="0"/>
              <a:t>시간</a:t>
            </a:r>
            <a:r>
              <a:rPr lang="en-US" altLang="ko-KR" dirty="0"/>
              <a:t>, </a:t>
            </a:r>
            <a:r>
              <a:rPr lang="ko-KR" altLang="ko-KR" dirty="0"/>
              <a:t>짧은</a:t>
            </a:r>
            <a:r>
              <a:rPr lang="en-US" altLang="ko-KR" dirty="0"/>
              <a:t> </a:t>
            </a:r>
            <a:r>
              <a:rPr lang="ko-KR" altLang="ko-KR" dirty="0"/>
              <a:t>휴식시간</a:t>
            </a:r>
            <a:r>
              <a:rPr lang="en-US" altLang="ko-KR" dirty="0"/>
              <a:t>, </a:t>
            </a:r>
            <a:r>
              <a:rPr lang="ko-KR" altLang="ko-KR" dirty="0"/>
              <a:t>긴</a:t>
            </a:r>
            <a:r>
              <a:rPr lang="en-US" altLang="ko-KR" dirty="0"/>
              <a:t> </a:t>
            </a:r>
            <a:r>
              <a:rPr lang="ko-KR" altLang="ko-KR" dirty="0"/>
              <a:t>휴식시간을</a:t>
            </a:r>
            <a:r>
              <a:rPr lang="en-US" altLang="ko-KR" dirty="0"/>
              <a:t> </a:t>
            </a:r>
            <a:r>
              <a:rPr lang="ko-KR" altLang="ko-KR" dirty="0"/>
              <a:t>하는</a:t>
            </a:r>
            <a:r>
              <a:rPr lang="en-US" altLang="ko-KR" dirty="0"/>
              <a:t> </a:t>
            </a:r>
            <a:r>
              <a:rPr lang="ko-KR" altLang="ko-KR" dirty="0"/>
              <a:t>정도를</a:t>
            </a:r>
            <a:r>
              <a:rPr lang="en-US" altLang="ko-KR" dirty="0"/>
              <a:t> </a:t>
            </a:r>
            <a:r>
              <a:rPr lang="ko-KR" altLang="ko-KR" dirty="0"/>
              <a:t>설정할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그리고</a:t>
            </a:r>
            <a:r>
              <a:rPr lang="en-US" altLang="ko-KR" dirty="0"/>
              <a:t> </a:t>
            </a:r>
            <a:r>
              <a:rPr lang="ko-KR" altLang="ko-KR" dirty="0"/>
              <a:t>몇</a:t>
            </a:r>
            <a:r>
              <a:rPr lang="en-US" altLang="ko-KR" dirty="0"/>
              <a:t> </a:t>
            </a:r>
            <a:r>
              <a:rPr lang="ko-KR" altLang="ko-KR" dirty="0"/>
              <a:t>회</a:t>
            </a:r>
            <a:r>
              <a:rPr lang="en-US" altLang="ko-KR" dirty="0"/>
              <a:t> </a:t>
            </a:r>
            <a:r>
              <a:rPr lang="ko-KR" altLang="ko-KR" dirty="0"/>
              <a:t>작업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, </a:t>
            </a:r>
            <a:r>
              <a:rPr lang="ko-KR" altLang="ko-KR" dirty="0"/>
              <a:t>긴</a:t>
            </a:r>
            <a:r>
              <a:rPr lang="en-US" altLang="ko-KR" dirty="0"/>
              <a:t> </a:t>
            </a:r>
            <a:r>
              <a:rPr lang="ko-KR" altLang="ko-KR" dirty="0"/>
              <a:t>휴식을</a:t>
            </a:r>
            <a:r>
              <a:rPr lang="en-US" altLang="ko-KR" dirty="0"/>
              <a:t> </a:t>
            </a:r>
            <a:r>
              <a:rPr lang="ko-KR" altLang="ko-KR" dirty="0"/>
              <a:t>하는지</a:t>
            </a:r>
            <a:r>
              <a:rPr lang="en-US" altLang="ko-KR" dirty="0"/>
              <a:t> </a:t>
            </a:r>
            <a:r>
              <a:rPr lang="ko-KR" altLang="ko-KR" dirty="0"/>
              <a:t>설정할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ko-KR" dirty="0" smtClean="0"/>
              <a:t>날짜 별</a:t>
            </a:r>
            <a:r>
              <a:rPr lang="en-US" altLang="ko-KR" dirty="0" smtClean="0"/>
              <a:t> </a:t>
            </a:r>
            <a:r>
              <a:rPr lang="ko-KR" altLang="ko-KR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통</a:t>
            </a:r>
            <a:r>
              <a:rPr lang="ko-KR" altLang="ko-KR" dirty="0" smtClean="0"/>
              <a:t>계를</a:t>
            </a:r>
            <a:r>
              <a:rPr lang="en-US" altLang="ko-KR" dirty="0" smtClean="0"/>
              <a:t> </a:t>
            </a:r>
            <a:r>
              <a:rPr lang="ko-KR" altLang="ko-KR" dirty="0"/>
              <a:t>낼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도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얼마나</a:t>
            </a:r>
            <a:r>
              <a:rPr lang="en-US" altLang="ko-KR" dirty="0"/>
              <a:t> </a:t>
            </a:r>
            <a:r>
              <a:rPr lang="ko-KR" altLang="ko-KR" dirty="0"/>
              <a:t>작업을</a:t>
            </a:r>
            <a:r>
              <a:rPr lang="en-US" altLang="ko-KR" dirty="0"/>
              <a:t> </a:t>
            </a:r>
            <a:r>
              <a:rPr lang="ko-KR" altLang="ko-KR" dirty="0"/>
              <a:t>했고</a:t>
            </a:r>
            <a:r>
              <a:rPr lang="en-US" altLang="ko-KR" dirty="0"/>
              <a:t>, </a:t>
            </a:r>
            <a:r>
              <a:rPr lang="ko-KR" altLang="ko-KR" dirty="0"/>
              <a:t>얼마나</a:t>
            </a:r>
            <a:r>
              <a:rPr lang="en-US" altLang="ko-KR" dirty="0"/>
              <a:t> </a:t>
            </a:r>
            <a:r>
              <a:rPr lang="ko-KR" altLang="ko-KR" dirty="0" smtClean="0"/>
              <a:t>짧은 시간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긴 휴식시간</a:t>
            </a:r>
            <a:r>
              <a:rPr lang="en-US" altLang="ko-KR" dirty="0" smtClean="0"/>
              <a:t>, </a:t>
            </a:r>
            <a:r>
              <a:rPr lang="ko-KR" altLang="ko-KR" dirty="0"/>
              <a:t>농땡이</a:t>
            </a:r>
            <a:r>
              <a:rPr lang="en-US" altLang="ko-KR" dirty="0"/>
              <a:t> </a:t>
            </a:r>
            <a:r>
              <a:rPr lang="ko-KR" altLang="ko-KR" dirty="0"/>
              <a:t>시간을</a:t>
            </a:r>
            <a:r>
              <a:rPr lang="en-US" altLang="ko-KR" dirty="0"/>
              <a:t> </a:t>
            </a:r>
            <a:r>
              <a:rPr lang="ko-KR" altLang="ko-KR" dirty="0"/>
              <a:t>부렸는지</a:t>
            </a:r>
            <a:r>
              <a:rPr lang="en-US" altLang="ko-KR" dirty="0"/>
              <a:t> </a:t>
            </a:r>
            <a:r>
              <a:rPr lang="ko-KR" altLang="ko-KR" dirty="0"/>
              <a:t>체크할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7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74044"/>
              </p:ext>
            </p:extLst>
          </p:nvPr>
        </p:nvGraphicFramePr>
        <p:xfrm>
          <a:off x="681487" y="2110154"/>
          <a:ext cx="1756913" cy="1789489"/>
        </p:xfrm>
        <a:graphic>
          <a:graphicData uri="http://schemas.openxmlformats.org/drawingml/2006/table">
            <a:tbl>
              <a:tblPr/>
              <a:tblGrid>
                <a:gridCol w="1756913">
                  <a:extLst>
                    <a:ext uri="{9D8B030D-6E8A-4147-A177-3AD203B41FA5}">
                      <a16:colId xmlns:a16="http://schemas.microsoft.com/office/drawing/2014/main" xmlns="" val="3386085786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카운터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시간을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세는 역할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4258868"/>
                  </a:ext>
                </a:extLst>
              </a:tr>
              <a:tr h="333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7632652"/>
                  </a:ext>
                </a:extLst>
              </a:tr>
              <a:tr h="895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시작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일시 정지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02104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08559"/>
              </p:ext>
            </p:extLst>
          </p:nvPr>
        </p:nvGraphicFramePr>
        <p:xfrm>
          <a:off x="2658208" y="2110154"/>
          <a:ext cx="1600200" cy="23384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3663777183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 관리자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무슨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작업을 얼마만큼 세는지 알려주는 역할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0242369"/>
                  </a:ext>
                </a:extLst>
              </a:tr>
              <a:tr h="482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0145327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 타입 구분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일시 정지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6690124"/>
                  </a:ext>
                </a:extLst>
              </a:tr>
            </a:tbl>
          </a:graphicData>
        </a:graphic>
      </p:graphicFrame>
      <p:graphicFrame>
        <p:nvGraphicFramePr>
          <p:cNvPr id="7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04140"/>
              </p:ext>
            </p:extLst>
          </p:nvPr>
        </p:nvGraphicFramePr>
        <p:xfrm>
          <a:off x="4501661" y="2110154"/>
          <a:ext cx="1769743" cy="2221865"/>
        </p:xfrm>
        <a:graphic>
          <a:graphicData uri="http://schemas.openxmlformats.org/drawingml/2006/table">
            <a:tbl>
              <a:tblPr/>
              <a:tblGrid>
                <a:gridCol w="1769743">
                  <a:extLst>
                    <a:ext uri="{9D8B030D-6E8A-4147-A177-3AD203B41FA5}">
                      <a16:colId xmlns:a16="http://schemas.microsoft.com/office/drawing/2014/main" xmlns="" val="1446274974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통계관리자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카운터가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무엇을 어떻게 했는지 기록하는 역할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1092176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4718072"/>
                  </a:ext>
                </a:extLst>
              </a:tr>
              <a:tr h="931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 시간 통계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짧은 휴식 통계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긴 휴식 통계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일시 정지 통계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3086007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객체 후보와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37638" y="2101723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97810" y="2100489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시간관리자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9" idx="1"/>
          </p:cNvCxnSpPr>
          <p:nvPr/>
        </p:nvCxnSpPr>
        <p:spPr>
          <a:xfrm flipV="1">
            <a:off x="7385783" y="2392052"/>
            <a:ext cx="1312027" cy="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82671" y="2098971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통계관리자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3"/>
            <a:endCxn id="14" idx="1"/>
          </p:cNvCxnSpPr>
          <p:nvPr/>
        </p:nvCxnSpPr>
        <p:spPr>
          <a:xfrm flipV="1">
            <a:off x="9570644" y="2390534"/>
            <a:ext cx="1312027" cy="1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701464" y="3654401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알람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9" idx="2"/>
            <a:endCxn id="20" idx="0"/>
          </p:cNvCxnSpPr>
          <p:nvPr/>
        </p:nvCxnSpPr>
        <p:spPr>
          <a:xfrm>
            <a:off x="9134227" y="2683614"/>
            <a:ext cx="3654" cy="970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2700000">
            <a:off x="9064650" y="2716863"/>
            <a:ext cx="146712" cy="1467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29281" y="3346613"/>
            <a:ext cx="60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2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3716"/>
              </p:ext>
            </p:extLst>
          </p:nvPr>
        </p:nvGraphicFramePr>
        <p:xfrm>
          <a:off x="2722055" y="4973252"/>
          <a:ext cx="1600200" cy="15422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1446274974"/>
                    </a:ext>
                  </a:extLst>
                </a:gridCol>
              </a:tblGrid>
              <a:tr h="4858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알람 관리자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알람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정보를 가지고 있음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1092176"/>
                  </a:ext>
                </a:extLst>
              </a:tr>
              <a:tr h="1484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4718072"/>
                  </a:ext>
                </a:extLst>
              </a:tr>
              <a:tr h="4584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알람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 검색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알람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시작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308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4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4281" y="1621552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6318" y="1621552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1902426" y="1912498"/>
            <a:ext cx="1343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6637" y="2064943"/>
            <a:ext cx="118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시간을 재줘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협력 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06490" y="1620318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시간관리자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5" idx="3"/>
            <a:endCxn id="35" idx="1"/>
          </p:cNvCxnSpPr>
          <p:nvPr/>
        </p:nvCxnSpPr>
        <p:spPr>
          <a:xfrm flipV="1">
            <a:off x="3994463" y="1911881"/>
            <a:ext cx="1312027" cy="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56808" y="2063709"/>
            <a:ext cx="118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몇 초를 </a:t>
            </a:r>
            <a:r>
              <a:rPr lang="ko-KR" altLang="en-US" sz="1200" dirty="0"/>
              <a:t>세</a:t>
            </a:r>
            <a:r>
              <a:rPr lang="ko-KR" altLang="en-US" sz="1200" dirty="0" smtClean="0"/>
              <a:t>어야 </a:t>
            </a:r>
            <a:r>
              <a:rPr lang="ko-KR" altLang="en-US" sz="1200" dirty="0" smtClean="0"/>
              <a:t>하는 지 알려줘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179390" y="1691373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78957" y="1400335"/>
            <a:ext cx="176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</a:t>
            </a:r>
            <a:r>
              <a:rPr lang="ko-KR" altLang="en-US" sz="1200" dirty="0" smtClean="0"/>
              <a:t>어야 </a:t>
            </a:r>
            <a:r>
              <a:rPr lang="ko-KR" altLang="en-US" sz="1200" dirty="0" smtClean="0"/>
              <a:t>하는 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3254861" y="3455047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15033" y="3453813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시간관리자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5" idx="3"/>
            <a:endCxn id="46" idx="1"/>
          </p:cNvCxnSpPr>
          <p:nvPr/>
        </p:nvCxnSpPr>
        <p:spPr>
          <a:xfrm flipV="1">
            <a:off x="4003006" y="3745376"/>
            <a:ext cx="1312027" cy="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65350" y="3897204"/>
            <a:ext cx="1249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 다 </a:t>
            </a:r>
            <a:r>
              <a:rPr lang="ko-KR" altLang="en-US" sz="1200" dirty="0" smtClean="0"/>
              <a:t>세었어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87933" y="3524868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50384" y="3247776"/>
            <a:ext cx="170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세어야 하는 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휴식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7499894" y="3452295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통계관리자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6" idx="3"/>
            <a:endCxn id="51" idx="1"/>
          </p:cNvCxnSpPr>
          <p:nvPr/>
        </p:nvCxnSpPr>
        <p:spPr>
          <a:xfrm flipV="1">
            <a:off x="6187867" y="3743858"/>
            <a:ext cx="1312027" cy="1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6268" y="3122852"/>
            <a:ext cx="243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 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종료시간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461790" y="3536994"/>
            <a:ext cx="70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0213" y="3896851"/>
            <a:ext cx="12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작업완료한거 기록해줘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5313896" y="4963694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알람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46" idx="2"/>
            <a:endCxn id="53" idx="0"/>
          </p:cNvCxnSpPr>
          <p:nvPr/>
        </p:nvCxnSpPr>
        <p:spPr>
          <a:xfrm flipH="1">
            <a:off x="5750313" y="4036938"/>
            <a:ext cx="1137" cy="926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493226" y="4420303"/>
            <a:ext cx="12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 다 </a:t>
            </a:r>
            <a:r>
              <a:rPr lang="ko-KR" altLang="en-US" sz="1200" dirty="0" smtClean="0"/>
              <a:t>세었대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소리 좀 </a:t>
            </a:r>
            <a:r>
              <a:rPr lang="ko-KR" altLang="en-US" sz="1200" dirty="0" smtClean="0"/>
              <a:t>굽실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50" y="4963694"/>
            <a:ext cx="942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1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719152" y="1904991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476485" y="1904991"/>
            <a:ext cx="995418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37314" y="1904991"/>
            <a:ext cx="143482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시간관리자</a:t>
            </a:r>
            <a:endParaRPr lang="en-US" altLang="ko-KR" dirty="0"/>
          </a:p>
        </p:txBody>
      </p:sp>
      <p:sp>
        <p:nvSpPr>
          <p:cNvPr id="58" name="직사각형 57"/>
          <p:cNvSpPr/>
          <p:nvPr/>
        </p:nvSpPr>
        <p:spPr>
          <a:xfrm>
            <a:off x="8787480" y="1904991"/>
            <a:ext cx="143482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</a:t>
            </a:r>
            <a:r>
              <a:rPr lang="ko-KR" altLang="en-US" dirty="0" smtClean="0"/>
              <a:t>관리자</a:t>
            </a:r>
            <a:endParaRPr lang="en-US" altLang="ko-KR" dirty="0"/>
          </a:p>
        </p:txBody>
      </p:sp>
      <p:cxnSp>
        <p:nvCxnSpPr>
          <p:cNvPr id="59" name="직선 화살표 연결선 58"/>
          <p:cNvCxnSpPr>
            <a:stCxn id="54" idx="3"/>
            <a:endCxn id="55" idx="1"/>
          </p:cNvCxnSpPr>
          <p:nvPr/>
        </p:nvCxnSpPr>
        <p:spPr>
          <a:xfrm>
            <a:off x="2467297" y="2195937"/>
            <a:ext cx="1009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5" idx="3"/>
            <a:endCxn id="56" idx="1"/>
          </p:cNvCxnSpPr>
          <p:nvPr/>
        </p:nvCxnSpPr>
        <p:spPr>
          <a:xfrm>
            <a:off x="4471903" y="2195937"/>
            <a:ext cx="13654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6" idx="3"/>
            <a:endCxn id="58" idx="1"/>
          </p:cNvCxnSpPr>
          <p:nvPr/>
        </p:nvCxnSpPr>
        <p:spPr>
          <a:xfrm>
            <a:off x="7272136" y="2195937"/>
            <a:ext cx="1515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47324" y="2333423"/>
            <a:ext cx="82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중지해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639333" y="2394548"/>
            <a:ext cx="96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 그만 </a:t>
            </a:r>
            <a:r>
              <a:rPr lang="ko-KR" altLang="en-US" sz="1200" dirty="0" smtClean="0"/>
              <a:t>셀 거야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4541619" y="2070552"/>
            <a:ext cx="1064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06527" y="1766491"/>
            <a:ext cx="143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</a:t>
            </a:r>
            <a:r>
              <a:rPr lang="ko-KR" altLang="en-US" sz="1200" dirty="0" smtClean="0"/>
              <a:t>어야 </a:t>
            </a:r>
            <a:r>
              <a:rPr lang="ko-KR" altLang="en-US" sz="1200" dirty="0" smtClean="0"/>
              <a:t>하는 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467620" y="2010744"/>
            <a:ext cx="111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400610" y="2370601"/>
            <a:ext cx="12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작업을 멈췄다고 기록해줘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95630" y="1646541"/>
            <a:ext cx="309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 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종료시간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1719152" y="3988794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476485" y="3988794"/>
            <a:ext cx="995418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837314" y="3988794"/>
            <a:ext cx="143482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시간관리자</a:t>
            </a:r>
            <a:endParaRPr lang="en-US" altLang="ko-KR" dirty="0"/>
          </a:p>
        </p:txBody>
      </p:sp>
      <p:sp>
        <p:nvSpPr>
          <p:cNvPr id="78" name="직사각형 77"/>
          <p:cNvSpPr/>
          <p:nvPr/>
        </p:nvSpPr>
        <p:spPr>
          <a:xfrm>
            <a:off x="8787480" y="3988794"/>
            <a:ext cx="143482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</a:t>
            </a:r>
            <a:r>
              <a:rPr lang="ko-KR" altLang="en-US" dirty="0" smtClean="0"/>
              <a:t>관리자</a:t>
            </a:r>
            <a:endParaRPr lang="en-US" altLang="ko-KR" dirty="0"/>
          </a:p>
        </p:txBody>
      </p:sp>
      <p:cxnSp>
        <p:nvCxnSpPr>
          <p:cNvPr id="79" name="직선 화살표 연결선 78"/>
          <p:cNvCxnSpPr>
            <a:stCxn id="75" idx="3"/>
            <a:endCxn id="76" idx="1"/>
          </p:cNvCxnSpPr>
          <p:nvPr/>
        </p:nvCxnSpPr>
        <p:spPr>
          <a:xfrm>
            <a:off x="2467297" y="4279740"/>
            <a:ext cx="1009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6" idx="3"/>
            <a:endCxn id="77" idx="1"/>
          </p:cNvCxnSpPr>
          <p:nvPr/>
        </p:nvCxnSpPr>
        <p:spPr>
          <a:xfrm>
            <a:off x="4471903" y="4279740"/>
            <a:ext cx="13654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7" idx="3"/>
            <a:endCxn id="78" idx="1"/>
          </p:cNvCxnSpPr>
          <p:nvPr/>
        </p:nvCxnSpPr>
        <p:spPr>
          <a:xfrm>
            <a:off x="7272136" y="4279740"/>
            <a:ext cx="1515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547324" y="4432184"/>
            <a:ext cx="101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잠시 멈춰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672020" y="4478350"/>
            <a:ext cx="96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잠시 멈출 거야</a:t>
            </a:r>
            <a:r>
              <a:rPr lang="en-US" altLang="ko-KR" sz="1200" dirty="0" smtClean="0"/>
              <a:t>()</a:t>
            </a: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467620" y="4094547"/>
            <a:ext cx="111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00610" y="4454404"/>
            <a:ext cx="12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작업을 멈췄다고 기록해줘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895630" y="3730344"/>
            <a:ext cx="309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 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중지시간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760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312</Words>
  <Application>Microsoft Office PowerPoint</Application>
  <PresentationFormat>사용자 지정</PresentationFormat>
  <Paragraphs>73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토마토 타이머</vt:lpstr>
      <vt:lpstr>명세</vt:lpstr>
      <vt:lpstr>1. 객체 후보와 관계(도메인 모델)</vt:lpstr>
      <vt:lpstr>협력 찾기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토마토 타이머</dc:title>
  <dc:creator>daegyung gang</dc:creator>
  <cp:lastModifiedBy>Seungho Lee</cp:lastModifiedBy>
  <cp:revision>17</cp:revision>
  <dcterms:created xsi:type="dcterms:W3CDTF">2017-06-23T10:10:20Z</dcterms:created>
  <dcterms:modified xsi:type="dcterms:W3CDTF">2017-06-27T10:22:39Z</dcterms:modified>
</cp:coreProperties>
</file>