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35"/>
  </p:notesMasterIdLst>
  <p:sldIdLst>
    <p:sldId id="283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56" r:id="rId10"/>
    <p:sldId id="257" r:id="rId11"/>
    <p:sldId id="258" r:id="rId12"/>
    <p:sldId id="260" r:id="rId13"/>
    <p:sldId id="282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84" r:id="rId28"/>
    <p:sldId id="285" r:id="rId29"/>
    <p:sldId id="289" r:id="rId30"/>
    <p:sldId id="290" r:id="rId31"/>
    <p:sldId id="292" r:id="rId32"/>
    <p:sldId id="293" r:id="rId33"/>
    <p:sldId id="274" r:id="rId34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06F937-2A77-45AE-910B-B70557DBDCD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F441D4A-C627-4088-82B9-040F4141F4B3}">
      <dgm:prSet/>
      <dgm:spPr/>
      <dgm:t>
        <a:bodyPr/>
        <a:lstStyle/>
        <a:p>
          <a:pPr>
            <a:defRPr cap="all"/>
          </a:pPr>
          <a:r>
            <a:rPr lang="en-US"/>
            <a:t>Interoperability</a:t>
          </a:r>
        </a:p>
      </dgm:t>
    </dgm:pt>
    <dgm:pt modelId="{5EF13BF0-96A7-4067-903B-2E37DF8D355A}" type="parTrans" cxnId="{EF30C6B0-A5DE-4A20-AFC8-33434C241F05}">
      <dgm:prSet/>
      <dgm:spPr/>
      <dgm:t>
        <a:bodyPr/>
        <a:lstStyle/>
        <a:p>
          <a:endParaRPr lang="en-US"/>
        </a:p>
      </dgm:t>
    </dgm:pt>
    <dgm:pt modelId="{21809393-C69D-4DF9-BB36-1A3EF0242150}" type="sibTrans" cxnId="{EF30C6B0-A5DE-4A20-AFC8-33434C241F05}">
      <dgm:prSet/>
      <dgm:spPr/>
      <dgm:t>
        <a:bodyPr/>
        <a:lstStyle/>
        <a:p>
          <a:endParaRPr lang="en-US"/>
        </a:p>
      </dgm:t>
    </dgm:pt>
    <dgm:pt modelId="{FB386A1F-80D2-4D17-AA27-73DB185B147A}">
      <dgm:prSet/>
      <dgm:spPr/>
      <dgm:t>
        <a:bodyPr/>
        <a:lstStyle/>
        <a:p>
          <a:pPr>
            <a:defRPr cap="all"/>
          </a:pPr>
          <a:r>
            <a:rPr lang="en-US"/>
            <a:t>Vendor Support</a:t>
          </a:r>
        </a:p>
      </dgm:t>
    </dgm:pt>
    <dgm:pt modelId="{307AC75A-9947-4D7B-88A3-BBF85EFA5ED2}" type="parTrans" cxnId="{5129D341-F4D1-46A5-B989-1D2E13385A07}">
      <dgm:prSet/>
      <dgm:spPr/>
      <dgm:t>
        <a:bodyPr/>
        <a:lstStyle/>
        <a:p>
          <a:endParaRPr lang="en-US"/>
        </a:p>
      </dgm:t>
    </dgm:pt>
    <dgm:pt modelId="{6D7F433F-0087-4FFB-B9C5-60B749D748AC}" type="sibTrans" cxnId="{5129D341-F4D1-46A5-B989-1D2E13385A07}">
      <dgm:prSet/>
      <dgm:spPr/>
      <dgm:t>
        <a:bodyPr/>
        <a:lstStyle/>
        <a:p>
          <a:endParaRPr lang="en-US"/>
        </a:p>
      </dgm:t>
    </dgm:pt>
    <dgm:pt modelId="{26980A16-2845-4EEA-AB1B-65C9C840C649}">
      <dgm:prSet/>
      <dgm:spPr/>
      <dgm:t>
        <a:bodyPr/>
        <a:lstStyle/>
        <a:p>
          <a:pPr>
            <a:defRPr cap="all"/>
          </a:pPr>
          <a:r>
            <a:rPr lang="en-US"/>
            <a:t>Data Security</a:t>
          </a:r>
        </a:p>
      </dgm:t>
    </dgm:pt>
    <dgm:pt modelId="{8146D50B-C10E-45C8-9770-0FEF5F89A92F}" type="parTrans" cxnId="{483F2548-B4A3-46A0-AB9E-E25BF0E52F97}">
      <dgm:prSet/>
      <dgm:spPr/>
      <dgm:t>
        <a:bodyPr/>
        <a:lstStyle/>
        <a:p>
          <a:endParaRPr lang="en-US"/>
        </a:p>
      </dgm:t>
    </dgm:pt>
    <dgm:pt modelId="{A6C9D55B-97A2-41D1-A79E-A1C16C56558F}" type="sibTrans" cxnId="{483F2548-B4A3-46A0-AB9E-E25BF0E52F97}">
      <dgm:prSet/>
      <dgm:spPr/>
      <dgm:t>
        <a:bodyPr/>
        <a:lstStyle/>
        <a:p>
          <a:endParaRPr lang="en-US"/>
        </a:p>
      </dgm:t>
    </dgm:pt>
    <dgm:pt modelId="{6B74CF16-EC7B-4387-BACD-3FEF17D79BDA}">
      <dgm:prSet/>
      <dgm:spPr/>
      <dgm:t>
        <a:bodyPr/>
        <a:lstStyle/>
        <a:p>
          <a:pPr>
            <a:defRPr cap="all"/>
          </a:pPr>
          <a:r>
            <a:rPr lang="en-US"/>
            <a:t>Licensing</a:t>
          </a:r>
        </a:p>
      </dgm:t>
    </dgm:pt>
    <dgm:pt modelId="{868FC8FB-8E34-4481-8395-044832ADC31A}" type="parTrans" cxnId="{51354238-EF28-4C50-92F3-703F861242AB}">
      <dgm:prSet/>
      <dgm:spPr/>
      <dgm:t>
        <a:bodyPr/>
        <a:lstStyle/>
        <a:p>
          <a:endParaRPr lang="en-US"/>
        </a:p>
      </dgm:t>
    </dgm:pt>
    <dgm:pt modelId="{83348648-479D-4609-A2EF-5DD9D97C32FA}" type="sibTrans" cxnId="{51354238-EF28-4C50-92F3-703F861242AB}">
      <dgm:prSet/>
      <dgm:spPr/>
      <dgm:t>
        <a:bodyPr/>
        <a:lstStyle/>
        <a:p>
          <a:endParaRPr lang="en-US"/>
        </a:p>
      </dgm:t>
    </dgm:pt>
    <dgm:pt modelId="{0AEECBF5-DD14-4441-9721-F664B18799B7}" type="pres">
      <dgm:prSet presAssocID="{EE06F937-2A77-45AE-910B-B70557DBDCD5}" presName="root" presStyleCnt="0">
        <dgm:presLayoutVars>
          <dgm:dir/>
          <dgm:resizeHandles val="exact"/>
        </dgm:presLayoutVars>
      </dgm:prSet>
      <dgm:spPr/>
    </dgm:pt>
    <dgm:pt modelId="{4E0DAE82-EC06-4D12-9F3C-08E7A48E08B8}" type="pres">
      <dgm:prSet presAssocID="{CF441D4A-C627-4088-82B9-040F4141F4B3}" presName="compNode" presStyleCnt="0"/>
      <dgm:spPr/>
    </dgm:pt>
    <dgm:pt modelId="{7FBFBD1D-FC3F-4778-9B3C-3ED1C59EC18A}" type="pres">
      <dgm:prSet presAssocID="{CF441D4A-C627-4088-82B9-040F4141F4B3}" presName="iconBgRect" presStyleLbl="bgShp" presStyleIdx="0" presStyleCnt="4"/>
      <dgm:spPr/>
    </dgm:pt>
    <dgm:pt modelId="{2E9DB275-F37F-47BF-AB0A-F0BB295C0C1A}" type="pres">
      <dgm:prSet presAssocID="{CF441D4A-C627-4088-82B9-040F4141F4B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42C95C83-3F84-4124-8504-5AD3E47646DF}" type="pres">
      <dgm:prSet presAssocID="{CF441D4A-C627-4088-82B9-040F4141F4B3}" presName="spaceRect" presStyleCnt="0"/>
      <dgm:spPr/>
    </dgm:pt>
    <dgm:pt modelId="{001E0B73-52E4-4E48-BC2C-8B7BE2927B4B}" type="pres">
      <dgm:prSet presAssocID="{CF441D4A-C627-4088-82B9-040F4141F4B3}" presName="textRect" presStyleLbl="revTx" presStyleIdx="0" presStyleCnt="4">
        <dgm:presLayoutVars>
          <dgm:chMax val="1"/>
          <dgm:chPref val="1"/>
        </dgm:presLayoutVars>
      </dgm:prSet>
      <dgm:spPr/>
    </dgm:pt>
    <dgm:pt modelId="{E8C46192-660F-427B-8CE0-07B75EFBB955}" type="pres">
      <dgm:prSet presAssocID="{21809393-C69D-4DF9-BB36-1A3EF0242150}" presName="sibTrans" presStyleCnt="0"/>
      <dgm:spPr/>
    </dgm:pt>
    <dgm:pt modelId="{4AB6537D-7CCF-4A0D-8CE3-5DD5392A7866}" type="pres">
      <dgm:prSet presAssocID="{FB386A1F-80D2-4D17-AA27-73DB185B147A}" presName="compNode" presStyleCnt="0"/>
      <dgm:spPr/>
    </dgm:pt>
    <dgm:pt modelId="{309A3290-ECD3-445D-80FB-FCC2CB9A93C0}" type="pres">
      <dgm:prSet presAssocID="{FB386A1F-80D2-4D17-AA27-73DB185B147A}" presName="iconBgRect" presStyleLbl="bgShp" presStyleIdx="1" presStyleCnt="4"/>
      <dgm:spPr/>
    </dgm:pt>
    <dgm:pt modelId="{F75F9ADC-84A7-486A-B509-25DD2D70A7B7}" type="pres">
      <dgm:prSet presAssocID="{FB386A1F-80D2-4D17-AA27-73DB185B147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20801196-E967-4CED-BC12-F842A0C709EE}" type="pres">
      <dgm:prSet presAssocID="{FB386A1F-80D2-4D17-AA27-73DB185B147A}" presName="spaceRect" presStyleCnt="0"/>
      <dgm:spPr/>
    </dgm:pt>
    <dgm:pt modelId="{5E54E24D-6603-4580-8B41-8B0A0FBC6F43}" type="pres">
      <dgm:prSet presAssocID="{FB386A1F-80D2-4D17-AA27-73DB185B147A}" presName="textRect" presStyleLbl="revTx" presStyleIdx="1" presStyleCnt="4">
        <dgm:presLayoutVars>
          <dgm:chMax val="1"/>
          <dgm:chPref val="1"/>
        </dgm:presLayoutVars>
      </dgm:prSet>
      <dgm:spPr/>
    </dgm:pt>
    <dgm:pt modelId="{4DB6A11B-3A55-400A-BDB6-26A21835996B}" type="pres">
      <dgm:prSet presAssocID="{6D7F433F-0087-4FFB-B9C5-60B749D748AC}" presName="sibTrans" presStyleCnt="0"/>
      <dgm:spPr/>
    </dgm:pt>
    <dgm:pt modelId="{17461C47-9D37-47F1-ACDB-43DBAB1A2814}" type="pres">
      <dgm:prSet presAssocID="{26980A16-2845-4EEA-AB1B-65C9C840C649}" presName="compNode" presStyleCnt="0"/>
      <dgm:spPr/>
    </dgm:pt>
    <dgm:pt modelId="{71CBC075-19E3-4357-BA7A-B24AC0CF9D55}" type="pres">
      <dgm:prSet presAssocID="{26980A16-2845-4EEA-AB1B-65C9C840C649}" presName="iconBgRect" presStyleLbl="bgShp" presStyleIdx="2" presStyleCnt="4"/>
      <dgm:spPr/>
    </dgm:pt>
    <dgm:pt modelId="{B709DBF7-AD78-4E20-8545-FE9318CB2BBE}" type="pres">
      <dgm:prSet presAssocID="{26980A16-2845-4EEA-AB1B-65C9C840C64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D16EE50-96A8-4415-A0A5-384CCFA0A689}" type="pres">
      <dgm:prSet presAssocID="{26980A16-2845-4EEA-AB1B-65C9C840C649}" presName="spaceRect" presStyleCnt="0"/>
      <dgm:spPr/>
    </dgm:pt>
    <dgm:pt modelId="{98BF28B6-76ED-4DF2-933B-657082FC729A}" type="pres">
      <dgm:prSet presAssocID="{26980A16-2845-4EEA-AB1B-65C9C840C649}" presName="textRect" presStyleLbl="revTx" presStyleIdx="2" presStyleCnt="4">
        <dgm:presLayoutVars>
          <dgm:chMax val="1"/>
          <dgm:chPref val="1"/>
        </dgm:presLayoutVars>
      </dgm:prSet>
      <dgm:spPr/>
    </dgm:pt>
    <dgm:pt modelId="{30A21DBF-C5CB-4546-90E6-D46B6C4455C5}" type="pres">
      <dgm:prSet presAssocID="{A6C9D55B-97A2-41D1-A79E-A1C16C56558F}" presName="sibTrans" presStyleCnt="0"/>
      <dgm:spPr/>
    </dgm:pt>
    <dgm:pt modelId="{09DA1C4F-AC71-41B2-9887-B04E5B8E0654}" type="pres">
      <dgm:prSet presAssocID="{6B74CF16-EC7B-4387-BACD-3FEF17D79BDA}" presName="compNode" presStyleCnt="0"/>
      <dgm:spPr/>
    </dgm:pt>
    <dgm:pt modelId="{0D455AA8-6456-47E4-826F-FE52B91B5123}" type="pres">
      <dgm:prSet presAssocID="{6B74CF16-EC7B-4387-BACD-3FEF17D79BDA}" presName="iconBgRect" presStyleLbl="bgShp" presStyleIdx="3" presStyleCnt="4"/>
      <dgm:spPr/>
    </dgm:pt>
    <dgm:pt modelId="{E3CF6546-D29D-475B-ABB8-D1C955681DFC}" type="pres">
      <dgm:prSet presAssocID="{6B74CF16-EC7B-4387-BACD-3FEF17D79B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49810E6-5D20-484B-999B-C51E9FC676CC}" type="pres">
      <dgm:prSet presAssocID="{6B74CF16-EC7B-4387-BACD-3FEF17D79BDA}" presName="spaceRect" presStyleCnt="0"/>
      <dgm:spPr/>
    </dgm:pt>
    <dgm:pt modelId="{118787A5-9E9B-4D94-B735-0889D408C81D}" type="pres">
      <dgm:prSet presAssocID="{6B74CF16-EC7B-4387-BACD-3FEF17D79BD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E9B471D-63C8-461F-A967-6C1A07DB331A}" type="presOf" srcId="{FB386A1F-80D2-4D17-AA27-73DB185B147A}" destId="{5E54E24D-6603-4580-8B41-8B0A0FBC6F43}" srcOrd="0" destOrd="0" presId="urn:microsoft.com/office/officeart/2018/5/layout/IconCircleLabelList"/>
    <dgm:cxn modelId="{1DBFB32D-8678-47C9-84E2-A938DA25DD4D}" type="presOf" srcId="{EE06F937-2A77-45AE-910B-B70557DBDCD5}" destId="{0AEECBF5-DD14-4441-9721-F664B18799B7}" srcOrd="0" destOrd="0" presId="urn:microsoft.com/office/officeart/2018/5/layout/IconCircleLabelList"/>
    <dgm:cxn modelId="{51354238-EF28-4C50-92F3-703F861242AB}" srcId="{EE06F937-2A77-45AE-910B-B70557DBDCD5}" destId="{6B74CF16-EC7B-4387-BACD-3FEF17D79BDA}" srcOrd="3" destOrd="0" parTransId="{868FC8FB-8E34-4481-8395-044832ADC31A}" sibTransId="{83348648-479D-4609-A2EF-5DD9D97C32FA}"/>
    <dgm:cxn modelId="{5129D341-F4D1-46A5-B989-1D2E13385A07}" srcId="{EE06F937-2A77-45AE-910B-B70557DBDCD5}" destId="{FB386A1F-80D2-4D17-AA27-73DB185B147A}" srcOrd="1" destOrd="0" parTransId="{307AC75A-9947-4D7B-88A3-BBF85EFA5ED2}" sibTransId="{6D7F433F-0087-4FFB-B9C5-60B749D748AC}"/>
    <dgm:cxn modelId="{483F2548-B4A3-46A0-AB9E-E25BF0E52F97}" srcId="{EE06F937-2A77-45AE-910B-B70557DBDCD5}" destId="{26980A16-2845-4EEA-AB1B-65C9C840C649}" srcOrd="2" destOrd="0" parTransId="{8146D50B-C10E-45C8-9770-0FEF5F89A92F}" sibTransId="{A6C9D55B-97A2-41D1-A79E-A1C16C56558F}"/>
    <dgm:cxn modelId="{17B484AA-11AC-4BD7-BBC7-D6EC2633DEB8}" type="presOf" srcId="{6B74CF16-EC7B-4387-BACD-3FEF17D79BDA}" destId="{118787A5-9E9B-4D94-B735-0889D408C81D}" srcOrd="0" destOrd="0" presId="urn:microsoft.com/office/officeart/2018/5/layout/IconCircleLabelList"/>
    <dgm:cxn modelId="{C2045EB0-4452-41A4-BF9D-47BF694B9E45}" type="presOf" srcId="{26980A16-2845-4EEA-AB1B-65C9C840C649}" destId="{98BF28B6-76ED-4DF2-933B-657082FC729A}" srcOrd="0" destOrd="0" presId="urn:microsoft.com/office/officeart/2018/5/layout/IconCircleLabelList"/>
    <dgm:cxn modelId="{EF30C6B0-A5DE-4A20-AFC8-33434C241F05}" srcId="{EE06F937-2A77-45AE-910B-B70557DBDCD5}" destId="{CF441D4A-C627-4088-82B9-040F4141F4B3}" srcOrd="0" destOrd="0" parTransId="{5EF13BF0-96A7-4067-903B-2E37DF8D355A}" sibTransId="{21809393-C69D-4DF9-BB36-1A3EF0242150}"/>
    <dgm:cxn modelId="{47158DCB-FA1D-42CA-8DEA-E45644E9F055}" type="presOf" srcId="{CF441D4A-C627-4088-82B9-040F4141F4B3}" destId="{001E0B73-52E4-4E48-BC2C-8B7BE2927B4B}" srcOrd="0" destOrd="0" presId="urn:microsoft.com/office/officeart/2018/5/layout/IconCircleLabelList"/>
    <dgm:cxn modelId="{29527C74-1431-4694-800F-EF43E7C60917}" type="presParOf" srcId="{0AEECBF5-DD14-4441-9721-F664B18799B7}" destId="{4E0DAE82-EC06-4D12-9F3C-08E7A48E08B8}" srcOrd="0" destOrd="0" presId="urn:microsoft.com/office/officeart/2018/5/layout/IconCircleLabelList"/>
    <dgm:cxn modelId="{F0EA5A42-3CD7-43A2-A19A-7433E334F3C7}" type="presParOf" srcId="{4E0DAE82-EC06-4D12-9F3C-08E7A48E08B8}" destId="{7FBFBD1D-FC3F-4778-9B3C-3ED1C59EC18A}" srcOrd="0" destOrd="0" presId="urn:microsoft.com/office/officeart/2018/5/layout/IconCircleLabelList"/>
    <dgm:cxn modelId="{D657679C-6688-4BF8-B6E7-93FF01E4A99F}" type="presParOf" srcId="{4E0DAE82-EC06-4D12-9F3C-08E7A48E08B8}" destId="{2E9DB275-F37F-47BF-AB0A-F0BB295C0C1A}" srcOrd="1" destOrd="0" presId="urn:microsoft.com/office/officeart/2018/5/layout/IconCircleLabelList"/>
    <dgm:cxn modelId="{017C0946-4685-466B-9DEB-E80C4AD7CD64}" type="presParOf" srcId="{4E0DAE82-EC06-4D12-9F3C-08E7A48E08B8}" destId="{42C95C83-3F84-4124-8504-5AD3E47646DF}" srcOrd="2" destOrd="0" presId="urn:microsoft.com/office/officeart/2018/5/layout/IconCircleLabelList"/>
    <dgm:cxn modelId="{968AAAC6-20DC-4D07-A123-D3DCA6E37D33}" type="presParOf" srcId="{4E0DAE82-EC06-4D12-9F3C-08E7A48E08B8}" destId="{001E0B73-52E4-4E48-BC2C-8B7BE2927B4B}" srcOrd="3" destOrd="0" presId="urn:microsoft.com/office/officeart/2018/5/layout/IconCircleLabelList"/>
    <dgm:cxn modelId="{AE2B6D36-ECA1-4D4F-B9BD-B574F0D811F8}" type="presParOf" srcId="{0AEECBF5-DD14-4441-9721-F664B18799B7}" destId="{E8C46192-660F-427B-8CE0-07B75EFBB955}" srcOrd="1" destOrd="0" presId="urn:microsoft.com/office/officeart/2018/5/layout/IconCircleLabelList"/>
    <dgm:cxn modelId="{FF126167-61F8-461D-A374-396182BD0A5C}" type="presParOf" srcId="{0AEECBF5-DD14-4441-9721-F664B18799B7}" destId="{4AB6537D-7CCF-4A0D-8CE3-5DD5392A7866}" srcOrd="2" destOrd="0" presId="urn:microsoft.com/office/officeart/2018/5/layout/IconCircleLabelList"/>
    <dgm:cxn modelId="{9B57C943-7357-418B-B934-F465FCB81A8D}" type="presParOf" srcId="{4AB6537D-7CCF-4A0D-8CE3-5DD5392A7866}" destId="{309A3290-ECD3-445D-80FB-FCC2CB9A93C0}" srcOrd="0" destOrd="0" presId="urn:microsoft.com/office/officeart/2018/5/layout/IconCircleLabelList"/>
    <dgm:cxn modelId="{5E39D7B6-77D2-4C09-84EA-7F9D79DFF256}" type="presParOf" srcId="{4AB6537D-7CCF-4A0D-8CE3-5DD5392A7866}" destId="{F75F9ADC-84A7-486A-B509-25DD2D70A7B7}" srcOrd="1" destOrd="0" presId="urn:microsoft.com/office/officeart/2018/5/layout/IconCircleLabelList"/>
    <dgm:cxn modelId="{71788276-5D60-4F25-A9B0-23F208976BB3}" type="presParOf" srcId="{4AB6537D-7CCF-4A0D-8CE3-5DD5392A7866}" destId="{20801196-E967-4CED-BC12-F842A0C709EE}" srcOrd="2" destOrd="0" presId="urn:microsoft.com/office/officeart/2018/5/layout/IconCircleLabelList"/>
    <dgm:cxn modelId="{FB78C018-8496-4A93-BFE3-464155810F86}" type="presParOf" srcId="{4AB6537D-7CCF-4A0D-8CE3-5DD5392A7866}" destId="{5E54E24D-6603-4580-8B41-8B0A0FBC6F43}" srcOrd="3" destOrd="0" presId="urn:microsoft.com/office/officeart/2018/5/layout/IconCircleLabelList"/>
    <dgm:cxn modelId="{E9F8335C-369E-4005-A68B-03DDC482E43B}" type="presParOf" srcId="{0AEECBF5-DD14-4441-9721-F664B18799B7}" destId="{4DB6A11B-3A55-400A-BDB6-26A21835996B}" srcOrd="3" destOrd="0" presId="urn:microsoft.com/office/officeart/2018/5/layout/IconCircleLabelList"/>
    <dgm:cxn modelId="{9B1BB7FC-3AA3-4135-A143-0460D9B98458}" type="presParOf" srcId="{0AEECBF5-DD14-4441-9721-F664B18799B7}" destId="{17461C47-9D37-47F1-ACDB-43DBAB1A2814}" srcOrd="4" destOrd="0" presId="urn:microsoft.com/office/officeart/2018/5/layout/IconCircleLabelList"/>
    <dgm:cxn modelId="{FA63F5FB-9954-4A10-B400-A34BA0005BBA}" type="presParOf" srcId="{17461C47-9D37-47F1-ACDB-43DBAB1A2814}" destId="{71CBC075-19E3-4357-BA7A-B24AC0CF9D55}" srcOrd="0" destOrd="0" presId="urn:microsoft.com/office/officeart/2018/5/layout/IconCircleLabelList"/>
    <dgm:cxn modelId="{61CAD7BD-E888-4D1C-A1D5-3C05437487AE}" type="presParOf" srcId="{17461C47-9D37-47F1-ACDB-43DBAB1A2814}" destId="{B709DBF7-AD78-4E20-8545-FE9318CB2BBE}" srcOrd="1" destOrd="0" presId="urn:microsoft.com/office/officeart/2018/5/layout/IconCircleLabelList"/>
    <dgm:cxn modelId="{AC684BB6-93D1-459A-A710-863F89A98CB1}" type="presParOf" srcId="{17461C47-9D37-47F1-ACDB-43DBAB1A2814}" destId="{2D16EE50-96A8-4415-A0A5-384CCFA0A689}" srcOrd="2" destOrd="0" presId="urn:microsoft.com/office/officeart/2018/5/layout/IconCircleLabelList"/>
    <dgm:cxn modelId="{E328D1AA-D4F8-4DB5-8866-A686E46AE411}" type="presParOf" srcId="{17461C47-9D37-47F1-ACDB-43DBAB1A2814}" destId="{98BF28B6-76ED-4DF2-933B-657082FC729A}" srcOrd="3" destOrd="0" presId="urn:microsoft.com/office/officeart/2018/5/layout/IconCircleLabelList"/>
    <dgm:cxn modelId="{C0686A28-BB84-4588-9AB3-5AFCAD413686}" type="presParOf" srcId="{0AEECBF5-DD14-4441-9721-F664B18799B7}" destId="{30A21DBF-C5CB-4546-90E6-D46B6C4455C5}" srcOrd="5" destOrd="0" presId="urn:microsoft.com/office/officeart/2018/5/layout/IconCircleLabelList"/>
    <dgm:cxn modelId="{4C743982-C08F-44F9-93A9-200FCF40EB1F}" type="presParOf" srcId="{0AEECBF5-DD14-4441-9721-F664B18799B7}" destId="{09DA1C4F-AC71-41B2-9887-B04E5B8E0654}" srcOrd="6" destOrd="0" presId="urn:microsoft.com/office/officeart/2018/5/layout/IconCircleLabelList"/>
    <dgm:cxn modelId="{2A96F435-544C-45A1-B175-7BC26BB8D153}" type="presParOf" srcId="{09DA1C4F-AC71-41B2-9887-B04E5B8E0654}" destId="{0D455AA8-6456-47E4-826F-FE52B91B5123}" srcOrd="0" destOrd="0" presId="urn:microsoft.com/office/officeart/2018/5/layout/IconCircleLabelList"/>
    <dgm:cxn modelId="{D402EDA6-E170-4622-8C37-C2493703D108}" type="presParOf" srcId="{09DA1C4F-AC71-41B2-9887-B04E5B8E0654}" destId="{E3CF6546-D29D-475B-ABB8-D1C955681DFC}" srcOrd="1" destOrd="0" presId="urn:microsoft.com/office/officeart/2018/5/layout/IconCircleLabelList"/>
    <dgm:cxn modelId="{FAB279B3-D94E-4A6A-844C-7526F151920B}" type="presParOf" srcId="{09DA1C4F-AC71-41B2-9887-B04E5B8E0654}" destId="{049810E6-5D20-484B-999B-C51E9FC676CC}" srcOrd="2" destOrd="0" presId="urn:microsoft.com/office/officeart/2018/5/layout/IconCircleLabelList"/>
    <dgm:cxn modelId="{3EEC79D6-F116-421D-AF3B-6516F1B06859}" type="presParOf" srcId="{09DA1C4F-AC71-41B2-9887-B04E5B8E0654}" destId="{118787A5-9E9B-4D94-B735-0889D408C81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CBA48D-5193-4BFC-8FDD-0F843868C7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175EC3B-E475-4AC7-831B-47EF280E88C1}">
      <dgm:prSet/>
      <dgm:spPr/>
      <dgm:t>
        <a:bodyPr/>
        <a:lstStyle/>
        <a:p>
          <a:r>
            <a:rPr lang="en-US"/>
            <a:t>Hardware: Off-the-Shelf Commodity Components</a:t>
          </a:r>
        </a:p>
      </dgm:t>
    </dgm:pt>
    <dgm:pt modelId="{0C06AC71-B790-45B2-BB8C-21351301FCC4}" type="parTrans" cxnId="{E6E8135B-4F92-44F9-A13E-31A14D074F75}">
      <dgm:prSet/>
      <dgm:spPr/>
      <dgm:t>
        <a:bodyPr/>
        <a:lstStyle/>
        <a:p>
          <a:endParaRPr lang="en-US"/>
        </a:p>
      </dgm:t>
    </dgm:pt>
    <dgm:pt modelId="{B7AD94CC-3251-416A-A849-95AE28FDBC3D}" type="sibTrans" cxnId="{E6E8135B-4F92-44F9-A13E-31A14D074F75}">
      <dgm:prSet/>
      <dgm:spPr/>
      <dgm:t>
        <a:bodyPr/>
        <a:lstStyle/>
        <a:p>
          <a:endParaRPr lang="en-US"/>
        </a:p>
      </dgm:t>
    </dgm:pt>
    <dgm:pt modelId="{D34F1E71-0E83-4A90-A5E0-EC7C4F643E6C}">
      <dgm:prSet/>
      <dgm:spPr/>
      <dgm:t>
        <a:bodyPr/>
        <a:lstStyle/>
        <a:p>
          <a:r>
            <a:rPr lang="en-US"/>
            <a:t>Software: Base on Open Source Components</a:t>
          </a:r>
        </a:p>
      </dgm:t>
    </dgm:pt>
    <dgm:pt modelId="{5FA61F69-3FDF-4BA9-A656-CC3D00F69F1F}" type="parTrans" cxnId="{AADB8D12-6508-423D-B7D1-442068E3A7DC}">
      <dgm:prSet/>
      <dgm:spPr/>
      <dgm:t>
        <a:bodyPr/>
        <a:lstStyle/>
        <a:p>
          <a:endParaRPr lang="en-US"/>
        </a:p>
      </dgm:t>
    </dgm:pt>
    <dgm:pt modelId="{8D0BE8CC-4EB9-4ADA-8A31-47F2370AE470}" type="sibTrans" cxnId="{AADB8D12-6508-423D-B7D1-442068E3A7DC}">
      <dgm:prSet/>
      <dgm:spPr/>
      <dgm:t>
        <a:bodyPr/>
        <a:lstStyle/>
        <a:p>
          <a:endParaRPr lang="en-US"/>
        </a:p>
      </dgm:t>
    </dgm:pt>
    <dgm:pt modelId="{90094DC2-A5E0-44D9-8BD8-1E26B7430B7C}" type="pres">
      <dgm:prSet presAssocID="{40CBA48D-5193-4BFC-8FDD-0F843868C799}" presName="linear" presStyleCnt="0">
        <dgm:presLayoutVars>
          <dgm:animLvl val="lvl"/>
          <dgm:resizeHandles val="exact"/>
        </dgm:presLayoutVars>
      </dgm:prSet>
      <dgm:spPr/>
    </dgm:pt>
    <dgm:pt modelId="{6BBD1486-4837-4EE8-AC79-E78CC4349591}" type="pres">
      <dgm:prSet presAssocID="{A175EC3B-E475-4AC7-831B-47EF280E88C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8329A7A-7971-429B-ABC7-F473ECF41C69}" type="pres">
      <dgm:prSet presAssocID="{B7AD94CC-3251-416A-A849-95AE28FDBC3D}" presName="spacer" presStyleCnt="0"/>
      <dgm:spPr/>
    </dgm:pt>
    <dgm:pt modelId="{3C823858-E927-4973-858D-E4525F04E234}" type="pres">
      <dgm:prSet presAssocID="{D34F1E71-0E83-4A90-A5E0-EC7C4F643E6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ADB8D12-6508-423D-B7D1-442068E3A7DC}" srcId="{40CBA48D-5193-4BFC-8FDD-0F843868C799}" destId="{D34F1E71-0E83-4A90-A5E0-EC7C4F643E6C}" srcOrd="1" destOrd="0" parTransId="{5FA61F69-3FDF-4BA9-A656-CC3D00F69F1F}" sibTransId="{8D0BE8CC-4EB9-4ADA-8A31-47F2370AE470}"/>
    <dgm:cxn modelId="{E6E8135B-4F92-44F9-A13E-31A14D074F75}" srcId="{40CBA48D-5193-4BFC-8FDD-0F843868C799}" destId="{A175EC3B-E475-4AC7-831B-47EF280E88C1}" srcOrd="0" destOrd="0" parTransId="{0C06AC71-B790-45B2-BB8C-21351301FCC4}" sibTransId="{B7AD94CC-3251-416A-A849-95AE28FDBC3D}"/>
    <dgm:cxn modelId="{305C6188-32CA-49AA-BC3B-AB68B58A1152}" type="presOf" srcId="{D34F1E71-0E83-4A90-A5E0-EC7C4F643E6C}" destId="{3C823858-E927-4973-858D-E4525F04E234}" srcOrd="0" destOrd="0" presId="urn:microsoft.com/office/officeart/2005/8/layout/vList2"/>
    <dgm:cxn modelId="{2C748EB4-5F66-420B-BE7D-6E92A6D448CA}" type="presOf" srcId="{40CBA48D-5193-4BFC-8FDD-0F843868C799}" destId="{90094DC2-A5E0-44D9-8BD8-1E26B7430B7C}" srcOrd="0" destOrd="0" presId="urn:microsoft.com/office/officeart/2005/8/layout/vList2"/>
    <dgm:cxn modelId="{079CEBCE-5155-4E13-82CA-29B425B12913}" type="presOf" srcId="{A175EC3B-E475-4AC7-831B-47EF280E88C1}" destId="{6BBD1486-4837-4EE8-AC79-E78CC4349591}" srcOrd="0" destOrd="0" presId="urn:microsoft.com/office/officeart/2005/8/layout/vList2"/>
    <dgm:cxn modelId="{DA888E70-5D17-4982-BC1E-3DAA48EB3119}" type="presParOf" srcId="{90094DC2-A5E0-44D9-8BD8-1E26B7430B7C}" destId="{6BBD1486-4837-4EE8-AC79-E78CC4349591}" srcOrd="0" destOrd="0" presId="urn:microsoft.com/office/officeart/2005/8/layout/vList2"/>
    <dgm:cxn modelId="{2283B434-2A9F-40DC-8F93-36F2FD3125FA}" type="presParOf" srcId="{90094DC2-A5E0-44D9-8BD8-1E26B7430B7C}" destId="{48329A7A-7971-429B-ABC7-F473ECF41C69}" srcOrd="1" destOrd="0" presId="urn:microsoft.com/office/officeart/2005/8/layout/vList2"/>
    <dgm:cxn modelId="{4388245A-A9A4-4A8E-85F5-22391E3F416D}" type="presParOf" srcId="{90094DC2-A5E0-44D9-8BD8-1E26B7430B7C}" destId="{3C823858-E927-4973-858D-E4525F04E23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655A27-89E1-450B-8BE6-1D38664C15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981BF62-5E17-444A-A676-8E42AA5591C9}">
      <dgm:prSet/>
      <dgm:spPr/>
      <dgm:t>
        <a:bodyPr/>
        <a:lstStyle/>
        <a:p>
          <a:r>
            <a:rPr lang="en-US"/>
            <a:t>Fault Tolerance</a:t>
          </a:r>
        </a:p>
      </dgm:t>
    </dgm:pt>
    <dgm:pt modelId="{040A54E3-C257-4133-8F72-0A942EC409BA}" type="parTrans" cxnId="{FF293457-8D17-49EE-9E14-793B079A2011}">
      <dgm:prSet/>
      <dgm:spPr/>
      <dgm:t>
        <a:bodyPr/>
        <a:lstStyle/>
        <a:p>
          <a:endParaRPr lang="en-US"/>
        </a:p>
      </dgm:t>
    </dgm:pt>
    <dgm:pt modelId="{4CD8977A-278D-4C3A-9E08-1BAA26517165}" type="sibTrans" cxnId="{FF293457-8D17-49EE-9E14-793B079A2011}">
      <dgm:prSet/>
      <dgm:spPr/>
      <dgm:t>
        <a:bodyPr/>
        <a:lstStyle/>
        <a:p>
          <a:endParaRPr lang="en-US"/>
        </a:p>
      </dgm:t>
    </dgm:pt>
    <dgm:pt modelId="{6B323301-7B55-4CCD-9844-F7892B435F1D}">
      <dgm:prSet/>
      <dgm:spPr/>
      <dgm:t>
        <a:bodyPr/>
        <a:lstStyle/>
        <a:p>
          <a:r>
            <a:rPr lang="en-US"/>
            <a:t>High Availability</a:t>
          </a:r>
        </a:p>
      </dgm:t>
    </dgm:pt>
    <dgm:pt modelId="{DBDBCAA0-4057-4C61-8EF8-A9CA21B51C6F}" type="parTrans" cxnId="{E65D611B-E6D6-4851-A977-96CE683AF989}">
      <dgm:prSet/>
      <dgm:spPr/>
      <dgm:t>
        <a:bodyPr/>
        <a:lstStyle/>
        <a:p>
          <a:endParaRPr lang="en-US"/>
        </a:p>
      </dgm:t>
    </dgm:pt>
    <dgm:pt modelId="{1F7A1C20-9D96-47FE-91B6-2E64EAA18B6D}" type="sibTrans" cxnId="{E65D611B-E6D6-4851-A977-96CE683AF989}">
      <dgm:prSet/>
      <dgm:spPr/>
      <dgm:t>
        <a:bodyPr/>
        <a:lstStyle/>
        <a:p>
          <a:endParaRPr lang="en-US"/>
        </a:p>
      </dgm:t>
    </dgm:pt>
    <dgm:pt modelId="{AB32FDAA-978D-42DA-8626-D964F871650C}">
      <dgm:prSet/>
      <dgm:spPr/>
      <dgm:t>
        <a:bodyPr/>
        <a:lstStyle/>
        <a:p>
          <a:r>
            <a:rPr lang="en-US"/>
            <a:t>Removing a Single Point of Failure</a:t>
          </a:r>
        </a:p>
      </dgm:t>
    </dgm:pt>
    <dgm:pt modelId="{140CB04F-98A6-4823-8463-5A65B628D778}" type="parTrans" cxnId="{19FEFF74-858F-4F83-B581-54D088BB683E}">
      <dgm:prSet/>
      <dgm:spPr/>
      <dgm:t>
        <a:bodyPr/>
        <a:lstStyle/>
        <a:p>
          <a:endParaRPr lang="en-US"/>
        </a:p>
      </dgm:t>
    </dgm:pt>
    <dgm:pt modelId="{2060A790-8EE2-4048-96D2-379D86778B35}" type="sibTrans" cxnId="{19FEFF74-858F-4F83-B581-54D088BB683E}">
      <dgm:prSet/>
      <dgm:spPr/>
      <dgm:t>
        <a:bodyPr/>
        <a:lstStyle/>
        <a:p>
          <a:endParaRPr lang="en-US"/>
        </a:p>
      </dgm:t>
    </dgm:pt>
    <dgm:pt modelId="{5050173C-6E8E-4A48-B577-F49236C902E9}" type="pres">
      <dgm:prSet presAssocID="{F8655A27-89E1-450B-8BE6-1D38664C1568}" presName="linear" presStyleCnt="0">
        <dgm:presLayoutVars>
          <dgm:animLvl val="lvl"/>
          <dgm:resizeHandles val="exact"/>
        </dgm:presLayoutVars>
      </dgm:prSet>
      <dgm:spPr/>
    </dgm:pt>
    <dgm:pt modelId="{9B6349EF-4F37-486B-9A0D-35912400B3BC}" type="pres">
      <dgm:prSet presAssocID="{3981BF62-5E17-444A-A676-8E42AA5591C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D48D286-76DA-4F4F-8A00-0A43D0FFAF0C}" type="pres">
      <dgm:prSet presAssocID="{4CD8977A-278D-4C3A-9E08-1BAA26517165}" presName="spacer" presStyleCnt="0"/>
      <dgm:spPr/>
    </dgm:pt>
    <dgm:pt modelId="{F2EB3610-8094-4B8D-ACBA-D74AB1F44B12}" type="pres">
      <dgm:prSet presAssocID="{6B323301-7B55-4CCD-9844-F7892B435F1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D6DE70E-3E24-4334-A083-80D9A05E1783}" type="pres">
      <dgm:prSet presAssocID="{1F7A1C20-9D96-47FE-91B6-2E64EAA18B6D}" presName="spacer" presStyleCnt="0"/>
      <dgm:spPr/>
    </dgm:pt>
    <dgm:pt modelId="{0AC10357-0992-4E1F-A307-35FAF0A933A4}" type="pres">
      <dgm:prSet presAssocID="{AB32FDAA-978D-42DA-8626-D964F871650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65D611B-E6D6-4851-A977-96CE683AF989}" srcId="{F8655A27-89E1-450B-8BE6-1D38664C1568}" destId="{6B323301-7B55-4CCD-9844-F7892B435F1D}" srcOrd="1" destOrd="0" parTransId="{DBDBCAA0-4057-4C61-8EF8-A9CA21B51C6F}" sibTransId="{1F7A1C20-9D96-47FE-91B6-2E64EAA18B6D}"/>
    <dgm:cxn modelId="{EDC17F37-CE87-4E1D-B321-3638D70C22CE}" type="presOf" srcId="{3981BF62-5E17-444A-A676-8E42AA5591C9}" destId="{9B6349EF-4F37-486B-9A0D-35912400B3BC}" srcOrd="0" destOrd="0" presId="urn:microsoft.com/office/officeart/2005/8/layout/vList2"/>
    <dgm:cxn modelId="{5EC25E5D-C69E-403B-B5E4-3F08588C9A7A}" type="presOf" srcId="{AB32FDAA-978D-42DA-8626-D964F871650C}" destId="{0AC10357-0992-4E1F-A307-35FAF0A933A4}" srcOrd="0" destOrd="0" presId="urn:microsoft.com/office/officeart/2005/8/layout/vList2"/>
    <dgm:cxn modelId="{A75D9466-4837-4E6D-A979-816E7C7B7555}" type="presOf" srcId="{F8655A27-89E1-450B-8BE6-1D38664C1568}" destId="{5050173C-6E8E-4A48-B577-F49236C902E9}" srcOrd="0" destOrd="0" presId="urn:microsoft.com/office/officeart/2005/8/layout/vList2"/>
    <dgm:cxn modelId="{19FEFF74-858F-4F83-B581-54D088BB683E}" srcId="{F8655A27-89E1-450B-8BE6-1D38664C1568}" destId="{AB32FDAA-978D-42DA-8626-D964F871650C}" srcOrd="2" destOrd="0" parTransId="{140CB04F-98A6-4823-8463-5A65B628D778}" sibTransId="{2060A790-8EE2-4048-96D2-379D86778B35}"/>
    <dgm:cxn modelId="{FF293457-8D17-49EE-9E14-793B079A2011}" srcId="{F8655A27-89E1-450B-8BE6-1D38664C1568}" destId="{3981BF62-5E17-444A-A676-8E42AA5591C9}" srcOrd="0" destOrd="0" parTransId="{040A54E3-C257-4133-8F72-0A942EC409BA}" sibTransId="{4CD8977A-278D-4C3A-9E08-1BAA26517165}"/>
    <dgm:cxn modelId="{5B455FEC-AD6D-474F-80AA-14B3D134B7A7}" type="presOf" srcId="{6B323301-7B55-4CCD-9844-F7892B435F1D}" destId="{F2EB3610-8094-4B8D-ACBA-D74AB1F44B12}" srcOrd="0" destOrd="0" presId="urn:microsoft.com/office/officeart/2005/8/layout/vList2"/>
    <dgm:cxn modelId="{8552ABDE-C12F-4187-AAF5-871B45A2D4A6}" type="presParOf" srcId="{5050173C-6E8E-4A48-B577-F49236C902E9}" destId="{9B6349EF-4F37-486B-9A0D-35912400B3BC}" srcOrd="0" destOrd="0" presId="urn:microsoft.com/office/officeart/2005/8/layout/vList2"/>
    <dgm:cxn modelId="{10C8ECCB-28FA-4223-87AA-6686F1E238F0}" type="presParOf" srcId="{5050173C-6E8E-4A48-B577-F49236C902E9}" destId="{0D48D286-76DA-4F4F-8A00-0A43D0FFAF0C}" srcOrd="1" destOrd="0" presId="urn:microsoft.com/office/officeart/2005/8/layout/vList2"/>
    <dgm:cxn modelId="{31855FCE-C2B0-4DF2-AEED-043557CA38EE}" type="presParOf" srcId="{5050173C-6E8E-4A48-B577-F49236C902E9}" destId="{F2EB3610-8094-4B8D-ACBA-D74AB1F44B12}" srcOrd="2" destOrd="0" presId="urn:microsoft.com/office/officeart/2005/8/layout/vList2"/>
    <dgm:cxn modelId="{90FFE6FC-DA3F-4EAD-966C-50E3C7CFABD4}" type="presParOf" srcId="{5050173C-6E8E-4A48-B577-F49236C902E9}" destId="{CD6DE70E-3E24-4334-A083-80D9A05E1783}" srcOrd="3" destOrd="0" presId="urn:microsoft.com/office/officeart/2005/8/layout/vList2"/>
    <dgm:cxn modelId="{92A8656B-D289-4CBB-9EFA-AAD3F6C5744A}" type="presParOf" srcId="{5050173C-6E8E-4A48-B577-F49236C902E9}" destId="{0AC10357-0992-4E1F-A307-35FAF0A933A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053916-A709-46FD-8A56-D72B350B762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848DB8C-3D02-4541-AB64-CBD28101582C}">
      <dgm:prSet/>
      <dgm:spPr/>
      <dgm:t>
        <a:bodyPr/>
        <a:lstStyle/>
        <a:p>
          <a:r>
            <a:rPr lang="en-US"/>
            <a:t>I/O Performance</a:t>
          </a:r>
        </a:p>
      </dgm:t>
    </dgm:pt>
    <dgm:pt modelId="{CA17D8BE-40B9-446A-AD1A-EE71173DF560}" type="parTrans" cxnId="{463D6345-3AD5-45E5-A3E0-A7C1D201A367}">
      <dgm:prSet/>
      <dgm:spPr/>
      <dgm:t>
        <a:bodyPr/>
        <a:lstStyle/>
        <a:p>
          <a:endParaRPr lang="en-US"/>
        </a:p>
      </dgm:t>
    </dgm:pt>
    <dgm:pt modelId="{DCEE4F3F-BE65-406B-8D4C-6E9F7C6E02F8}" type="sibTrans" cxnId="{463D6345-3AD5-45E5-A3E0-A7C1D201A367}">
      <dgm:prSet/>
      <dgm:spPr/>
      <dgm:t>
        <a:bodyPr/>
        <a:lstStyle/>
        <a:p>
          <a:endParaRPr lang="en-US"/>
        </a:p>
      </dgm:t>
    </dgm:pt>
    <dgm:pt modelId="{5438C782-11D5-4F6B-ADDA-88E9F609D131}">
      <dgm:prSet/>
      <dgm:spPr/>
      <dgm:t>
        <a:bodyPr/>
        <a:lstStyle/>
        <a:p>
          <a:r>
            <a:rPr lang="en-US"/>
            <a:t>Data Reliability</a:t>
          </a:r>
        </a:p>
      </dgm:t>
    </dgm:pt>
    <dgm:pt modelId="{E6209133-F8BE-4AD6-9121-6D5829969CEA}" type="parTrans" cxnId="{8A8D8EF2-F2FE-4E68-9451-7C6FCE1DE663}">
      <dgm:prSet/>
      <dgm:spPr/>
      <dgm:t>
        <a:bodyPr/>
        <a:lstStyle/>
        <a:p>
          <a:endParaRPr lang="en-US"/>
        </a:p>
      </dgm:t>
    </dgm:pt>
    <dgm:pt modelId="{1A98FD42-8971-42EE-9A89-3030E037E6F1}" type="sibTrans" cxnId="{8A8D8EF2-F2FE-4E68-9451-7C6FCE1DE663}">
      <dgm:prSet/>
      <dgm:spPr/>
      <dgm:t>
        <a:bodyPr/>
        <a:lstStyle/>
        <a:p>
          <a:endParaRPr lang="en-US"/>
        </a:p>
      </dgm:t>
    </dgm:pt>
    <dgm:pt modelId="{FD9BC0DA-7B21-40AF-8684-B9E56B9722A8}">
      <dgm:prSet/>
      <dgm:spPr/>
      <dgm:t>
        <a:bodyPr/>
        <a:lstStyle/>
        <a:p>
          <a:r>
            <a:rPr lang="en-US"/>
            <a:t>Logical Volumes</a:t>
          </a:r>
        </a:p>
      </dgm:t>
    </dgm:pt>
    <dgm:pt modelId="{A6FF7D6B-E730-484D-8499-2945554ADEE3}" type="parTrans" cxnId="{E75FB741-868A-4051-81EE-69F8754CEB51}">
      <dgm:prSet/>
      <dgm:spPr/>
      <dgm:t>
        <a:bodyPr/>
        <a:lstStyle/>
        <a:p>
          <a:endParaRPr lang="en-US"/>
        </a:p>
      </dgm:t>
    </dgm:pt>
    <dgm:pt modelId="{E1334ED9-A2AF-499F-8553-41D37BFB2409}" type="sibTrans" cxnId="{E75FB741-868A-4051-81EE-69F8754CEB51}">
      <dgm:prSet/>
      <dgm:spPr/>
      <dgm:t>
        <a:bodyPr/>
        <a:lstStyle/>
        <a:p>
          <a:endParaRPr lang="en-US"/>
        </a:p>
      </dgm:t>
    </dgm:pt>
    <dgm:pt modelId="{C5389721-FBCF-4CCB-84D0-98752E137CA7}" type="pres">
      <dgm:prSet presAssocID="{72053916-A709-46FD-8A56-D72B350B762A}" presName="linear" presStyleCnt="0">
        <dgm:presLayoutVars>
          <dgm:animLvl val="lvl"/>
          <dgm:resizeHandles val="exact"/>
        </dgm:presLayoutVars>
      </dgm:prSet>
      <dgm:spPr/>
    </dgm:pt>
    <dgm:pt modelId="{AF2FFCE6-6879-4AD5-9614-3AE1E74A23AE}" type="pres">
      <dgm:prSet presAssocID="{A848DB8C-3D02-4541-AB64-CBD28101582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38808E2-3E53-4A69-BA12-5F3210C7CD81}" type="pres">
      <dgm:prSet presAssocID="{DCEE4F3F-BE65-406B-8D4C-6E9F7C6E02F8}" presName="spacer" presStyleCnt="0"/>
      <dgm:spPr/>
    </dgm:pt>
    <dgm:pt modelId="{68782C65-77D2-4043-B047-73E997CF37F2}" type="pres">
      <dgm:prSet presAssocID="{5438C782-11D5-4F6B-ADDA-88E9F609D13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3CB4DBD-733B-412F-B2BE-EF74A9835337}" type="pres">
      <dgm:prSet presAssocID="{1A98FD42-8971-42EE-9A89-3030E037E6F1}" presName="spacer" presStyleCnt="0"/>
      <dgm:spPr/>
    </dgm:pt>
    <dgm:pt modelId="{801E89D9-D79B-467E-AD97-DD5733C26EA9}" type="pres">
      <dgm:prSet presAssocID="{FD9BC0DA-7B21-40AF-8684-B9E56B9722A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57A8E01-3265-4A55-A9B0-D9548E07E1ED}" type="presOf" srcId="{FD9BC0DA-7B21-40AF-8684-B9E56B9722A8}" destId="{801E89D9-D79B-467E-AD97-DD5733C26EA9}" srcOrd="0" destOrd="0" presId="urn:microsoft.com/office/officeart/2005/8/layout/vList2"/>
    <dgm:cxn modelId="{0CDBBA17-D0E4-4FC0-8C3B-3307CBA9787D}" type="presOf" srcId="{5438C782-11D5-4F6B-ADDA-88E9F609D131}" destId="{68782C65-77D2-4043-B047-73E997CF37F2}" srcOrd="0" destOrd="0" presId="urn:microsoft.com/office/officeart/2005/8/layout/vList2"/>
    <dgm:cxn modelId="{E75FB741-868A-4051-81EE-69F8754CEB51}" srcId="{72053916-A709-46FD-8A56-D72B350B762A}" destId="{FD9BC0DA-7B21-40AF-8684-B9E56B9722A8}" srcOrd="2" destOrd="0" parTransId="{A6FF7D6B-E730-484D-8499-2945554ADEE3}" sibTransId="{E1334ED9-A2AF-499F-8553-41D37BFB2409}"/>
    <dgm:cxn modelId="{D6257842-7BD4-42BE-A18B-C272D4D228D2}" type="presOf" srcId="{A848DB8C-3D02-4541-AB64-CBD28101582C}" destId="{AF2FFCE6-6879-4AD5-9614-3AE1E74A23AE}" srcOrd="0" destOrd="0" presId="urn:microsoft.com/office/officeart/2005/8/layout/vList2"/>
    <dgm:cxn modelId="{463D6345-3AD5-45E5-A3E0-A7C1D201A367}" srcId="{72053916-A709-46FD-8A56-D72B350B762A}" destId="{A848DB8C-3D02-4541-AB64-CBD28101582C}" srcOrd="0" destOrd="0" parTransId="{CA17D8BE-40B9-446A-AD1A-EE71173DF560}" sibTransId="{DCEE4F3F-BE65-406B-8D4C-6E9F7C6E02F8}"/>
    <dgm:cxn modelId="{39CCFCC9-7F9D-4AFB-BF48-D767267FE802}" type="presOf" srcId="{72053916-A709-46FD-8A56-D72B350B762A}" destId="{C5389721-FBCF-4CCB-84D0-98752E137CA7}" srcOrd="0" destOrd="0" presId="urn:microsoft.com/office/officeart/2005/8/layout/vList2"/>
    <dgm:cxn modelId="{8A8D8EF2-F2FE-4E68-9451-7C6FCE1DE663}" srcId="{72053916-A709-46FD-8A56-D72B350B762A}" destId="{5438C782-11D5-4F6B-ADDA-88E9F609D131}" srcOrd="1" destOrd="0" parTransId="{E6209133-F8BE-4AD6-9121-6D5829969CEA}" sibTransId="{1A98FD42-8971-42EE-9A89-3030E037E6F1}"/>
    <dgm:cxn modelId="{7225B805-44AF-4C96-87D8-632B02296710}" type="presParOf" srcId="{C5389721-FBCF-4CCB-84D0-98752E137CA7}" destId="{AF2FFCE6-6879-4AD5-9614-3AE1E74A23AE}" srcOrd="0" destOrd="0" presId="urn:microsoft.com/office/officeart/2005/8/layout/vList2"/>
    <dgm:cxn modelId="{B5BC1E9B-BF91-4CEB-B9BD-300E1AD2F8FD}" type="presParOf" srcId="{C5389721-FBCF-4CCB-84D0-98752E137CA7}" destId="{038808E2-3E53-4A69-BA12-5F3210C7CD81}" srcOrd="1" destOrd="0" presId="urn:microsoft.com/office/officeart/2005/8/layout/vList2"/>
    <dgm:cxn modelId="{E1229546-E4ED-436A-A584-52257677D262}" type="presParOf" srcId="{C5389721-FBCF-4CCB-84D0-98752E137CA7}" destId="{68782C65-77D2-4043-B047-73E997CF37F2}" srcOrd="2" destOrd="0" presId="urn:microsoft.com/office/officeart/2005/8/layout/vList2"/>
    <dgm:cxn modelId="{EFECDC90-FC25-4947-ADB8-2D81538BF7E9}" type="presParOf" srcId="{C5389721-FBCF-4CCB-84D0-98752E137CA7}" destId="{63CB4DBD-733B-412F-B2BE-EF74A9835337}" srcOrd="3" destOrd="0" presId="urn:microsoft.com/office/officeart/2005/8/layout/vList2"/>
    <dgm:cxn modelId="{966E2161-C865-4B2A-A505-3F9B2BC94CF8}" type="presParOf" srcId="{C5389721-FBCF-4CCB-84D0-98752E137CA7}" destId="{801E89D9-D79B-467E-AD97-DD5733C26EA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FF7144-55D5-42D4-AA79-6CBBC762B7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8DFE534-EF63-48BD-9553-2355E87EB560}">
      <dgm:prSet/>
      <dgm:spPr/>
      <dgm:t>
        <a:bodyPr/>
        <a:lstStyle/>
        <a:p>
          <a:r>
            <a:rPr lang="en-US"/>
            <a:t>Mirroring Block Devices Between Hosts</a:t>
          </a:r>
        </a:p>
      </dgm:t>
    </dgm:pt>
    <dgm:pt modelId="{D631106B-790C-4B82-9768-89389E224E35}" type="parTrans" cxnId="{A01E4E76-E30F-42FE-BCB5-73AE5E9EA8B9}">
      <dgm:prSet/>
      <dgm:spPr/>
      <dgm:t>
        <a:bodyPr/>
        <a:lstStyle/>
        <a:p>
          <a:endParaRPr lang="en-US"/>
        </a:p>
      </dgm:t>
    </dgm:pt>
    <dgm:pt modelId="{9DF49CD6-DFEF-4AA5-8520-315649E7E7A9}" type="sibTrans" cxnId="{A01E4E76-E30F-42FE-BCB5-73AE5E9EA8B9}">
      <dgm:prSet/>
      <dgm:spPr/>
      <dgm:t>
        <a:bodyPr/>
        <a:lstStyle/>
        <a:p>
          <a:endParaRPr lang="en-US"/>
        </a:p>
      </dgm:t>
    </dgm:pt>
    <dgm:pt modelId="{E2922C80-94F2-41C0-9CC3-AEEC8E0BAE45}">
      <dgm:prSet/>
      <dgm:spPr/>
      <dgm:t>
        <a:bodyPr/>
        <a:lstStyle/>
        <a:p>
          <a:r>
            <a:rPr lang="en-US"/>
            <a:t>Implemented as a Kernel Module</a:t>
          </a:r>
        </a:p>
      </dgm:t>
    </dgm:pt>
    <dgm:pt modelId="{965A55E2-1A01-45DC-B97C-55FC1CF0BFAC}" type="parTrans" cxnId="{F43A1766-B549-458C-8548-3C56C8C5E49B}">
      <dgm:prSet/>
      <dgm:spPr/>
      <dgm:t>
        <a:bodyPr/>
        <a:lstStyle/>
        <a:p>
          <a:endParaRPr lang="en-US"/>
        </a:p>
      </dgm:t>
    </dgm:pt>
    <dgm:pt modelId="{D6CA9911-9B20-4176-9272-CF92F13FAAA8}" type="sibTrans" cxnId="{F43A1766-B549-458C-8548-3C56C8C5E49B}">
      <dgm:prSet/>
      <dgm:spPr/>
      <dgm:t>
        <a:bodyPr/>
        <a:lstStyle/>
        <a:p>
          <a:endParaRPr lang="en-US"/>
        </a:p>
      </dgm:t>
    </dgm:pt>
    <dgm:pt modelId="{C7E74E17-A15C-497C-8631-582350B83207}" type="pres">
      <dgm:prSet presAssocID="{59FF7144-55D5-42D4-AA79-6CBBC762B7F0}" presName="linear" presStyleCnt="0">
        <dgm:presLayoutVars>
          <dgm:animLvl val="lvl"/>
          <dgm:resizeHandles val="exact"/>
        </dgm:presLayoutVars>
      </dgm:prSet>
      <dgm:spPr/>
    </dgm:pt>
    <dgm:pt modelId="{D8698843-9625-4B6A-9624-6CCE3052337F}" type="pres">
      <dgm:prSet presAssocID="{88DFE534-EF63-48BD-9553-2355E87EB56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02D0650-5313-42E5-8289-EEE36D86815D}" type="pres">
      <dgm:prSet presAssocID="{9DF49CD6-DFEF-4AA5-8520-315649E7E7A9}" presName="spacer" presStyleCnt="0"/>
      <dgm:spPr/>
    </dgm:pt>
    <dgm:pt modelId="{F7C179D6-CA3D-4E16-9765-7A6FDBF1E673}" type="pres">
      <dgm:prSet presAssocID="{E2922C80-94F2-41C0-9CC3-AEEC8E0BAE4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C7CD904-D3FA-4C9A-8B4C-719C3D635E6E}" type="presOf" srcId="{E2922C80-94F2-41C0-9CC3-AEEC8E0BAE45}" destId="{F7C179D6-CA3D-4E16-9765-7A6FDBF1E673}" srcOrd="0" destOrd="0" presId="urn:microsoft.com/office/officeart/2005/8/layout/vList2"/>
    <dgm:cxn modelId="{613DDF25-0175-4CF4-AE51-6DDA5D559590}" type="presOf" srcId="{59FF7144-55D5-42D4-AA79-6CBBC762B7F0}" destId="{C7E74E17-A15C-497C-8631-582350B83207}" srcOrd="0" destOrd="0" presId="urn:microsoft.com/office/officeart/2005/8/layout/vList2"/>
    <dgm:cxn modelId="{F43A1766-B549-458C-8548-3C56C8C5E49B}" srcId="{59FF7144-55D5-42D4-AA79-6CBBC762B7F0}" destId="{E2922C80-94F2-41C0-9CC3-AEEC8E0BAE45}" srcOrd="1" destOrd="0" parTransId="{965A55E2-1A01-45DC-B97C-55FC1CF0BFAC}" sibTransId="{D6CA9911-9B20-4176-9272-CF92F13FAAA8}"/>
    <dgm:cxn modelId="{A01E4E76-E30F-42FE-BCB5-73AE5E9EA8B9}" srcId="{59FF7144-55D5-42D4-AA79-6CBBC762B7F0}" destId="{88DFE534-EF63-48BD-9553-2355E87EB560}" srcOrd="0" destOrd="0" parTransId="{D631106B-790C-4B82-9768-89389E224E35}" sibTransId="{9DF49CD6-DFEF-4AA5-8520-315649E7E7A9}"/>
    <dgm:cxn modelId="{742B3AEC-EC38-41D1-A79A-E804A7BE91D1}" type="presOf" srcId="{88DFE534-EF63-48BD-9553-2355E87EB560}" destId="{D8698843-9625-4B6A-9624-6CCE3052337F}" srcOrd="0" destOrd="0" presId="urn:microsoft.com/office/officeart/2005/8/layout/vList2"/>
    <dgm:cxn modelId="{6AA6B9F8-EC51-4599-AB54-5D57F6CEAF43}" type="presParOf" srcId="{C7E74E17-A15C-497C-8631-582350B83207}" destId="{D8698843-9625-4B6A-9624-6CCE3052337F}" srcOrd="0" destOrd="0" presId="urn:microsoft.com/office/officeart/2005/8/layout/vList2"/>
    <dgm:cxn modelId="{BEEC9B02-443F-4115-A483-5A63EB6C0187}" type="presParOf" srcId="{C7E74E17-A15C-497C-8631-582350B83207}" destId="{702D0650-5313-42E5-8289-EEE36D86815D}" srcOrd="1" destOrd="0" presId="urn:microsoft.com/office/officeart/2005/8/layout/vList2"/>
    <dgm:cxn modelId="{109EBC0B-6943-4E71-A0A6-FE57812A8862}" type="presParOf" srcId="{C7E74E17-A15C-497C-8631-582350B83207}" destId="{F7C179D6-CA3D-4E16-9765-7A6FDBF1E67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9D4D753-BEFD-466E-9AF8-EBDA2CC93925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419FF39-4CDB-455B-A512-23EF1799B50B}">
      <dgm:prSet/>
      <dgm:spPr/>
      <dgm:t>
        <a:bodyPr/>
        <a:lstStyle/>
        <a:p>
          <a:r>
            <a:rPr lang="en-US" dirty="0"/>
            <a:t>connect-int</a:t>
          </a:r>
        </a:p>
      </dgm:t>
    </dgm:pt>
    <dgm:pt modelId="{318628A2-FA20-46E8-9C62-DDCDF6B2C884}" type="parTrans" cxnId="{FFC2FDA3-BED3-42BA-B9CE-83E70926132D}">
      <dgm:prSet/>
      <dgm:spPr/>
      <dgm:t>
        <a:bodyPr/>
        <a:lstStyle/>
        <a:p>
          <a:endParaRPr lang="en-US"/>
        </a:p>
      </dgm:t>
    </dgm:pt>
    <dgm:pt modelId="{BB94B979-982B-4B6C-9D19-DBC658AF0EFD}" type="sibTrans" cxnId="{FFC2FDA3-BED3-42BA-B9CE-83E70926132D}">
      <dgm:prSet/>
      <dgm:spPr/>
      <dgm:t>
        <a:bodyPr/>
        <a:lstStyle/>
        <a:p>
          <a:endParaRPr lang="en-US"/>
        </a:p>
      </dgm:t>
    </dgm:pt>
    <dgm:pt modelId="{DEDD2441-C783-4E76-AF1E-4874A410DDA3}">
      <dgm:prSet/>
      <dgm:spPr/>
      <dgm:t>
        <a:bodyPr/>
        <a:lstStyle/>
        <a:p>
          <a:r>
            <a:rPr lang="en-US" dirty="0"/>
            <a:t>time between tries to connect.</a:t>
          </a:r>
        </a:p>
      </dgm:t>
    </dgm:pt>
    <dgm:pt modelId="{C825A026-6E77-45BE-95A8-8E0A690116A5}" type="parTrans" cxnId="{AC357EF9-16E3-45E3-AF1D-8D5804627713}">
      <dgm:prSet/>
      <dgm:spPr/>
      <dgm:t>
        <a:bodyPr/>
        <a:lstStyle/>
        <a:p>
          <a:endParaRPr lang="en-US"/>
        </a:p>
      </dgm:t>
    </dgm:pt>
    <dgm:pt modelId="{D89EC438-965F-4DDA-AAFB-F71A5FDCBA62}" type="sibTrans" cxnId="{AC357EF9-16E3-45E3-AF1D-8D5804627713}">
      <dgm:prSet/>
      <dgm:spPr/>
      <dgm:t>
        <a:bodyPr/>
        <a:lstStyle/>
        <a:p>
          <a:endParaRPr lang="en-US"/>
        </a:p>
      </dgm:t>
    </dgm:pt>
    <dgm:pt modelId="{CF48762E-9A92-48DD-93DD-80A2AEF1C5BD}">
      <dgm:prSet/>
      <dgm:spPr/>
      <dgm:t>
        <a:bodyPr/>
        <a:lstStyle/>
        <a:p>
          <a:r>
            <a:rPr lang="en-US" dirty="0"/>
            <a:t>ping-int</a:t>
          </a:r>
        </a:p>
      </dgm:t>
    </dgm:pt>
    <dgm:pt modelId="{CA799FCB-724C-4CCD-9502-56CFA5D2EF34}" type="parTrans" cxnId="{65517FF3-5E02-42C9-89C3-E9257D942AAD}">
      <dgm:prSet/>
      <dgm:spPr/>
      <dgm:t>
        <a:bodyPr/>
        <a:lstStyle/>
        <a:p>
          <a:endParaRPr lang="en-US"/>
        </a:p>
      </dgm:t>
    </dgm:pt>
    <dgm:pt modelId="{23532DC3-15CD-4C77-A972-255F177C9BAD}" type="sibTrans" cxnId="{65517FF3-5E02-42C9-89C3-E9257D942AAD}">
      <dgm:prSet/>
      <dgm:spPr/>
      <dgm:t>
        <a:bodyPr/>
        <a:lstStyle/>
        <a:p>
          <a:endParaRPr lang="en-US"/>
        </a:p>
      </dgm:t>
    </dgm:pt>
    <dgm:pt modelId="{16D37D16-FD38-473E-932B-1DB2E10E0AB7}">
      <dgm:prSet/>
      <dgm:spPr/>
      <dgm:t>
        <a:bodyPr/>
        <a:lstStyle/>
        <a:p>
          <a:r>
            <a:rPr lang="en-US" dirty="0"/>
            <a:t>send keep-alive packet after that time.</a:t>
          </a:r>
        </a:p>
      </dgm:t>
    </dgm:pt>
    <dgm:pt modelId="{09AB8772-2518-4C89-86B5-2A5DE2AE3C47}" type="parTrans" cxnId="{7FBD7EAA-B57E-4313-AF1F-B00940CFACBC}">
      <dgm:prSet/>
      <dgm:spPr/>
      <dgm:t>
        <a:bodyPr/>
        <a:lstStyle/>
        <a:p>
          <a:endParaRPr lang="en-US"/>
        </a:p>
      </dgm:t>
    </dgm:pt>
    <dgm:pt modelId="{6B505220-B420-45EF-A2F2-4F9D516F6E17}" type="sibTrans" cxnId="{7FBD7EAA-B57E-4313-AF1F-B00940CFACBC}">
      <dgm:prSet/>
      <dgm:spPr/>
      <dgm:t>
        <a:bodyPr/>
        <a:lstStyle/>
        <a:p>
          <a:endParaRPr lang="en-US"/>
        </a:p>
      </dgm:t>
    </dgm:pt>
    <dgm:pt modelId="{A4965741-E4EE-4675-BE6C-AF00E67281AF}">
      <dgm:prSet/>
      <dgm:spPr/>
      <dgm:t>
        <a:bodyPr/>
        <a:lstStyle/>
        <a:p>
          <a:r>
            <a:rPr lang="en-US" dirty="0"/>
            <a:t>timeout</a:t>
          </a:r>
        </a:p>
      </dgm:t>
    </dgm:pt>
    <dgm:pt modelId="{B4791286-3C62-4568-87E2-8C0ECF1B1F89}" type="parTrans" cxnId="{E4F2AB83-32E6-4D90-B7B8-022EFBB207DB}">
      <dgm:prSet/>
      <dgm:spPr/>
      <dgm:t>
        <a:bodyPr/>
        <a:lstStyle/>
        <a:p>
          <a:endParaRPr lang="en-US"/>
        </a:p>
      </dgm:t>
    </dgm:pt>
    <dgm:pt modelId="{13B82A05-E3A0-404F-9432-076972FE3AD8}" type="sibTrans" cxnId="{E4F2AB83-32E6-4D90-B7B8-022EFBB207DB}">
      <dgm:prSet/>
      <dgm:spPr/>
      <dgm:t>
        <a:bodyPr/>
        <a:lstStyle/>
        <a:p>
          <a:endParaRPr lang="en-US"/>
        </a:p>
      </dgm:t>
    </dgm:pt>
    <dgm:pt modelId="{0875EEA5-51FF-4712-8F7B-B44E2EC55CD5}">
      <dgm:prSet/>
      <dgm:spPr/>
      <dgm:t>
        <a:bodyPr/>
        <a:lstStyle/>
        <a:p>
          <a:pPr rtl="0"/>
          <a:r>
            <a:rPr lang="en-US" dirty="0"/>
            <a:t>if fail to ack after that time, partner node considered dead.</a:t>
          </a:r>
        </a:p>
      </dgm:t>
    </dgm:pt>
    <dgm:pt modelId="{46D6A846-352F-4003-8B1E-09B19717A568}" type="parTrans" cxnId="{88CE5825-FF63-4E5E-A1EB-20D8321D889D}">
      <dgm:prSet/>
      <dgm:spPr/>
      <dgm:t>
        <a:bodyPr/>
        <a:lstStyle/>
        <a:p>
          <a:endParaRPr lang="en-US"/>
        </a:p>
      </dgm:t>
    </dgm:pt>
    <dgm:pt modelId="{82F0DE21-3E07-4086-B5CB-1D3420EA4701}" type="sibTrans" cxnId="{88CE5825-FF63-4E5E-A1EB-20D8321D889D}">
      <dgm:prSet/>
      <dgm:spPr/>
      <dgm:t>
        <a:bodyPr/>
        <a:lstStyle/>
        <a:p>
          <a:endParaRPr lang="en-US"/>
        </a:p>
      </dgm:t>
    </dgm:pt>
    <dgm:pt modelId="{D125CBF3-8E8F-4063-90BF-3519DC855264}">
      <dgm:prSet/>
      <dgm:spPr/>
      <dgm:t>
        <a:bodyPr/>
        <a:lstStyle/>
        <a:p>
          <a:r>
            <a:rPr lang="en-US" dirty="0"/>
            <a:t>Tentative</a:t>
          </a:r>
        </a:p>
      </dgm:t>
    </dgm:pt>
    <dgm:pt modelId="{C7A4DC1D-C2E2-45B2-9F68-1936D08FB409}" type="parTrans" cxnId="{58177068-0044-4B87-9EEE-A4E9D0ED543F}">
      <dgm:prSet/>
      <dgm:spPr/>
      <dgm:t>
        <a:bodyPr/>
        <a:lstStyle/>
        <a:p>
          <a:endParaRPr lang="en-US"/>
        </a:p>
      </dgm:t>
    </dgm:pt>
    <dgm:pt modelId="{7A73985A-7EEE-4C09-8C4D-C0649DBFE89D}" type="sibTrans" cxnId="{58177068-0044-4B87-9EEE-A4E9D0ED543F}">
      <dgm:prSet/>
      <dgm:spPr/>
      <dgm:t>
        <a:bodyPr/>
        <a:lstStyle/>
        <a:p>
          <a:endParaRPr lang="en-US"/>
        </a:p>
      </dgm:t>
    </dgm:pt>
    <dgm:pt modelId="{539B57D0-3A65-4BAA-A258-A7A40E6F5CFC}">
      <dgm:prSet/>
      <dgm:spPr/>
      <dgm:t>
        <a:bodyPr/>
        <a:lstStyle/>
        <a:p>
          <a:r>
            <a:rPr lang="en-US" dirty="0"/>
            <a:t>abort the connection process after </a:t>
          </a:r>
          <a:r>
            <a:rPr lang="en-US" dirty="0" err="1"/>
            <a:t>rsync</a:t>
          </a:r>
          <a:r>
            <a:rPr lang="en-US" dirty="0"/>
            <a:t> handshake.</a:t>
          </a:r>
        </a:p>
      </dgm:t>
    </dgm:pt>
    <dgm:pt modelId="{122CA0DF-BE3F-4B42-BCDA-3783D59B28A5}" type="parTrans" cxnId="{E692E05D-FEFE-4B3E-9DF7-7679959AECC5}">
      <dgm:prSet/>
      <dgm:spPr/>
      <dgm:t>
        <a:bodyPr/>
        <a:lstStyle/>
        <a:p>
          <a:endParaRPr lang="en-US"/>
        </a:p>
      </dgm:t>
    </dgm:pt>
    <dgm:pt modelId="{0433A4F9-695A-456F-B3F1-109D0423B76B}" type="sibTrans" cxnId="{E692E05D-FEFE-4B3E-9DF7-7679959AECC5}">
      <dgm:prSet/>
      <dgm:spPr/>
      <dgm:t>
        <a:bodyPr/>
        <a:lstStyle/>
        <a:p>
          <a:endParaRPr lang="en-US"/>
        </a:p>
      </dgm:t>
    </dgm:pt>
    <dgm:pt modelId="{6D59BAC0-00B0-45BA-A1D1-E5337113F297}" type="pres">
      <dgm:prSet presAssocID="{B9D4D753-BEFD-466E-9AF8-EBDA2CC93925}" presName="linear" presStyleCnt="0">
        <dgm:presLayoutVars>
          <dgm:dir/>
          <dgm:animLvl val="lvl"/>
          <dgm:resizeHandles val="exact"/>
        </dgm:presLayoutVars>
      </dgm:prSet>
      <dgm:spPr/>
    </dgm:pt>
    <dgm:pt modelId="{4EFA7EA9-BDE0-41BB-9E68-E5B7582E01F2}" type="pres">
      <dgm:prSet presAssocID="{D419FF39-4CDB-455B-A512-23EF1799B50B}" presName="parentLin" presStyleCnt="0"/>
      <dgm:spPr/>
    </dgm:pt>
    <dgm:pt modelId="{98BBF74D-0095-4BF8-A219-F7A2C94B303F}" type="pres">
      <dgm:prSet presAssocID="{D419FF39-4CDB-455B-A512-23EF1799B50B}" presName="parentLeftMargin" presStyleLbl="node1" presStyleIdx="0" presStyleCnt="4"/>
      <dgm:spPr/>
    </dgm:pt>
    <dgm:pt modelId="{75BB79C5-85D3-4FD5-B615-ABB2532927ED}" type="pres">
      <dgm:prSet presAssocID="{D419FF39-4CDB-455B-A512-23EF1799B50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DB6708F-18BB-432F-B0DC-87F69154F9F1}" type="pres">
      <dgm:prSet presAssocID="{D419FF39-4CDB-455B-A512-23EF1799B50B}" presName="negativeSpace" presStyleCnt="0"/>
      <dgm:spPr/>
    </dgm:pt>
    <dgm:pt modelId="{3F201734-8E0C-4EC9-A8A7-27F129E399CE}" type="pres">
      <dgm:prSet presAssocID="{D419FF39-4CDB-455B-A512-23EF1799B50B}" presName="childText" presStyleLbl="conFgAcc1" presStyleIdx="0" presStyleCnt="4">
        <dgm:presLayoutVars>
          <dgm:bulletEnabled val="1"/>
        </dgm:presLayoutVars>
      </dgm:prSet>
      <dgm:spPr/>
    </dgm:pt>
    <dgm:pt modelId="{88872EED-280F-4699-A278-91CD2D9D0CEF}" type="pres">
      <dgm:prSet presAssocID="{BB94B979-982B-4B6C-9D19-DBC658AF0EFD}" presName="spaceBetweenRectangles" presStyleCnt="0"/>
      <dgm:spPr/>
    </dgm:pt>
    <dgm:pt modelId="{8F5C9E83-6747-4AAF-B56D-23C78DCFE5ED}" type="pres">
      <dgm:prSet presAssocID="{CF48762E-9A92-48DD-93DD-80A2AEF1C5BD}" presName="parentLin" presStyleCnt="0"/>
      <dgm:spPr/>
    </dgm:pt>
    <dgm:pt modelId="{EC0ABA62-0B63-481F-9DCB-B040BAD9DA8E}" type="pres">
      <dgm:prSet presAssocID="{CF48762E-9A92-48DD-93DD-80A2AEF1C5BD}" presName="parentLeftMargin" presStyleLbl="node1" presStyleIdx="0" presStyleCnt="4"/>
      <dgm:spPr/>
    </dgm:pt>
    <dgm:pt modelId="{B9F18FE1-BB05-4F56-8F4B-1457BEA0A529}" type="pres">
      <dgm:prSet presAssocID="{CF48762E-9A92-48DD-93DD-80A2AEF1C5B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DD053A8-5FE5-46BD-B65F-12945C2C8F3D}" type="pres">
      <dgm:prSet presAssocID="{CF48762E-9A92-48DD-93DD-80A2AEF1C5BD}" presName="negativeSpace" presStyleCnt="0"/>
      <dgm:spPr/>
    </dgm:pt>
    <dgm:pt modelId="{B4FE82D8-8209-4575-BBB4-EF0FACF80D19}" type="pres">
      <dgm:prSet presAssocID="{CF48762E-9A92-48DD-93DD-80A2AEF1C5BD}" presName="childText" presStyleLbl="conFgAcc1" presStyleIdx="1" presStyleCnt="4">
        <dgm:presLayoutVars>
          <dgm:bulletEnabled val="1"/>
        </dgm:presLayoutVars>
      </dgm:prSet>
      <dgm:spPr/>
    </dgm:pt>
    <dgm:pt modelId="{20A22169-69F2-4BAE-A1AC-1BD33EFD3D81}" type="pres">
      <dgm:prSet presAssocID="{23532DC3-15CD-4C77-A972-255F177C9BAD}" presName="spaceBetweenRectangles" presStyleCnt="0"/>
      <dgm:spPr/>
    </dgm:pt>
    <dgm:pt modelId="{42D06CAD-DDE3-4B33-B567-EE890D12BF5A}" type="pres">
      <dgm:prSet presAssocID="{A4965741-E4EE-4675-BE6C-AF00E67281AF}" presName="parentLin" presStyleCnt="0"/>
      <dgm:spPr/>
    </dgm:pt>
    <dgm:pt modelId="{CF548554-88DF-4A0D-891C-9C85B7236B82}" type="pres">
      <dgm:prSet presAssocID="{A4965741-E4EE-4675-BE6C-AF00E67281AF}" presName="parentLeftMargin" presStyleLbl="node1" presStyleIdx="1" presStyleCnt="4"/>
      <dgm:spPr/>
    </dgm:pt>
    <dgm:pt modelId="{B52BDE6E-DD5C-4E98-946A-98F8FB2A3789}" type="pres">
      <dgm:prSet presAssocID="{A4965741-E4EE-4675-BE6C-AF00E67281A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26FDFD-4951-421E-AD99-1B78288EE3E2}" type="pres">
      <dgm:prSet presAssocID="{A4965741-E4EE-4675-BE6C-AF00E67281AF}" presName="negativeSpace" presStyleCnt="0"/>
      <dgm:spPr/>
    </dgm:pt>
    <dgm:pt modelId="{F127F058-4E2C-460A-B020-99ABA8C2F071}" type="pres">
      <dgm:prSet presAssocID="{A4965741-E4EE-4675-BE6C-AF00E67281AF}" presName="childText" presStyleLbl="conFgAcc1" presStyleIdx="2" presStyleCnt="4">
        <dgm:presLayoutVars>
          <dgm:bulletEnabled val="1"/>
        </dgm:presLayoutVars>
      </dgm:prSet>
      <dgm:spPr/>
    </dgm:pt>
    <dgm:pt modelId="{00B5110A-2B23-4E66-9629-27A2AE6F33A5}" type="pres">
      <dgm:prSet presAssocID="{13B82A05-E3A0-404F-9432-076972FE3AD8}" presName="spaceBetweenRectangles" presStyleCnt="0"/>
      <dgm:spPr/>
    </dgm:pt>
    <dgm:pt modelId="{2A47E182-4D3C-4588-B276-78318DF01F70}" type="pres">
      <dgm:prSet presAssocID="{D125CBF3-8E8F-4063-90BF-3519DC855264}" presName="parentLin" presStyleCnt="0"/>
      <dgm:spPr/>
    </dgm:pt>
    <dgm:pt modelId="{83333C8E-C749-4F9F-9411-1EC7F4E53AD4}" type="pres">
      <dgm:prSet presAssocID="{D125CBF3-8E8F-4063-90BF-3519DC855264}" presName="parentLeftMargin" presStyleLbl="node1" presStyleIdx="2" presStyleCnt="4"/>
      <dgm:spPr/>
    </dgm:pt>
    <dgm:pt modelId="{1E3CD6D5-E2CE-4BA2-A42F-508DBCE3EBEF}" type="pres">
      <dgm:prSet presAssocID="{D125CBF3-8E8F-4063-90BF-3519DC85526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DDDC262-78B5-4F31-8D0D-8B38BA79CA6D}" type="pres">
      <dgm:prSet presAssocID="{D125CBF3-8E8F-4063-90BF-3519DC855264}" presName="negativeSpace" presStyleCnt="0"/>
      <dgm:spPr/>
    </dgm:pt>
    <dgm:pt modelId="{72B69FD7-4367-4F86-BCAF-C58E794F7F0E}" type="pres">
      <dgm:prSet presAssocID="{D125CBF3-8E8F-4063-90BF-3519DC85526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5DB200E-4450-4D32-8677-683C927E53C7}" type="presOf" srcId="{A4965741-E4EE-4675-BE6C-AF00E67281AF}" destId="{CF548554-88DF-4A0D-891C-9C85B7236B82}" srcOrd="0" destOrd="0" presId="urn:microsoft.com/office/officeart/2005/8/layout/list1"/>
    <dgm:cxn modelId="{B6588E16-A2BA-48B5-967B-458E6103191E}" type="presOf" srcId="{CF48762E-9A92-48DD-93DD-80A2AEF1C5BD}" destId="{B9F18FE1-BB05-4F56-8F4B-1457BEA0A529}" srcOrd="1" destOrd="0" presId="urn:microsoft.com/office/officeart/2005/8/layout/list1"/>
    <dgm:cxn modelId="{A1997222-0FF8-4981-ACC8-EBC46AB5BC45}" type="presOf" srcId="{D125CBF3-8E8F-4063-90BF-3519DC855264}" destId="{1E3CD6D5-E2CE-4BA2-A42F-508DBCE3EBEF}" srcOrd="1" destOrd="0" presId="urn:microsoft.com/office/officeart/2005/8/layout/list1"/>
    <dgm:cxn modelId="{88CE5825-FF63-4E5E-A1EB-20D8321D889D}" srcId="{A4965741-E4EE-4675-BE6C-AF00E67281AF}" destId="{0875EEA5-51FF-4712-8F7B-B44E2EC55CD5}" srcOrd="0" destOrd="0" parTransId="{46D6A846-352F-4003-8B1E-09B19717A568}" sibTransId="{82F0DE21-3E07-4086-B5CB-1D3420EA4701}"/>
    <dgm:cxn modelId="{87B8B13B-44E0-4E78-AB28-2AEDE51EE031}" type="presOf" srcId="{D419FF39-4CDB-455B-A512-23EF1799B50B}" destId="{75BB79C5-85D3-4FD5-B615-ABB2532927ED}" srcOrd="1" destOrd="0" presId="urn:microsoft.com/office/officeart/2005/8/layout/list1"/>
    <dgm:cxn modelId="{E692E05D-FEFE-4B3E-9DF7-7679959AECC5}" srcId="{D125CBF3-8E8F-4063-90BF-3519DC855264}" destId="{539B57D0-3A65-4BAA-A258-A7A40E6F5CFC}" srcOrd="0" destOrd="0" parTransId="{122CA0DF-BE3F-4B42-BCDA-3783D59B28A5}" sibTransId="{0433A4F9-695A-456F-B3F1-109D0423B76B}"/>
    <dgm:cxn modelId="{58177068-0044-4B87-9EEE-A4E9D0ED543F}" srcId="{B9D4D753-BEFD-466E-9AF8-EBDA2CC93925}" destId="{D125CBF3-8E8F-4063-90BF-3519DC855264}" srcOrd="3" destOrd="0" parTransId="{C7A4DC1D-C2E2-45B2-9F68-1936D08FB409}" sibTransId="{7A73985A-7EEE-4C09-8C4D-C0649DBFE89D}"/>
    <dgm:cxn modelId="{C70FEE69-A4C2-4C97-9085-FA8803601680}" type="presOf" srcId="{16D37D16-FD38-473E-932B-1DB2E10E0AB7}" destId="{B4FE82D8-8209-4575-BBB4-EF0FACF80D19}" srcOrd="0" destOrd="0" presId="urn:microsoft.com/office/officeart/2005/8/layout/list1"/>
    <dgm:cxn modelId="{79486F53-D78A-49B4-A655-D3E5DF671EF9}" type="presOf" srcId="{B9D4D753-BEFD-466E-9AF8-EBDA2CC93925}" destId="{6D59BAC0-00B0-45BA-A1D1-E5337113F297}" srcOrd="0" destOrd="0" presId="urn:microsoft.com/office/officeart/2005/8/layout/list1"/>
    <dgm:cxn modelId="{FDB00C82-47CD-472E-885E-C4D013928D12}" type="presOf" srcId="{539B57D0-3A65-4BAA-A258-A7A40E6F5CFC}" destId="{72B69FD7-4367-4F86-BCAF-C58E794F7F0E}" srcOrd="0" destOrd="0" presId="urn:microsoft.com/office/officeart/2005/8/layout/list1"/>
    <dgm:cxn modelId="{E4F2AB83-32E6-4D90-B7B8-022EFBB207DB}" srcId="{B9D4D753-BEFD-466E-9AF8-EBDA2CC93925}" destId="{A4965741-E4EE-4675-BE6C-AF00E67281AF}" srcOrd="2" destOrd="0" parTransId="{B4791286-3C62-4568-87E2-8C0ECF1B1F89}" sibTransId="{13B82A05-E3A0-404F-9432-076972FE3AD8}"/>
    <dgm:cxn modelId="{32552097-54B1-402C-9099-3391E1492902}" type="presOf" srcId="{D125CBF3-8E8F-4063-90BF-3519DC855264}" destId="{83333C8E-C749-4F9F-9411-1EC7F4E53AD4}" srcOrd="0" destOrd="0" presId="urn:microsoft.com/office/officeart/2005/8/layout/list1"/>
    <dgm:cxn modelId="{FFC2FDA3-BED3-42BA-B9CE-83E70926132D}" srcId="{B9D4D753-BEFD-466E-9AF8-EBDA2CC93925}" destId="{D419FF39-4CDB-455B-A512-23EF1799B50B}" srcOrd="0" destOrd="0" parTransId="{318628A2-FA20-46E8-9C62-DDCDF6B2C884}" sibTransId="{BB94B979-982B-4B6C-9D19-DBC658AF0EFD}"/>
    <dgm:cxn modelId="{7FBD7EAA-B57E-4313-AF1F-B00940CFACBC}" srcId="{CF48762E-9A92-48DD-93DD-80A2AEF1C5BD}" destId="{16D37D16-FD38-473E-932B-1DB2E10E0AB7}" srcOrd="0" destOrd="0" parTransId="{09AB8772-2518-4C89-86B5-2A5DE2AE3C47}" sibTransId="{6B505220-B420-45EF-A2F2-4F9D516F6E17}"/>
    <dgm:cxn modelId="{F82DAFAF-AD5C-491E-B33C-86F8686AA954}" type="presOf" srcId="{0875EEA5-51FF-4712-8F7B-B44E2EC55CD5}" destId="{F127F058-4E2C-460A-B020-99ABA8C2F071}" srcOrd="0" destOrd="0" presId="urn:microsoft.com/office/officeart/2005/8/layout/list1"/>
    <dgm:cxn modelId="{455C00CA-321C-4809-B262-697E5647C3EF}" type="presOf" srcId="{CF48762E-9A92-48DD-93DD-80A2AEF1C5BD}" destId="{EC0ABA62-0B63-481F-9DCB-B040BAD9DA8E}" srcOrd="0" destOrd="0" presId="urn:microsoft.com/office/officeart/2005/8/layout/list1"/>
    <dgm:cxn modelId="{6C509BDC-B2C2-49C8-9CF3-4BAB30B2BB9C}" type="presOf" srcId="{A4965741-E4EE-4675-BE6C-AF00E67281AF}" destId="{B52BDE6E-DD5C-4E98-946A-98F8FB2A3789}" srcOrd="1" destOrd="0" presId="urn:microsoft.com/office/officeart/2005/8/layout/list1"/>
    <dgm:cxn modelId="{51F7AADD-581B-4210-BFEB-9AE55DE1EDED}" type="presOf" srcId="{DEDD2441-C783-4E76-AF1E-4874A410DDA3}" destId="{3F201734-8E0C-4EC9-A8A7-27F129E399CE}" srcOrd="0" destOrd="0" presId="urn:microsoft.com/office/officeart/2005/8/layout/list1"/>
    <dgm:cxn modelId="{65517FF3-5E02-42C9-89C3-E9257D942AAD}" srcId="{B9D4D753-BEFD-466E-9AF8-EBDA2CC93925}" destId="{CF48762E-9A92-48DD-93DD-80A2AEF1C5BD}" srcOrd="1" destOrd="0" parTransId="{CA799FCB-724C-4CCD-9502-56CFA5D2EF34}" sibTransId="{23532DC3-15CD-4C77-A972-255F177C9BAD}"/>
    <dgm:cxn modelId="{AC357EF9-16E3-45E3-AF1D-8D5804627713}" srcId="{D419FF39-4CDB-455B-A512-23EF1799B50B}" destId="{DEDD2441-C783-4E76-AF1E-4874A410DDA3}" srcOrd="0" destOrd="0" parTransId="{C825A026-6E77-45BE-95A8-8E0A690116A5}" sibTransId="{D89EC438-965F-4DDA-AAFB-F71A5FDCBA62}"/>
    <dgm:cxn modelId="{EEBF06FF-2B0F-4462-8CA6-D829920BB610}" type="presOf" srcId="{D419FF39-4CDB-455B-A512-23EF1799B50B}" destId="{98BBF74D-0095-4BF8-A219-F7A2C94B303F}" srcOrd="0" destOrd="0" presId="urn:microsoft.com/office/officeart/2005/8/layout/list1"/>
    <dgm:cxn modelId="{3980496B-7B9E-4570-9124-42590DCC0901}" type="presParOf" srcId="{6D59BAC0-00B0-45BA-A1D1-E5337113F297}" destId="{4EFA7EA9-BDE0-41BB-9E68-E5B7582E01F2}" srcOrd="0" destOrd="0" presId="urn:microsoft.com/office/officeart/2005/8/layout/list1"/>
    <dgm:cxn modelId="{CA7AF4D8-2CF2-4123-8900-F2D350AFF901}" type="presParOf" srcId="{4EFA7EA9-BDE0-41BB-9E68-E5B7582E01F2}" destId="{98BBF74D-0095-4BF8-A219-F7A2C94B303F}" srcOrd="0" destOrd="0" presId="urn:microsoft.com/office/officeart/2005/8/layout/list1"/>
    <dgm:cxn modelId="{1CFC32D2-1ABD-414B-BDE0-CD4E71403D33}" type="presParOf" srcId="{4EFA7EA9-BDE0-41BB-9E68-E5B7582E01F2}" destId="{75BB79C5-85D3-4FD5-B615-ABB2532927ED}" srcOrd="1" destOrd="0" presId="urn:microsoft.com/office/officeart/2005/8/layout/list1"/>
    <dgm:cxn modelId="{ED35BB0E-0365-4B07-A132-D0A75F7B157A}" type="presParOf" srcId="{6D59BAC0-00B0-45BA-A1D1-E5337113F297}" destId="{4DB6708F-18BB-432F-B0DC-87F69154F9F1}" srcOrd="1" destOrd="0" presId="urn:microsoft.com/office/officeart/2005/8/layout/list1"/>
    <dgm:cxn modelId="{0944801F-A196-477D-A5C5-055AA09B3A1D}" type="presParOf" srcId="{6D59BAC0-00B0-45BA-A1D1-E5337113F297}" destId="{3F201734-8E0C-4EC9-A8A7-27F129E399CE}" srcOrd="2" destOrd="0" presId="urn:microsoft.com/office/officeart/2005/8/layout/list1"/>
    <dgm:cxn modelId="{F3FA44CC-CAD2-4BA8-9448-14C882C3B626}" type="presParOf" srcId="{6D59BAC0-00B0-45BA-A1D1-E5337113F297}" destId="{88872EED-280F-4699-A278-91CD2D9D0CEF}" srcOrd="3" destOrd="0" presId="urn:microsoft.com/office/officeart/2005/8/layout/list1"/>
    <dgm:cxn modelId="{BED5B454-C32A-4A6F-944C-8F74D1769119}" type="presParOf" srcId="{6D59BAC0-00B0-45BA-A1D1-E5337113F297}" destId="{8F5C9E83-6747-4AAF-B56D-23C78DCFE5ED}" srcOrd="4" destOrd="0" presId="urn:microsoft.com/office/officeart/2005/8/layout/list1"/>
    <dgm:cxn modelId="{F6A82602-767A-4A94-A680-73BAF87DE9E6}" type="presParOf" srcId="{8F5C9E83-6747-4AAF-B56D-23C78DCFE5ED}" destId="{EC0ABA62-0B63-481F-9DCB-B040BAD9DA8E}" srcOrd="0" destOrd="0" presId="urn:microsoft.com/office/officeart/2005/8/layout/list1"/>
    <dgm:cxn modelId="{F36F5797-93A1-4B13-B061-860486DF2797}" type="presParOf" srcId="{8F5C9E83-6747-4AAF-B56D-23C78DCFE5ED}" destId="{B9F18FE1-BB05-4F56-8F4B-1457BEA0A529}" srcOrd="1" destOrd="0" presId="urn:microsoft.com/office/officeart/2005/8/layout/list1"/>
    <dgm:cxn modelId="{605B1D43-7E1E-4387-A427-28C0C537B465}" type="presParOf" srcId="{6D59BAC0-00B0-45BA-A1D1-E5337113F297}" destId="{1DD053A8-5FE5-46BD-B65F-12945C2C8F3D}" srcOrd="5" destOrd="0" presId="urn:microsoft.com/office/officeart/2005/8/layout/list1"/>
    <dgm:cxn modelId="{7122496E-C17B-4845-BA11-631E04144B16}" type="presParOf" srcId="{6D59BAC0-00B0-45BA-A1D1-E5337113F297}" destId="{B4FE82D8-8209-4575-BBB4-EF0FACF80D19}" srcOrd="6" destOrd="0" presId="urn:microsoft.com/office/officeart/2005/8/layout/list1"/>
    <dgm:cxn modelId="{B8532A79-F996-43DC-B61F-54130A397F3C}" type="presParOf" srcId="{6D59BAC0-00B0-45BA-A1D1-E5337113F297}" destId="{20A22169-69F2-4BAE-A1AC-1BD33EFD3D81}" srcOrd="7" destOrd="0" presId="urn:microsoft.com/office/officeart/2005/8/layout/list1"/>
    <dgm:cxn modelId="{B1F17D1F-A8D2-483B-8E8E-72B1CFB14E0C}" type="presParOf" srcId="{6D59BAC0-00B0-45BA-A1D1-E5337113F297}" destId="{42D06CAD-DDE3-4B33-B567-EE890D12BF5A}" srcOrd="8" destOrd="0" presId="urn:microsoft.com/office/officeart/2005/8/layout/list1"/>
    <dgm:cxn modelId="{822C4FF1-31AC-48D5-AD39-C1F841A92D7D}" type="presParOf" srcId="{42D06CAD-DDE3-4B33-B567-EE890D12BF5A}" destId="{CF548554-88DF-4A0D-891C-9C85B7236B82}" srcOrd="0" destOrd="0" presId="urn:microsoft.com/office/officeart/2005/8/layout/list1"/>
    <dgm:cxn modelId="{CD1BBF7A-A4AA-4B87-98D7-A54336E5F0A4}" type="presParOf" srcId="{42D06CAD-DDE3-4B33-B567-EE890D12BF5A}" destId="{B52BDE6E-DD5C-4E98-946A-98F8FB2A3789}" srcOrd="1" destOrd="0" presId="urn:microsoft.com/office/officeart/2005/8/layout/list1"/>
    <dgm:cxn modelId="{88F4295D-D31D-4751-A91E-C2542C9DE9B5}" type="presParOf" srcId="{6D59BAC0-00B0-45BA-A1D1-E5337113F297}" destId="{DF26FDFD-4951-421E-AD99-1B78288EE3E2}" srcOrd="9" destOrd="0" presId="urn:microsoft.com/office/officeart/2005/8/layout/list1"/>
    <dgm:cxn modelId="{F0A7B642-2D1B-4478-BB93-7F36D81D511E}" type="presParOf" srcId="{6D59BAC0-00B0-45BA-A1D1-E5337113F297}" destId="{F127F058-4E2C-460A-B020-99ABA8C2F071}" srcOrd="10" destOrd="0" presId="urn:microsoft.com/office/officeart/2005/8/layout/list1"/>
    <dgm:cxn modelId="{D533CCAD-0623-4E35-8AF3-E8DB111753DA}" type="presParOf" srcId="{6D59BAC0-00B0-45BA-A1D1-E5337113F297}" destId="{00B5110A-2B23-4E66-9629-27A2AE6F33A5}" srcOrd="11" destOrd="0" presId="urn:microsoft.com/office/officeart/2005/8/layout/list1"/>
    <dgm:cxn modelId="{5EB35E80-6A85-4851-95C7-D791222E7A36}" type="presParOf" srcId="{6D59BAC0-00B0-45BA-A1D1-E5337113F297}" destId="{2A47E182-4D3C-4588-B276-78318DF01F70}" srcOrd="12" destOrd="0" presId="urn:microsoft.com/office/officeart/2005/8/layout/list1"/>
    <dgm:cxn modelId="{0246F66B-6DBA-4B55-ADB0-791D414FFA64}" type="presParOf" srcId="{2A47E182-4D3C-4588-B276-78318DF01F70}" destId="{83333C8E-C749-4F9F-9411-1EC7F4E53AD4}" srcOrd="0" destOrd="0" presId="urn:microsoft.com/office/officeart/2005/8/layout/list1"/>
    <dgm:cxn modelId="{832C1CD3-2E85-4115-883E-BF027E5F810D}" type="presParOf" srcId="{2A47E182-4D3C-4588-B276-78318DF01F70}" destId="{1E3CD6D5-E2CE-4BA2-A42F-508DBCE3EBEF}" srcOrd="1" destOrd="0" presId="urn:microsoft.com/office/officeart/2005/8/layout/list1"/>
    <dgm:cxn modelId="{1DE30ADF-EF8E-432E-82DE-D7FD25E54910}" type="presParOf" srcId="{6D59BAC0-00B0-45BA-A1D1-E5337113F297}" destId="{8DDDC262-78B5-4F31-8D0D-8B38BA79CA6D}" srcOrd="13" destOrd="0" presId="urn:microsoft.com/office/officeart/2005/8/layout/list1"/>
    <dgm:cxn modelId="{5345328B-96D5-4116-8076-AB0F3E36813D}" type="presParOf" srcId="{6D59BAC0-00B0-45BA-A1D1-E5337113F297}" destId="{72B69FD7-4367-4F86-BCAF-C58E794F7F0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9D4D753-BEFD-466E-9AF8-EBDA2CC9392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419FF39-4CDB-455B-A512-23EF1799B5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none"/>
            <a:t>protocol</a:t>
          </a:r>
          <a:endParaRPr lang="en-US" u="none" dirty="0"/>
        </a:p>
      </dgm:t>
    </dgm:pt>
    <dgm:pt modelId="{318628A2-FA20-46E8-9C62-DDCDF6B2C884}" type="parTrans" cxnId="{FFC2FDA3-BED3-42BA-B9CE-83E70926132D}">
      <dgm:prSet/>
      <dgm:spPr/>
      <dgm:t>
        <a:bodyPr/>
        <a:lstStyle/>
        <a:p>
          <a:endParaRPr lang="en-US"/>
        </a:p>
      </dgm:t>
    </dgm:pt>
    <dgm:pt modelId="{BB94B979-982B-4B6C-9D19-DBC658AF0EFD}" type="sibTrans" cxnId="{FFC2FDA3-BED3-42BA-B9CE-83E70926132D}">
      <dgm:prSet/>
      <dgm:spPr/>
      <dgm:t>
        <a:bodyPr/>
        <a:lstStyle/>
        <a:p>
          <a:endParaRPr lang="en-US"/>
        </a:p>
      </dgm:t>
    </dgm:pt>
    <dgm:pt modelId="{DEDD2441-C783-4E76-AF1E-4874A410DD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On the TCP/IP link the specified protocol is used.</a:t>
          </a:r>
        </a:p>
      </dgm:t>
    </dgm:pt>
    <dgm:pt modelId="{C825A026-6E77-45BE-95A8-8E0A690116A5}" type="parTrans" cxnId="{AC357EF9-16E3-45E3-AF1D-8D5804627713}">
      <dgm:prSet/>
      <dgm:spPr/>
      <dgm:t>
        <a:bodyPr/>
        <a:lstStyle/>
        <a:p>
          <a:endParaRPr lang="en-US"/>
        </a:p>
      </dgm:t>
    </dgm:pt>
    <dgm:pt modelId="{D89EC438-965F-4DDA-AAFB-F71A5FDCBA62}" type="sibTrans" cxnId="{AC357EF9-16E3-45E3-AF1D-8D5804627713}">
      <dgm:prSet/>
      <dgm:spPr/>
      <dgm:t>
        <a:bodyPr/>
        <a:lstStyle/>
        <a:p>
          <a:endParaRPr lang="en-US"/>
        </a:p>
      </dgm:t>
    </dgm:pt>
    <dgm:pt modelId="{CF48762E-9A92-48DD-93DD-80A2AEF1C5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sndbuf-size</a:t>
          </a:r>
          <a:endParaRPr lang="en-US" dirty="0"/>
        </a:p>
      </dgm:t>
    </dgm:pt>
    <dgm:pt modelId="{CA799FCB-724C-4CCD-9502-56CFA5D2EF34}" type="parTrans" cxnId="{65517FF3-5E02-42C9-89C3-E9257D942AAD}">
      <dgm:prSet/>
      <dgm:spPr/>
      <dgm:t>
        <a:bodyPr/>
        <a:lstStyle/>
        <a:p>
          <a:endParaRPr lang="en-US"/>
        </a:p>
      </dgm:t>
    </dgm:pt>
    <dgm:pt modelId="{23532DC3-15CD-4C77-A972-255F177C9BAD}" type="sibTrans" cxnId="{65517FF3-5E02-42C9-89C3-E9257D942AAD}">
      <dgm:prSet/>
      <dgm:spPr/>
      <dgm:t>
        <a:bodyPr/>
        <a:lstStyle/>
        <a:p>
          <a:endParaRPr lang="en-US"/>
        </a:p>
      </dgm:t>
    </dgm:pt>
    <dgm:pt modelId="{16D37D16-FD38-473E-932B-1DB2E10E0AB7}">
      <dgm:prSet/>
      <dgm:spPr/>
      <dgm:t>
        <a:bodyPr/>
        <a:lstStyle/>
        <a:p>
          <a:r>
            <a:rPr kumimoji="0" lang="en-US" altLang="en-US" b="0" i="0" u="none" strike="noStrike" cap="none" normalizeH="0" baseline="0">
              <a:effectLst/>
              <a:latin typeface="+mn-lt"/>
            </a:rPr>
            <a:t>When using protocol A, it might be necessary to increase the size of this data structure. </a:t>
          </a:r>
          <a:endParaRPr lang="en-US">
            <a:latin typeface="+mn-lt"/>
          </a:endParaRPr>
        </a:p>
      </dgm:t>
    </dgm:pt>
    <dgm:pt modelId="{09AB8772-2518-4C89-86B5-2A5DE2AE3C47}" type="parTrans" cxnId="{7FBD7EAA-B57E-4313-AF1F-B00940CFACBC}">
      <dgm:prSet/>
      <dgm:spPr/>
      <dgm:t>
        <a:bodyPr/>
        <a:lstStyle/>
        <a:p>
          <a:endParaRPr lang="en-US"/>
        </a:p>
      </dgm:t>
    </dgm:pt>
    <dgm:pt modelId="{6B505220-B420-45EF-A2F2-4F9D516F6E17}" type="sibTrans" cxnId="{7FBD7EAA-B57E-4313-AF1F-B00940CFACBC}">
      <dgm:prSet/>
      <dgm:spPr/>
      <dgm:t>
        <a:bodyPr/>
        <a:lstStyle/>
        <a:p>
          <a:endParaRPr lang="en-US"/>
        </a:p>
      </dgm:t>
    </dgm:pt>
    <dgm:pt modelId="{A4965741-E4EE-4675-BE6C-AF00E67281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rcvbuf-size</a:t>
          </a:r>
          <a:endParaRPr lang="en-US" dirty="0"/>
        </a:p>
      </dgm:t>
    </dgm:pt>
    <dgm:pt modelId="{B4791286-3C62-4568-87E2-8C0ECF1B1F89}" type="parTrans" cxnId="{E4F2AB83-32E6-4D90-B7B8-022EFBB207DB}">
      <dgm:prSet/>
      <dgm:spPr/>
      <dgm:t>
        <a:bodyPr/>
        <a:lstStyle/>
        <a:p>
          <a:endParaRPr lang="en-US"/>
        </a:p>
      </dgm:t>
    </dgm:pt>
    <dgm:pt modelId="{13B82A05-E3A0-404F-9432-076972FE3AD8}" type="sibTrans" cxnId="{E4F2AB83-32E6-4D90-B7B8-022EFBB207DB}">
      <dgm:prSet/>
      <dgm:spPr/>
      <dgm:t>
        <a:bodyPr/>
        <a:lstStyle/>
        <a:p>
          <a:endParaRPr lang="en-US"/>
        </a:p>
      </dgm:t>
    </dgm:pt>
    <dgm:pt modelId="{0875EEA5-51FF-4712-8F7B-B44E2EC55CD5}">
      <dgm:prSet/>
      <dgm:spPr/>
      <dgm:t>
        <a:bodyPr/>
        <a:lstStyle/>
        <a:p>
          <a:pPr rtl="0"/>
          <a:r>
            <a:rPr kumimoji="0" lang="en-US" altLang="en-US" b="0" i="0" u="none" strike="noStrike" cap="none" normalizeH="0" baseline="0">
              <a:effectLst/>
              <a:latin typeface="+mn-lt"/>
            </a:rPr>
            <a:t>Packets received from the network are stored in the socket receive buffer first. </a:t>
          </a:r>
          <a:endParaRPr lang="en-US">
            <a:latin typeface="+mn-lt"/>
          </a:endParaRPr>
        </a:p>
      </dgm:t>
    </dgm:pt>
    <dgm:pt modelId="{46D6A846-352F-4003-8B1E-09B19717A568}" type="parTrans" cxnId="{88CE5825-FF63-4E5E-A1EB-20D8321D889D}">
      <dgm:prSet/>
      <dgm:spPr/>
      <dgm:t>
        <a:bodyPr/>
        <a:lstStyle/>
        <a:p>
          <a:endParaRPr lang="en-US"/>
        </a:p>
      </dgm:t>
    </dgm:pt>
    <dgm:pt modelId="{82F0DE21-3E07-4086-B5CB-1D3420EA4701}" type="sibTrans" cxnId="{88CE5825-FF63-4E5E-A1EB-20D8321D889D}">
      <dgm:prSet/>
      <dgm:spPr/>
      <dgm:t>
        <a:bodyPr/>
        <a:lstStyle/>
        <a:p>
          <a:endParaRPr lang="en-US"/>
        </a:p>
      </dgm:t>
    </dgm:pt>
    <dgm:pt modelId="{D125CBF3-8E8F-4063-90BF-3519DC8552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transport</a:t>
          </a:r>
          <a:endParaRPr lang="en-US" dirty="0"/>
        </a:p>
      </dgm:t>
    </dgm:pt>
    <dgm:pt modelId="{C7A4DC1D-C2E2-45B2-9F68-1936D08FB409}" type="parTrans" cxnId="{58177068-0044-4B87-9EEE-A4E9D0ED543F}">
      <dgm:prSet/>
      <dgm:spPr/>
      <dgm:t>
        <a:bodyPr/>
        <a:lstStyle/>
        <a:p>
          <a:endParaRPr lang="en-US"/>
        </a:p>
      </dgm:t>
    </dgm:pt>
    <dgm:pt modelId="{7A73985A-7EEE-4C09-8C4D-C0649DBFE89D}" type="sibTrans" cxnId="{58177068-0044-4B87-9EEE-A4E9D0ED543F}">
      <dgm:prSet/>
      <dgm:spPr/>
      <dgm:t>
        <a:bodyPr/>
        <a:lstStyle/>
        <a:p>
          <a:endParaRPr lang="en-US"/>
        </a:p>
      </dgm:t>
    </dgm:pt>
    <dgm:pt modelId="{539B57D0-3A65-4BAA-A258-A7A40E6F5C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TCP or RDMA(</a:t>
          </a:r>
          <a:r>
            <a:rPr lang="en-US" b="0" i="0" dirty="0"/>
            <a:t>Remote Direct Memory Access)</a:t>
          </a:r>
          <a:endParaRPr lang="en-US" dirty="0"/>
        </a:p>
      </dgm:t>
    </dgm:pt>
    <dgm:pt modelId="{122CA0DF-BE3F-4B42-BCDA-3783D59B28A5}" type="parTrans" cxnId="{E692E05D-FEFE-4B3E-9DF7-7679959AECC5}">
      <dgm:prSet/>
      <dgm:spPr/>
      <dgm:t>
        <a:bodyPr/>
        <a:lstStyle/>
        <a:p>
          <a:endParaRPr lang="en-US"/>
        </a:p>
      </dgm:t>
    </dgm:pt>
    <dgm:pt modelId="{0433A4F9-695A-456F-B3F1-109D0423B76B}" type="sibTrans" cxnId="{E692E05D-FEFE-4B3E-9DF7-7679959AECC5}">
      <dgm:prSet/>
      <dgm:spPr/>
      <dgm:t>
        <a:bodyPr/>
        <a:lstStyle/>
        <a:p>
          <a:endParaRPr lang="en-US"/>
        </a:p>
      </dgm:t>
    </dgm:pt>
    <dgm:pt modelId="{E578B2E7-4B22-42EC-86E0-6CE3FCF58749}" type="pres">
      <dgm:prSet presAssocID="{B9D4D753-BEFD-466E-9AF8-EBDA2CC93925}" presName="linear" presStyleCnt="0">
        <dgm:presLayoutVars>
          <dgm:dir/>
          <dgm:animLvl val="lvl"/>
          <dgm:resizeHandles val="exact"/>
        </dgm:presLayoutVars>
      </dgm:prSet>
      <dgm:spPr/>
    </dgm:pt>
    <dgm:pt modelId="{CA91F846-963C-4BCF-BF0E-39AE7CD74E50}" type="pres">
      <dgm:prSet presAssocID="{D419FF39-4CDB-455B-A512-23EF1799B50B}" presName="parentLin" presStyleCnt="0"/>
      <dgm:spPr/>
    </dgm:pt>
    <dgm:pt modelId="{ECAF75DC-52FD-49A4-B6CF-0EE0DB7BA87A}" type="pres">
      <dgm:prSet presAssocID="{D419FF39-4CDB-455B-A512-23EF1799B50B}" presName="parentLeftMargin" presStyleLbl="node1" presStyleIdx="0" presStyleCnt="4"/>
      <dgm:spPr/>
    </dgm:pt>
    <dgm:pt modelId="{E171EFD4-262C-49C6-B482-D364C68CCBBD}" type="pres">
      <dgm:prSet presAssocID="{D419FF39-4CDB-455B-A512-23EF1799B50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288582B-DB45-4FFE-92F8-6F62A14EC208}" type="pres">
      <dgm:prSet presAssocID="{D419FF39-4CDB-455B-A512-23EF1799B50B}" presName="negativeSpace" presStyleCnt="0"/>
      <dgm:spPr/>
    </dgm:pt>
    <dgm:pt modelId="{3DA0206B-701C-4AD6-9D7E-5B0D7833CF19}" type="pres">
      <dgm:prSet presAssocID="{D419FF39-4CDB-455B-A512-23EF1799B50B}" presName="childText" presStyleLbl="conFgAcc1" presStyleIdx="0" presStyleCnt="4">
        <dgm:presLayoutVars>
          <dgm:bulletEnabled val="1"/>
        </dgm:presLayoutVars>
      </dgm:prSet>
      <dgm:spPr/>
    </dgm:pt>
    <dgm:pt modelId="{B60A8784-5A95-43F7-A6CF-01B10D484FD5}" type="pres">
      <dgm:prSet presAssocID="{BB94B979-982B-4B6C-9D19-DBC658AF0EFD}" presName="spaceBetweenRectangles" presStyleCnt="0"/>
      <dgm:spPr/>
    </dgm:pt>
    <dgm:pt modelId="{3A16CC05-F813-490F-ACB9-6D5382AF6973}" type="pres">
      <dgm:prSet presAssocID="{CF48762E-9A92-48DD-93DD-80A2AEF1C5BD}" presName="parentLin" presStyleCnt="0"/>
      <dgm:spPr/>
    </dgm:pt>
    <dgm:pt modelId="{3ECB6395-1BAA-4C6D-AF5C-19603EEEEF7E}" type="pres">
      <dgm:prSet presAssocID="{CF48762E-9A92-48DD-93DD-80A2AEF1C5BD}" presName="parentLeftMargin" presStyleLbl="node1" presStyleIdx="0" presStyleCnt="4"/>
      <dgm:spPr/>
    </dgm:pt>
    <dgm:pt modelId="{3F83127F-74F6-44CA-97C5-5304B950EB83}" type="pres">
      <dgm:prSet presAssocID="{CF48762E-9A92-48DD-93DD-80A2AEF1C5B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FA091A7-C064-4372-AF2E-069528927C60}" type="pres">
      <dgm:prSet presAssocID="{CF48762E-9A92-48DD-93DD-80A2AEF1C5BD}" presName="negativeSpace" presStyleCnt="0"/>
      <dgm:spPr/>
    </dgm:pt>
    <dgm:pt modelId="{AEEFCE36-855C-489D-ADE6-6976855E0CFF}" type="pres">
      <dgm:prSet presAssocID="{CF48762E-9A92-48DD-93DD-80A2AEF1C5BD}" presName="childText" presStyleLbl="conFgAcc1" presStyleIdx="1" presStyleCnt="4">
        <dgm:presLayoutVars>
          <dgm:bulletEnabled val="1"/>
        </dgm:presLayoutVars>
      </dgm:prSet>
      <dgm:spPr/>
    </dgm:pt>
    <dgm:pt modelId="{B0AD864B-B1E0-49FD-A547-771368B643C5}" type="pres">
      <dgm:prSet presAssocID="{23532DC3-15CD-4C77-A972-255F177C9BAD}" presName="spaceBetweenRectangles" presStyleCnt="0"/>
      <dgm:spPr/>
    </dgm:pt>
    <dgm:pt modelId="{54C5BE28-8625-49AA-9062-707DD7EDEDDC}" type="pres">
      <dgm:prSet presAssocID="{A4965741-E4EE-4675-BE6C-AF00E67281AF}" presName="parentLin" presStyleCnt="0"/>
      <dgm:spPr/>
    </dgm:pt>
    <dgm:pt modelId="{3175C960-75C1-4CB8-9F46-8F50CB54A4D7}" type="pres">
      <dgm:prSet presAssocID="{A4965741-E4EE-4675-BE6C-AF00E67281AF}" presName="parentLeftMargin" presStyleLbl="node1" presStyleIdx="1" presStyleCnt="4"/>
      <dgm:spPr/>
    </dgm:pt>
    <dgm:pt modelId="{D18CFDDE-8AC4-47B9-A6F3-A199D2411FF7}" type="pres">
      <dgm:prSet presAssocID="{A4965741-E4EE-4675-BE6C-AF00E67281A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4D7D1D2-4080-46CA-A428-2FF471D66F1B}" type="pres">
      <dgm:prSet presAssocID="{A4965741-E4EE-4675-BE6C-AF00E67281AF}" presName="negativeSpace" presStyleCnt="0"/>
      <dgm:spPr/>
    </dgm:pt>
    <dgm:pt modelId="{848D7655-FE5C-429C-A2D8-735A563C7017}" type="pres">
      <dgm:prSet presAssocID="{A4965741-E4EE-4675-BE6C-AF00E67281AF}" presName="childText" presStyleLbl="conFgAcc1" presStyleIdx="2" presStyleCnt="4">
        <dgm:presLayoutVars>
          <dgm:bulletEnabled val="1"/>
        </dgm:presLayoutVars>
      </dgm:prSet>
      <dgm:spPr/>
    </dgm:pt>
    <dgm:pt modelId="{C993EC77-786B-438E-9D8A-0C4FB73F6471}" type="pres">
      <dgm:prSet presAssocID="{13B82A05-E3A0-404F-9432-076972FE3AD8}" presName="spaceBetweenRectangles" presStyleCnt="0"/>
      <dgm:spPr/>
    </dgm:pt>
    <dgm:pt modelId="{264843FB-5503-467B-8E1B-2B48CA41BA6F}" type="pres">
      <dgm:prSet presAssocID="{D125CBF3-8E8F-4063-90BF-3519DC855264}" presName="parentLin" presStyleCnt="0"/>
      <dgm:spPr/>
    </dgm:pt>
    <dgm:pt modelId="{DA82000B-93E2-41E4-B8C9-7A735067555C}" type="pres">
      <dgm:prSet presAssocID="{D125CBF3-8E8F-4063-90BF-3519DC855264}" presName="parentLeftMargin" presStyleLbl="node1" presStyleIdx="2" presStyleCnt="4"/>
      <dgm:spPr/>
    </dgm:pt>
    <dgm:pt modelId="{EF8C49CF-A339-4362-AC18-70D2C606BCFE}" type="pres">
      <dgm:prSet presAssocID="{D125CBF3-8E8F-4063-90BF-3519DC85526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71C3242-D0E2-4599-B854-F07D7D0AF67D}" type="pres">
      <dgm:prSet presAssocID="{D125CBF3-8E8F-4063-90BF-3519DC855264}" presName="negativeSpace" presStyleCnt="0"/>
      <dgm:spPr/>
    </dgm:pt>
    <dgm:pt modelId="{09E1B2F7-BB6C-494E-A7DF-2B5EC12EC44A}" type="pres">
      <dgm:prSet presAssocID="{D125CBF3-8E8F-4063-90BF-3519DC85526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56E301F-AF8C-49F9-AC85-E56DECA6D8E7}" type="presOf" srcId="{539B57D0-3A65-4BAA-A258-A7A40E6F5CFC}" destId="{09E1B2F7-BB6C-494E-A7DF-2B5EC12EC44A}" srcOrd="0" destOrd="0" presId="urn:microsoft.com/office/officeart/2005/8/layout/list1"/>
    <dgm:cxn modelId="{88CE5825-FF63-4E5E-A1EB-20D8321D889D}" srcId="{A4965741-E4EE-4675-BE6C-AF00E67281AF}" destId="{0875EEA5-51FF-4712-8F7B-B44E2EC55CD5}" srcOrd="0" destOrd="0" parTransId="{46D6A846-352F-4003-8B1E-09B19717A568}" sibTransId="{82F0DE21-3E07-4086-B5CB-1D3420EA4701}"/>
    <dgm:cxn modelId="{77EE6339-A92E-4804-BA8D-47182A6368E1}" type="presOf" srcId="{DEDD2441-C783-4E76-AF1E-4874A410DDA3}" destId="{3DA0206B-701C-4AD6-9D7E-5B0D7833CF19}" srcOrd="0" destOrd="0" presId="urn:microsoft.com/office/officeart/2005/8/layout/list1"/>
    <dgm:cxn modelId="{E692E05D-FEFE-4B3E-9DF7-7679959AECC5}" srcId="{D125CBF3-8E8F-4063-90BF-3519DC855264}" destId="{539B57D0-3A65-4BAA-A258-A7A40E6F5CFC}" srcOrd="0" destOrd="0" parTransId="{122CA0DF-BE3F-4B42-BCDA-3783D59B28A5}" sibTransId="{0433A4F9-695A-456F-B3F1-109D0423B76B}"/>
    <dgm:cxn modelId="{73303443-7789-492E-8982-AFCAF3758AFC}" type="presOf" srcId="{CF48762E-9A92-48DD-93DD-80A2AEF1C5BD}" destId="{3F83127F-74F6-44CA-97C5-5304B950EB83}" srcOrd="1" destOrd="0" presId="urn:microsoft.com/office/officeart/2005/8/layout/list1"/>
    <dgm:cxn modelId="{725B0E47-3517-4962-AE36-E39D6287E6F6}" type="presOf" srcId="{D419FF39-4CDB-455B-A512-23EF1799B50B}" destId="{ECAF75DC-52FD-49A4-B6CF-0EE0DB7BA87A}" srcOrd="0" destOrd="0" presId="urn:microsoft.com/office/officeart/2005/8/layout/list1"/>
    <dgm:cxn modelId="{58177068-0044-4B87-9EEE-A4E9D0ED543F}" srcId="{B9D4D753-BEFD-466E-9AF8-EBDA2CC93925}" destId="{D125CBF3-8E8F-4063-90BF-3519DC855264}" srcOrd="3" destOrd="0" parTransId="{C7A4DC1D-C2E2-45B2-9F68-1936D08FB409}" sibTransId="{7A73985A-7EEE-4C09-8C4D-C0649DBFE89D}"/>
    <dgm:cxn modelId="{9B28074B-638E-4AAB-8299-27CF8BC3012D}" type="presOf" srcId="{D125CBF3-8E8F-4063-90BF-3519DC855264}" destId="{EF8C49CF-A339-4362-AC18-70D2C606BCFE}" srcOrd="1" destOrd="0" presId="urn:microsoft.com/office/officeart/2005/8/layout/list1"/>
    <dgm:cxn modelId="{179FC86E-7411-4799-8ED8-BA56CE79E133}" type="presOf" srcId="{D419FF39-4CDB-455B-A512-23EF1799B50B}" destId="{E171EFD4-262C-49C6-B482-D364C68CCBBD}" srcOrd="1" destOrd="0" presId="urn:microsoft.com/office/officeart/2005/8/layout/list1"/>
    <dgm:cxn modelId="{E4F2AB83-32E6-4D90-B7B8-022EFBB207DB}" srcId="{B9D4D753-BEFD-466E-9AF8-EBDA2CC93925}" destId="{A4965741-E4EE-4675-BE6C-AF00E67281AF}" srcOrd="2" destOrd="0" parTransId="{B4791286-3C62-4568-87E2-8C0ECF1B1F89}" sibTransId="{13B82A05-E3A0-404F-9432-076972FE3AD8}"/>
    <dgm:cxn modelId="{F2619D92-675D-4F58-AF7B-2B200E856C06}" type="presOf" srcId="{0875EEA5-51FF-4712-8F7B-B44E2EC55CD5}" destId="{848D7655-FE5C-429C-A2D8-735A563C7017}" srcOrd="0" destOrd="0" presId="urn:microsoft.com/office/officeart/2005/8/layout/list1"/>
    <dgm:cxn modelId="{82A7FB98-F414-448A-A0F5-64F2FE0CD16B}" type="presOf" srcId="{A4965741-E4EE-4675-BE6C-AF00E67281AF}" destId="{D18CFDDE-8AC4-47B9-A6F3-A199D2411FF7}" srcOrd="1" destOrd="0" presId="urn:microsoft.com/office/officeart/2005/8/layout/list1"/>
    <dgm:cxn modelId="{96DC259B-0AD3-470C-B6BB-AABB792CE3D5}" type="presOf" srcId="{B9D4D753-BEFD-466E-9AF8-EBDA2CC93925}" destId="{E578B2E7-4B22-42EC-86E0-6CE3FCF58749}" srcOrd="0" destOrd="0" presId="urn:microsoft.com/office/officeart/2005/8/layout/list1"/>
    <dgm:cxn modelId="{FFC2FDA3-BED3-42BA-B9CE-83E70926132D}" srcId="{B9D4D753-BEFD-466E-9AF8-EBDA2CC93925}" destId="{D419FF39-4CDB-455B-A512-23EF1799B50B}" srcOrd="0" destOrd="0" parTransId="{318628A2-FA20-46E8-9C62-DDCDF6B2C884}" sibTransId="{BB94B979-982B-4B6C-9D19-DBC658AF0EFD}"/>
    <dgm:cxn modelId="{7FBD7EAA-B57E-4313-AF1F-B00940CFACBC}" srcId="{CF48762E-9A92-48DD-93DD-80A2AEF1C5BD}" destId="{16D37D16-FD38-473E-932B-1DB2E10E0AB7}" srcOrd="0" destOrd="0" parTransId="{09AB8772-2518-4C89-86B5-2A5DE2AE3C47}" sibTransId="{6B505220-B420-45EF-A2F2-4F9D516F6E17}"/>
    <dgm:cxn modelId="{37448EBC-E750-4D71-87FF-BBB847F94F1D}" type="presOf" srcId="{A4965741-E4EE-4675-BE6C-AF00E67281AF}" destId="{3175C960-75C1-4CB8-9F46-8F50CB54A4D7}" srcOrd="0" destOrd="0" presId="urn:microsoft.com/office/officeart/2005/8/layout/list1"/>
    <dgm:cxn modelId="{F86865DD-969D-442C-A843-EB78A20FE99B}" type="presOf" srcId="{CF48762E-9A92-48DD-93DD-80A2AEF1C5BD}" destId="{3ECB6395-1BAA-4C6D-AF5C-19603EEEEF7E}" srcOrd="0" destOrd="0" presId="urn:microsoft.com/office/officeart/2005/8/layout/list1"/>
    <dgm:cxn modelId="{65517FF3-5E02-42C9-89C3-E9257D942AAD}" srcId="{B9D4D753-BEFD-466E-9AF8-EBDA2CC93925}" destId="{CF48762E-9A92-48DD-93DD-80A2AEF1C5BD}" srcOrd="1" destOrd="0" parTransId="{CA799FCB-724C-4CCD-9502-56CFA5D2EF34}" sibTransId="{23532DC3-15CD-4C77-A972-255F177C9BAD}"/>
    <dgm:cxn modelId="{E3FA69F8-527A-4FCE-A367-EFF715DC9317}" type="presOf" srcId="{D125CBF3-8E8F-4063-90BF-3519DC855264}" destId="{DA82000B-93E2-41E4-B8C9-7A735067555C}" srcOrd="0" destOrd="0" presId="urn:microsoft.com/office/officeart/2005/8/layout/list1"/>
    <dgm:cxn modelId="{AC357EF9-16E3-45E3-AF1D-8D5804627713}" srcId="{D419FF39-4CDB-455B-A512-23EF1799B50B}" destId="{DEDD2441-C783-4E76-AF1E-4874A410DDA3}" srcOrd="0" destOrd="0" parTransId="{C825A026-6E77-45BE-95A8-8E0A690116A5}" sibTransId="{D89EC438-965F-4DDA-AAFB-F71A5FDCBA62}"/>
    <dgm:cxn modelId="{FF3BE6FD-F976-440E-A865-F71A339A23B5}" type="presOf" srcId="{16D37D16-FD38-473E-932B-1DB2E10E0AB7}" destId="{AEEFCE36-855C-489D-ADE6-6976855E0CFF}" srcOrd="0" destOrd="0" presId="urn:microsoft.com/office/officeart/2005/8/layout/list1"/>
    <dgm:cxn modelId="{75F4F672-66C2-422B-9715-F1C2D2E96929}" type="presParOf" srcId="{E578B2E7-4B22-42EC-86E0-6CE3FCF58749}" destId="{CA91F846-963C-4BCF-BF0E-39AE7CD74E50}" srcOrd="0" destOrd="0" presId="urn:microsoft.com/office/officeart/2005/8/layout/list1"/>
    <dgm:cxn modelId="{580BB034-41AA-40BF-BCEB-D138B2930583}" type="presParOf" srcId="{CA91F846-963C-4BCF-BF0E-39AE7CD74E50}" destId="{ECAF75DC-52FD-49A4-B6CF-0EE0DB7BA87A}" srcOrd="0" destOrd="0" presId="urn:microsoft.com/office/officeart/2005/8/layout/list1"/>
    <dgm:cxn modelId="{BA65DED9-BFAF-42C5-8E32-161EA3F53ADE}" type="presParOf" srcId="{CA91F846-963C-4BCF-BF0E-39AE7CD74E50}" destId="{E171EFD4-262C-49C6-B482-D364C68CCBBD}" srcOrd="1" destOrd="0" presId="urn:microsoft.com/office/officeart/2005/8/layout/list1"/>
    <dgm:cxn modelId="{627A6E79-92D5-4204-9D6D-EF127804BED8}" type="presParOf" srcId="{E578B2E7-4B22-42EC-86E0-6CE3FCF58749}" destId="{7288582B-DB45-4FFE-92F8-6F62A14EC208}" srcOrd="1" destOrd="0" presId="urn:microsoft.com/office/officeart/2005/8/layout/list1"/>
    <dgm:cxn modelId="{ACEF8A6F-A1D6-408A-861B-757F69C17B01}" type="presParOf" srcId="{E578B2E7-4B22-42EC-86E0-6CE3FCF58749}" destId="{3DA0206B-701C-4AD6-9D7E-5B0D7833CF19}" srcOrd="2" destOrd="0" presId="urn:microsoft.com/office/officeart/2005/8/layout/list1"/>
    <dgm:cxn modelId="{37DE5BAA-76C8-4AE2-A21B-3C589804222F}" type="presParOf" srcId="{E578B2E7-4B22-42EC-86E0-6CE3FCF58749}" destId="{B60A8784-5A95-43F7-A6CF-01B10D484FD5}" srcOrd="3" destOrd="0" presId="urn:microsoft.com/office/officeart/2005/8/layout/list1"/>
    <dgm:cxn modelId="{6752DDAB-8C0E-4D7F-BE25-6A45DF3C0073}" type="presParOf" srcId="{E578B2E7-4B22-42EC-86E0-6CE3FCF58749}" destId="{3A16CC05-F813-490F-ACB9-6D5382AF6973}" srcOrd="4" destOrd="0" presId="urn:microsoft.com/office/officeart/2005/8/layout/list1"/>
    <dgm:cxn modelId="{51BFF042-2EBA-42B7-900F-A1A8DCBD1992}" type="presParOf" srcId="{3A16CC05-F813-490F-ACB9-6D5382AF6973}" destId="{3ECB6395-1BAA-4C6D-AF5C-19603EEEEF7E}" srcOrd="0" destOrd="0" presId="urn:microsoft.com/office/officeart/2005/8/layout/list1"/>
    <dgm:cxn modelId="{7E2CECF6-49DC-4E1F-9219-538217CE5473}" type="presParOf" srcId="{3A16CC05-F813-490F-ACB9-6D5382AF6973}" destId="{3F83127F-74F6-44CA-97C5-5304B950EB83}" srcOrd="1" destOrd="0" presId="urn:microsoft.com/office/officeart/2005/8/layout/list1"/>
    <dgm:cxn modelId="{C4A6FB4B-2AE9-4B67-8888-B5C9271A1AA7}" type="presParOf" srcId="{E578B2E7-4B22-42EC-86E0-6CE3FCF58749}" destId="{BFA091A7-C064-4372-AF2E-069528927C60}" srcOrd="5" destOrd="0" presId="urn:microsoft.com/office/officeart/2005/8/layout/list1"/>
    <dgm:cxn modelId="{6BE14BF4-38BC-42A8-9E46-FC6E511028DF}" type="presParOf" srcId="{E578B2E7-4B22-42EC-86E0-6CE3FCF58749}" destId="{AEEFCE36-855C-489D-ADE6-6976855E0CFF}" srcOrd="6" destOrd="0" presId="urn:microsoft.com/office/officeart/2005/8/layout/list1"/>
    <dgm:cxn modelId="{B83661B0-3728-49E8-93E8-8339AB376885}" type="presParOf" srcId="{E578B2E7-4B22-42EC-86E0-6CE3FCF58749}" destId="{B0AD864B-B1E0-49FD-A547-771368B643C5}" srcOrd="7" destOrd="0" presId="urn:microsoft.com/office/officeart/2005/8/layout/list1"/>
    <dgm:cxn modelId="{5A262B3F-56DC-49D0-A166-3728A823A07E}" type="presParOf" srcId="{E578B2E7-4B22-42EC-86E0-6CE3FCF58749}" destId="{54C5BE28-8625-49AA-9062-707DD7EDEDDC}" srcOrd="8" destOrd="0" presId="urn:microsoft.com/office/officeart/2005/8/layout/list1"/>
    <dgm:cxn modelId="{139EB3C9-68C3-4293-9C4E-1014126B9161}" type="presParOf" srcId="{54C5BE28-8625-49AA-9062-707DD7EDEDDC}" destId="{3175C960-75C1-4CB8-9F46-8F50CB54A4D7}" srcOrd="0" destOrd="0" presId="urn:microsoft.com/office/officeart/2005/8/layout/list1"/>
    <dgm:cxn modelId="{2011A245-5CEC-4684-8CEF-A1423C2332DB}" type="presParOf" srcId="{54C5BE28-8625-49AA-9062-707DD7EDEDDC}" destId="{D18CFDDE-8AC4-47B9-A6F3-A199D2411FF7}" srcOrd="1" destOrd="0" presId="urn:microsoft.com/office/officeart/2005/8/layout/list1"/>
    <dgm:cxn modelId="{4196B0C6-0C6F-4F5B-B5A9-215014DCBDAE}" type="presParOf" srcId="{E578B2E7-4B22-42EC-86E0-6CE3FCF58749}" destId="{A4D7D1D2-4080-46CA-A428-2FF471D66F1B}" srcOrd="9" destOrd="0" presId="urn:microsoft.com/office/officeart/2005/8/layout/list1"/>
    <dgm:cxn modelId="{E11AB7ED-9AD0-48BC-9755-21BB4AF081DD}" type="presParOf" srcId="{E578B2E7-4B22-42EC-86E0-6CE3FCF58749}" destId="{848D7655-FE5C-429C-A2D8-735A563C7017}" srcOrd="10" destOrd="0" presId="urn:microsoft.com/office/officeart/2005/8/layout/list1"/>
    <dgm:cxn modelId="{D2CBA4CD-370D-447A-800C-66012F5EEEF2}" type="presParOf" srcId="{E578B2E7-4B22-42EC-86E0-6CE3FCF58749}" destId="{C993EC77-786B-438E-9D8A-0C4FB73F6471}" srcOrd="11" destOrd="0" presId="urn:microsoft.com/office/officeart/2005/8/layout/list1"/>
    <dgm:cxn modelId="{EE581C85-74DB-4815-843E-818C59956D27}" type="presParOf" srcId="{E578B2E7-4B22-42EC-86E0-6CE3FCF58749}" destId="{264843FB-5503-467B-8E1B-2B48CA41BA6F}" srcOrd="12" destOrd="0" presId="urn:microsoft.com/office/officeart/2005/8/layout/list1"/>
    <dgm:cxn modelId="{41F95D73-5E8E-46D9-956B-E70F446464CC}" type="presParOf" srcId="{264843FB-5503-467B-8E1B-2B48CA41BA6F}" destId="{DA82000B-93E2-41E4-B8C9-7A735067555C}" srcOrd="0" destOrd="0" presId="urn:microsoft.com/office/officeart/2005/8/layout/list1"/>
    <dgm:cxn modelId="{E0B759C3-BC34-491F-9526-14F0F6E18ECA}" type="presParOf" srcId="{264843FB-5503-467B-8E1B-2B48CA41BA6F}" destId="{EF8C49CF-A339-4362-AC18-70D2C606BCFE}" srcOrd="1" destOrd="0" presId="urn:microsoft.com/office/officeart/2005/8/layout/list1"/>
    <dgm:cxn modelId="{3A43A41E-C85D-40AA-822E-428C4284D953}" type="presParOf" srcId="{E578B2E7-4B22-42EC-86E0-6CE3FCF58749}" destId="{A71C3242-D0E2-4599-B854-F07D7D0AF67D}" srcOrd="13" destOrd="0" presId="urn:microsoft.com/office/officeart/2005/8/layout/list1"/>
    <dgm:cxn modelId="{D3A331B9-5623-4BD6-A9A5-6B1493ADBABA}" type="presParOf" srcId="{E578B2E7-4B22-42EC-86E0-6CE3FCF58749}" destId="{09E1B2F7-BB6C-494E-A7DF-2B5EC12EC44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9D4D753-BEFD-466E-9AF8-EBDA2CC9392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419FF39-4CDB-455B-A512-23EF1799B50B}">
      <dgm:prSet/>
      <dgm:spPr/>
      <dgm:t>
        <a:bodyPr/>
        <a:lstStyle/>
        <a:p>
          <a:r>
            <a:rPr lang="en-US" dirty="0"/>
            <a:t>I/O subsystem throughput</a:t>
          </a:r>
          <a:endParaRPr lang="en-US" u="none" dirty="0"/>
        </a:p>
      </dgm:t>
    </dgm:pt>
    <dgm:pt modelId="{318628A2-FA20-46E8-9C62-DDCDF6B2C884}" type="parTrans" cxnId="{FFC2FDA3-BED3-42BA-B9CE-83E70926132D}">
      <dgm:prSet/>
      <dgm:spPr/>
      <dgm:t>
        <a:bodyPr/>
        <a:lstStyle/>
        <a:p>
          <a:endParaRPr lang="en-US"/>
        </a:p>
      </dgm:t>
    </dgm:pt>
    <dgm:pt modelId="{BB94B979-982B-4B6C-9D19-DBC658AF0EFD}" type="sibTrans" cxnId="{FFC2FDA3-BED3-42BA-B9CE-83E70926132D}">
      <dgm:prSet/>
      <dgm:spPr/>
      <dgm:t>
        <a:bodyPr/>
        <a:lstStyle/>
        <a:p>
          <a:endParaRPr lang="en-US"/>
        </a:p>
      </dgm:t>
    </dgm:pt>
    <dgm:pt modelId="{DEDD2441-C783-4E76-AF1E-4874A410DDA3}">
      <dgm:prSet/>
      <dgm:spPr/>
      <dgm:t>
        <a:bodyPr/>
        <a:lstStyle/>
        <a:p>
          <a:r>
            <a:rPr lang="en-US" dirty="0"/>
            <a:t>Depends on number and type of storage units like disks, SSDs, Flash storage, … that can be written to in parallel</a:t>
          </a:r>
        </a:p>
      </dgm:t>
    </dgm:pt>
    <dgm:pt modelId="{C825A026-6E77-45BE-95A8-8E0A690116A5}" type="parTrans" cxnId="{AC357EF9-16E3-45E3-AF1D-8D5804627713}">
      <dgm:prSet/>
      <dgm:spPr/>
      <dgm:t>
        <a:bodyPr/>
        <a:lstStyle/>
        <a:p>
          <a:endParaRPr lang="en-US"/>
        </a:p>
      </dgm:t>
    </dgm:pt>
    <dgm:pt modelId="{D89EC438-965F-4DDA-AAFB-F71A5FDCBA62}" type="sibTrans" cxnId="{AC357EF9-16E3-45E3-AF1D-8D5804627713}">
      <dgm:prSet/>
      <dgm:spPr/>
      <dgm:t>
        <a:bodyPr/>
        <a:lstStyle/>
        <a:p>
          <a:endParaRPr lang="en-US"/>
        </a:p>
      </dgm:t>
    </dgm:pt>
    <dgm:pt modelId="{CF48762E-9A92-48DD-93DD-80A2AEF1C5BD}">
      <dgm:prSet/>
      <dgm:spPr/>
      <dgm:t>
        <a:bodyPr/>
        <a:lstStyle/>
        <a:p>
          <a:r>
            <a:rPr lang="en-US" dirty="0"/>
            <a:t>Throughput overhead expectations</a:t>
          </a:r>
        </a:p>
      </dgm:t>
    </dgm:pt>
    <dgm:pt modelId="{CA799FCB-724C-4CCD-9502-56CFA5D2EF34}" type="parTrans" cxnId="{65517FF3-5E02-42C9-89C3-E9257D942AAD}">
      <dgm:prSet/>
      <dgm:spPr/>
      <dgm:t>
        <a:bodyPr/>
        <a:lstStyle/>
        <a:p>
          <a:endParaRPr lang="en-US"/>
        </a:p>
      </dgm:t>
    </dgm:pt>
    <dgm:pt modelId="{23532DC3-15CD-4C77-A972-255F177C9BAD}" type="sibTrans" cxnId="{65517FF3-5E02-42C9-89C3-E9257D942AAD}">
      <dgm:prSet/>
      <dgm:spPr/>
      <dgm:t>
        <a:bodyPr/>
        <a:lstStyle/>
        <a:p>
          <a:endParaRPr lang="en-US"/>
        </a:p>
      </dgm:t>
    </dgm:pt>
    <dgm:pt modelId="{16D37D16-FD38-473E-932B-1DB2E10E0A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DRBD throughput is limited by that of the raw I/O subsystem</a:t>
          </a:r>
          <a:endParaRPr lang="en-US" dirty="0">
            <a:latin typeface="+mn-lt"/>
          </a:endParaRPr>
        </a:p>
      </dgm:t>
    </dgm:pt>
    <dgm:pt modelId="{09AB8772-2518-4C89-86B5-2A5DE2AE3C47}" type="parTrans" cxnId="{7FBD7EAA-B57E-4313-AF1F-B00940CFACBC}">
      <dgm:prSet/>
      <dgm:spPr/>
      <dgm:t>
        <a:bodyPr/>
        <a:lstStyle/>
        <a:p>
          <a:endParaRPr lang="en-US"/>
        </a:p>
      </dgm:t>
    </dgm:pt>
    <dgm:pt modelId="{6B505220-B420-45EF-A2F2-4F9D516F6E17}" type="sibTrans" cxnId="{7FBD7EAA-B57E-4313-AF1F-B00940CFACBC}">
      <dgm:prSet/>
      <dgm:spPr/>
      <dgm:t>
        <a:bodyPr/>
        <a:lstStyle/>
        <a:p>
          <a:endParaRPr lang="en-US"/>
        </a:p>
      </dgm:t>
    </dgm:pt>
    <dgm:pt modelId="{A4965741-E4EE-4675-BE6C-AF00E67281AF}">
      <dgm:prSet/>
      <dgm:spPr/>
      <dgm:t>
        <a:bodyPr/>
        <a:lstStyle/>
        <a:p>
          <a:r>
            <a:rPr lang="en-US"/>
            <a:t>Tuning recommendation</a:t>
          </a:r>
        </a:p>
      </dgm:t>
    </dgm:pt>
    <dgm:pt modelId="{B4791286-3C62-4568-87E2-8C0ECF1B1F89}" type="parTrans" cxnId="{E4F2AB83-32E6-4D90-B7B8-022EFBB207DB}">
      <dgm:prSet/>
      <dgm:spPr/>
      <dgm:t>
        <a:bodyPr/>
        <a:lstStyle/>
        <a:p>
          <a:endParaRPr lang="en-US"/>
        </a:p>
      </dgm:t>
    </dgm:pt>
    <dgm:pt modelId="{13B82A05-E3A0-404F-9432-076972FE3AD8}" type="sibTrans" cxnId="{E4F2AB83-32E6-4D90-B7B8-022EFBB207DB}">
      <dgm:prSet/>
      <dgm:spPr/>
      <dgm:t>
        <a:bodyPr/>
        <a:lstStyle/>
        <a:p>
          <a:endParaRPr lang="en-US"/>
        </a:p>
      </dgm:t>
    </dgm:pt>
    <dgm:pt modelId="{0875EEA5-51FF-4712-8F7B-B44E2EC55CD5}">
      <dgm:prSet/>
      <dgm:spPr/>
      <dgm:t>
        <a:bodyPr/>
        <a:lstStyle/>
        <a:p>
          <a:pPr rtl="0"/>
          <a:r>
            <a:rPr lang="en-US" dirty="0"/>
            <a:t>Setting max-buffers and max-epoch-size</a:t>
          </a:r>
          <a:endParaRPr lang="en-US" dirty="0">
            <a:latin typeface="+mn-lt"/>
          </a:endParaRPr>
        </a:p>
      </dgm:t>
    </dgm:pt>
    <dgm:pt modelId="{46D6A846-352F-4003-8B1E-09B19717A568}" type="parTrans" cxnId="{88CE5825-FF63-4E5E-A1EB-20D8321D889D}">
      <dgm:prSet/>
      <dgm:spPr/>
      <dgm:t>
        <a:bodyPr/>
        <a:lstStyle/>
        <a:p>
          <a:endParaRPr lang="en-US"/>
        </a:p>
      </dgm:t>
    </dgm:pt>
    <dgm:pt modelId="{82F0DE21-3E07-4086-B5CB-1D3420EA4701}" type="sibTrans" cxnId="{88CE5825-FF63-4E5E-A1EB-20D8321D889D}">
      <dgm:prSet/>
      <dgm:spPr/>
      <dgm:t>
        <a:bodyPr/>
        <a:lstStyle/>
        <a:p>
          <a:endParaRPr lang="en-US"/>
        </a:p>
      </dgm:t>
    </dgm:pt>
    <dgm:pt modelId="{F64016AE-DA83-4A77-916A-E5BA5F0148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DRBD throughput is limited by the available network bandwidth.</a:t>
          </a:r>
          <a:endParaRPr lang="en-US" dirty="0">
            <a:latin typeface="+mn-lt"/>
          </a:endParaRPr>
        </a:p>
      </dgm:t>
    </dgm:pt>
    <dgm:pt modelId="{EF1E0252-4631-433C-8BD5-56484C94205A}" type="parTrans" cxnId="{A30098A0-8869-4FBA-8463-BF6F97DC2A98}">
      <dgm:prSet/>
      <dgm:spPr/>
      <dgm:t>
        <a:bodyPr/>
        <a:lstStyle/>
        <a:p>
          <a:endParaRPr lang="en-US"/>
        </a:p>
      </dgm:t>
    </dgm:pt>
    <dgm:pt modelId="{2BEDB3BA-DC88-4849-BEA0-04F6D2526A16}" type="sibTrans" cxnId="{A30098A0-8869-4FBA-8463-BF6F97DC2A98}">
      <dgm:prSet/>
      <dgm:spPr/>
      <dgm:t>
        <a:bodyPr/>
        <a:lstStyle/>
        <a:p>
          <a:endParaRPr lang="en-US"/>
        </a:p>
      </dgm:t>
    </dgm:pt>
    <dgm:pt modelId="{9D949FF7-9B87-4D2F-9C1D-46C162D06057}">
      <dgm:prSet/>
      <dgm:spPr/>
      <dgm:t>
        <a:bodyPr/>
        <a:lstStyle/>
        <a:p>
          <a:pPr rtl="0"/>
          <a:r>
            <a:rPr lang="en-US"/>
            <a:t>max-buffers is the maximum number of buffers DRBD allocates for writing data to disk </a:t>
          </a:r>
          <a:endParaRPr lang="en-US" dirty="0">
            <a:latin typeface="+mn-lt"/>
          </a:endParaRPr>
        </a:p>
      </dgm:t>
    </dgm:pt>
    <dgm:pt modelId="{9AB751C7-A0B3-4EF5-8865-F7F2886186B1}" type="parTrans" cxnId="{39DD314B-6672-42FB-BEBB-B495606585C3}">
      <dgm:prSet/>
      <dgm:spPr/>
      <dgm:t>
        <a:bodyPr/>
        <a:lstStyle/>
        <a:p>
          <a:endParaRPr lang="en-US"/>
        </a:p>
      </dgm:t>
    </dgm:pt>
    <dgm:pt modelId="{CC8497DA-C71D-4B0C-A6C3-6830913653B7}" type="sibTrans" cxnId="{39DD314B-6672-42FB-BEBB-B495606585C3}">
      <dgm:prSet/>
      <dgm:spPr/>
      <dgm:t>
        <a:bodyPr/>
        <a:lstStyle/>
        <a:p>
          <a:endParaRPr lang="en-US"/>
        </a:p>
      </dgm:t>
    </dgm:pt>
    <dgm:pt modelId="{4BA9FDB4-ECEE-47D1-8519-C4D178F62003}">
      <dgm:prSet/>
      <dgm:spPr/>
      <dgm:t>
        <a:bodyPr/>
        <a:lstStyle/>
        <a:p>
          <a:pPr rtl="0"/>
          <a:r>
            <a:rPr lang="en-US"/>
            <a:t>max-epoch-size is the maximum number of write requests permitted between two write barriers.</a:t>
          </a:r>
          <a:endParaRPr lang="en-US" dirty="0">
            <a:latin typeface="+mn-lt"/>
          </a:endParaRPr>
        </a:p>
      </dgm:t>
    </dgm:pt>
    <dgm:pt modelId="{BBB5DD0D-6858-4D8E-A625-D05861050682}" type="parTrans" cxnId="{762CAE98-204E-4796-AF50-09A97B8885C0}">
      <dgm:prSet/>
      <dgm:spPr/>
      <dgm:t>
        <a:bodyPr/>
        <a:lstStyle/>
        <a:p>
          <a:endParaRPr lang="en-US"/>
        </a:p>
      </dgm:t>
    </dgm:pt>
    <dgm:pt modelId="{EFCA789E-D35E-4BE3-AF7F-D4AB8400E3C0}" type="sibTrans" cxnId="{762CAE98-204E-4796-AF50-09A97B8885C0}">
      <dgm:prSet/>
      <dgm:spPr/>
      <dgm:t>
        <a:bodyPr/>
        <a:lstStyle/>
        <a:p>
          <a:endParaRPr lang="en-US"/>
        </a:p>
      </dgm:t>
    </dgm:pt>
    <dgm:pt modelId="{6D3E9BD7-1942-4C6E-8B9C-81200137D448}">
      <dgm:prSet/>
      <dgm:spPr/>
      <dgm:t>
        <a:bodyPr/>
        <a:lstStyle/>
        <a:p>
          <a:pPr rtl="0"/>
          <a:endParaRPr lang="en-US" dirty="0">
            <a:latin typeface="+mn-lt"/>
          </a:endParaRPr>
        </a:p>
      </dgm:t>
    </dgm:pt>
    <dgm:pt modelId="{BB69FDBE-C0F8-469E-BE9D-645C863930D1}" type="parTrans" cxnId="{F8AC031A-1BC3-4A36-8666-7BE791C119B9}">
      <dgm:prSet/>
      <dgm:spPr/>
      <dgm:t>
        <a:bodyPr/>
        <a:lstStyle/>
        <a:p>
          <a:endParaRPr lang="en-US"/>
        </a:p>
      </dgm:t>
    </dgm:pt>
    <dgm:pt modelId="{E2E9B39D-410C-4364-B1C9-4F908854CC3A}" type="sibTrans" cxnId="{F8AC031A-1BC3-4A36-8666-7BE791C119B9}">
      <dgm:prSet/>
      <dgm:spPr/>
      <dgm:t>
        <a:bodyPr/>
        <a:lstStyle/>
        <a:p>
          <a:endParaRPr lang="en-US"/>
        </a:p>
      </dgm:t>
    </dgm:pt>
    <dgm:pt modelId="{D8578D04-5B87-481C-AF46-3B21B37477B2}">
      <dgm:prSet/>
      <dgm:spPr/>
      <dgm:t>
        <a:bodyPr/>
        <a:lstStyle/>
        <a:p>
          <a:pPr rtl="0"/>
          <a:r>
            <a:rPr lang="en-US"/>
            <a:t>Tuning the TCP send buffer size</a:t>
          </a:r>
          <a:endParaRPr lang="en-US" dirty="0">
            <a:latin typeface="+mn-lt"/>
          </a:endParaRPr>
        </a:p>
      </dgm:t>
    </dgm:pt>
    <dgm:pt modelId="{3A0E602F-25BF-47C0-8F0A-7FBAF4001A06}" type="parTrans" cxnId="{79D38388-C58B-4B4E-AE07-BD0567D8AB65}">
      <dgm:prSet/>
      <dgm:spPr/>
      <dgm:t>
        <a:bodyPr/>
        <a:lstStyle/>
        <a:p>
          <a:endParaRPr lang="en-US"/>
        </a:p>
      </dgm:t>
    </dgm:pt>
    <dgm:pt modelId="{1B8FA71E-FAF4-44D4-A96A-76631470FD12}" type="sibTrans" cxnId="{79D38388-C58B-4B4E-AE07-BD0567D8AB65}">
      <dgm:prSet/>
      <dgm:spPr/>
      <dgm:t>
        <a:bodyPr/>
        <a:lstStyle/>
        <a:p>
          <a:endParaRPr lang="en-US"/>
        </a:p>
      </dgm:t>
    </dgm:pt>
    <dgm:pt modelId="{7061D5C7-70C1-4B37-A034-04C885CB8304}">
      <dgm:prSet/>
      <dgm:spPr/>
      <dgm:t>
        <a:bodyPr/>
        <a:lstStyle/>
        <a:p>
          <a:pPr rtl="0"/>
          <a:r>
            <a:rPr lang="en-US"/>
            <a:t>Tuning the Activity Log size</a:t>
          </a:r>
          <a:endParaRPr lang="en-US" dirty="0">
            <a:latin typeface="+mn-lt"/>
          </a:endParaRPr>
        </a:p>
      </dgm:t>
    </dgm:pt>
    <dgm:pt modelId="{457944F8-3B83-4F71-955B-9DEB1AEF91AE}" type="parTrans" cxnId="{D83F2800-4C07-4408-87CD-B0DD1305AFF3}">
      <dgm:prSet/>
      <dgm:spPr/>
      <dgm:t>
        <a:bodyPr/>
        <a:lstStyle/>
        <a:p>
          <a:endParaRPr lang="en-US"/>
        </a:p>
      </dgm:t>
    </dgm:pt>
    <dgm:pt modelId="{E9B9B963-E022-4E8A-812F-72D91E9B065B}" type="sibTrans" cxnId="{D83F2800-4C07-4408-87CD-B0DD1305AFF3}">
      <dgm:prSet/>
      <dgm:spPr/>
      <dgm:t>
        <a:bodyPr/>
        <a:lstStyle/>
        <a:p>
          <a:endParaRPr lang="en-US"/>
        </a:p>
      </dgm:t>
    </dgm:pt>
    <dgm:pt modelId="{E9EED8C7-FBC1-4721-ADE8-7618B52FFEF6}">
      <dgm:prSet/>
      <dgm:spPr/>
      <dgm:t>
        <a:bodyPr/>
        <a:lstStyle/>
        <a:p>
          <a:pPr rtl="0"/>
          <a:r>
            <a:rPr lang="en-US" dirty="0"/>
            <a:t>Disabling barriers and disk flushes </a:t>
          </a:r>
        </a:p>
      </dgm:t>
    </dgm:pt>
    <dgm:pt modelId="{5BDB3803-A3E3-4953-A381-08A8D438CDAA}" type="parTrans" cxnId="{B94EC4DE-E23B-4F0E-A4BC-BAD1B5BB06F8}">
      <dgm:prSet/>
      <dgm:spPr/>
      <dgm:t>
        <a:bodyPr/>
        <a:lstStyle/>
        <a:p>
          <a:endParaRPr lang="en-US"/>
        </a:p>
      </dgm:t>
    </dgm:pt>
    <dgm:pt modelId="{04FECE7A-C9FD-48D0-AF32-649B7EDE19F4}" type="sibTrans" cxnId="{B94EC4DE-E23B-4F0E-A4BC-BAD1B5BB06F8}">
      <dgm:prSet/>
      <dgm:spPr/>
      <dgm:t>
        <a:bodyPr/>
        <a:lstStyle/>
        <a:p>
          <a:endParaRPr lang="en-US"/>
        </a:p>
      </dgm:t>
    </dgm:pt>
    <dgm:pt modelId="{F6D1246D-8918-4E0E-8D11-6A621C725176}" type="pres">
      <dgm:prSet presAssocID="{B9D4D753-BEFD-466E-9AF8-EBDA2CC93925}" presName="linear" presStyleCnt="0">
        <dgm:presLayoutVars>
          <dgm:dir/>
          <dgm:animLvl val="lvl"/>
          <dgm:resizeHandles val="exact"/>
        </dgm:presLayoutVars>
      </dgm:prSet>
      <dgm:spPr/>
    </dgm:pt>
    <dgm:pt modelId="{C683BA0F-6074-49EE-826C-0B3631811434}" type="pres">
      <dgm:prSet presAssocID="{D419FF39-4CDB-455B-A512-23EF1799B50B}" presName="parentLin" presStyleCnt="0"/>
      <dgm:spPr/>
    </dgm:pt>
    <dgm:pt modelId="{DE62854F-088F-4F52-843C-110582F89772}" type="pres">
      <dgm:prSet presAssocID="{D419FF39-4CDB-455B-A512-23EF1799B50B}" presName="parentLeftMargin" presStyleLbl="node1" presStyleIdx="0" presStyleCnt="3"/>
      <dgm:spPr/>
    </dgm:pt>
    <dgm:pt modelId="{15FAEAA4-29C7-4EE1-A222-B57C8DD24501}" type="pres">
      <dgm:prSet presAssocID="{D419FF39-4CDB-455B-A512-23EF1799B50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CDA5E1-67E9-404F-902B-C467FA011002}" type="pres">
      <dgm:prSet presAssocID="{D419FF39-4CDB-455B-A512-23EF1799B50B}" presName="negativeSpace" presStyleCnt="0"/>
      <dgm:spPr/>
    </dgm:pt>
    <dgm:pt modelId="{6B79A8BB-8E98-4A7D-AB2C-2708922E9C31}" type="pres">
      <dgm:prSet presAssocID="{D419FF39-4CDB-455B-A512-23EF1799B50B}" presName="childText" presStyleLbl="conFgAcc1" presStyleIdx="0" presStyleCnt="3">
        <dgm:presLayoutVars>
          <dgm:bulletEnabled val="1"/>
        </dgm:presLayoutVars>
      </dgm:prSet>
      <dgm:spPr/>
    </dgm:pt>
    <dgm:pt modelId="{846039E1-87E8-4EA1-8748-138634CEF6BA}" type="pres">
      <dgm:prSet presAssocID="{BB94B979-982B-4B6C-9D19-DBC658AF0EFD}" presName="spaceBetweenRectangles" presStyleCnt="0"/>
      <dgm:spPr/>
    </dgm:pt>
    <dgm:pt modelId="{47246AFF-FCD7-46A4-AF92-D554DF63ECFB}" type="pres">
      <dgm:prSet presAssocID="{CF48762E-9A92-48DD-93DD-80A2AEF1C5BD}" presName="parentLin" presStyleCnt="0"/>
      <dgm:spPr/>
    </dgm:pt>
    <dgm:pt modelId="{CAB5EB20-AB83-4C98-96E8-D9A1E0C7AC38}" type="pres">
      <dgm:prSet presAssocID="{CF48762E-9A92-48DD-93DD-80A2AEF1C5BD}" presName="parentLeftMargin" presStyleLbl="node1" presStyleIdx="0" presStyleCnt="3"/>
      <dgm:spPr/>
    </dgm:pt>
    <dgm:pt modelId="{735FE89A-B7BD-474F-88A2-C62610D16A5D}" type="pres">
      <dgm:prSet presAssocID="{CF48762E-9A92-48DD-93DD-80A2AEF1C5B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5F97D15-9630-488E-A51D-8ECB3172241F}" type="pres">
      <dgm:prSet presAssocID="{CF48762E-9A92-48DD-93DD-80A2AEF1C5BD}" presName="negativeSpace" presStyleCnt="0"/>
      <dgm:spPr/>
    </dgm:pt>
    <dgm:pt modelId="{E0626CA0-7CDC-43F5-8725-E45DFA96D052}" type="pres">
      <dgm:prSet presAssocID="{CF48762E-9A92-48DD-93DD-80A2AEF1C5BD}" presName="childText" presStyleLbl="conFgAcc1" presStyleIdx="1" presStyleCnt="3">
        <dgm:presLayoutVars>
          <dgm:bulletEnabled val="1"/>
        </dgm:presLayoutVars>
      </dgm:prSet>
      <dgm:spPr/>
    </dgm:pt>
    <dgm:pt modelId="{96C09D27-9EDB-44C3-A710-DE2C003998B4}" type="pres">
      <dgm:prSet presAssocID="{23532DC3-15CD-4C77-A972-255F177C9BAD}" presName="spaceBetweenRectangles" presStyleCnt="0"/>
      <dgm:spPr/>
    </dgm:pt>
    <dgm:pt modelId="{BD23E3D4-211F-46E3-AC92-C5B7BB257AB2}" type="pres">
      <dgm:prSet presAssocID="{A4965741-E4EE-4675-BE6C-AF00E67281AF}" presName="parentLin" presStyleCnt="0"/>
      <dgm:spPr/>
    </dgm:pt>
    <dgm:pt modelId="{3CC93C62-66C4-4CE4-8732-14F7F23EA3CA}" type="pres">
      <dgm:prSet presAssocID="{A4965741-E4EE-4675-BE6C-AF00E67281AF}" presName="parentLeftMargin" presStyleLbl="node1" presStyleIdx="1" presStyleCnt="3"/>
      <dgm:spPr/>
    </dgm:pt>
    <dgm:pt modelId="{D7FE69E1-5DC8-4BA9-A33C-42ADE1308D22}" type="pres">
      <dgm:prSet presAssocID="{A4965741-E4EE-4675-BE6C-AF00E67281A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9F83A6F-5303-49DE-A774-2C63334AB19A}" type="pres">
      <dgm:prSet presAssocID="{A4965741-E4EE-4675-BE6C-AF00E67281AF}" presName="negativeSpace" presStyleCnt="0"/>
      <dgm:spPr/>
    </dgm:pt>
    <dgm:pt modelId="{936652E3-A856-4E78-9560-9ED4BA5B6F30}" type="pres">
      <dgm:prSet presAssocID="{A4965741-E4EE-4675-BE6C-AF00E67281A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83F2800-4C07-4408-87CD-B0DD1305AFF3}" srcId="{A4965741-E4EE-4675-BE6C-AF00E67281AF}" destId="{7061D5C7-70C1-4B37-A034-04C885CB8304}" srcOrd="5" destOrd="0" parTransId="{457944F8-3B83-4F71-955B-9DEB1AEF91AE}" sibTransId="{E9B9B963-E022-4E8A-812F-72D91E9B065B}"/>
    <dgm:cxn modelId="{65AB1604-388B-4BE9-B4CA-5E4A27B0109D}" type="presOf" srcId="{D8578D04-5B87-481C-AF46-3B21B37477B2}" destId="{936652E3-A856-4E78-9560-9ED4BA5B6F30}" srcOrd="0" destOrd="4" presId="urn:microsoft.com/office/officeart/2005/8/layout/list1"/>
    <dgm:cxn modelId="{CFB6BC04-BA36-4DDA-BD94-9EBFBC63D4C0}" type="presOf" srcId="{D419FF39-4CDB-455B-A512-23EF1799B50B}" destId="{15FAEAA4-29C7-4EE1-A222-B57C8DD24501}" srcOrd="1" destOrd="0" presId="urn:microsoft.com/office/officeart/2005/8/layout/list1"/>
    <dgm:cxn modelId="{D760A111-6F34-4A2B-A096-25306C9C1F1C}" type="presOf" srcId="{A4965741-E4EE-4675-BE6C-AF00E67281AF}" destId="{D7FE69E1-5DC8-4BA9-A33C-42ADE1308D22}" srcOrd="1" destOrd="0" presId="urn:microsoft.com/office/officeart/2005/8/layout/list1"/>
    <dgm:cxn modelId="{6908C614-79CB-4A56-A1F4-D5C3B20CA07C}" type="presOf" srcId="{0875EEA5-51FF-4712-8F7B-B44E2EC55CD5}" destId="{936652E3-A856-4E78-9560-9ED4BA5B6F30}" srcOrd="0" destOrd="0" presId="urn:microsoft.com/office/officeart/2005/8/layout/list1"/>
    <dgm:cxn modelId="{C1EF7718-0553-4982-BDB1-BA451AAEC510}" type="presOf" srcId="{CF48762E-9A92-48DD-93DD-80A2AEF1C5BD}" destId="{735FE89A-B7BD-474F-88A2-C62610D16A5D}" srcOrd="1" destOrd="0" presId="urn:microsoft.com/office/officeart/2005/8/layout/list1"/>
    <dgm:cxn modelId="{F8AC031A-1BC3-4A36-8666-7BE791C119B9}" srcId="{A4965741-E4EE-4675-BE6C-AF00E67281AF}" destId="{6D3E9BD7-1942-4C6E-8B9C-81200137D448}" srcOrd="3" destOrd="0" parTransId="{BB69FDBE-C0F8-469E-BE9D-645C863930D1}" sibTransId="{E2E9B39D-410C-4364-B1C9-4F908854CC3A}"/>
    <dgm:cxn modelId="{88CE5825-FF63-4E5E-A1EB-20D8321D889D}" srcId="{A4965741-E4EE-4675-BE6C-AF00E67281AF}" destId="{0875EEA5-51FF-4712-8F7B-B44E2EC55CD5}" srcOrd="0" destOrd="0" parTransId="{46D6A846-352F-4003-8B1E-09B19717A568}" sibTransId="{82F0DE21-3E07-4086-B5CB-1D3420EA4701}"/>
    <dgm:cxn modelId="{55C32C30-CB18-48A8-8DB7-BAC7F90FD101}" type="presOf" srcId="{4BA9FDB4-ECEE-47D1-8519-C4D178F62003}" destId="{936652E3-A856-4E78-9560-9ED4BA5B6F30}" srcOrd="0" destOrd="2" presId="urn:microsoft.com/office/officeart/2005/8/layout/list1"/>
    <dgm:cxn modelId="{9381CA32-B6E3-4138-9A88-FA0A15119431}" type="presOf" srcId="{16D37D16-FD38-473E-932B-1DB2E10E0AB7}" destId="{E0626CA0-7CDC-43F5-8725-E45DFA96D052}" srcOrd="0" destOrd="0" presId="urn:microsoft.com/office/officeart/2005/8/layout/list1"/>
    <dgm:cxn modelId="{276F6F3A-7698-4354-9B9E-2923439A8869}" type="presOf" srcId="{9D949FF7-9B87-4D2F-9C1D-46C162D06057}" destId="{936652E3-A856-4E78-9560-9ED4BA5B6F30}" srcOrd="0" destOrd="1" presId="urn:microsoft.com/office/officeart/2005/8/layout/list1"/>
    <dgm:cxn modelId="{1F6C6B48-5B31-44C7-B4FE-C12563BACC5D}" type="presOf" srcId="{7061D5C7-70C1-4B37-A034-04C885CB8304}" destId="{936652E3-A856-4E78-9560-9ED4BA5B6F30}" srcOrd="0" destOrd="5" presId="urn:microsoft.com/office/officeart/2005/8/layout/list1"/>
    <dgm:cxn modelId="{39DD314B-6672-42FB-BEBB-B495606585C3}" srcId="{A4965741-E4EE-4675-BE6C-AF00E67281AF}" destId="{9D949FF7-9B87-4D2F-9C1D-46C162D06057}" srcOrd="1" destOrd="0" parTransId="{9AB751C7-A0B3-4EF5-8865-F7F2886186B1}" sibTransId="{CC8497DA-C71D-4B0C-A6C3-6830913653B7}"/>
    <dgm:cxn modelId="{6CCD896C-E917-4205-AE33-9E841BA4C429}" type="presOf" srcId="{DEDD2441-C783-4E76-AF1E-4874A410DDA3}" destId="{6B79A8BB-8E98-4A7D-AB2C-2708922E9C31}" srcOrd="0" destOrd="0" presId="urn:microsoft.com/office/officeart/2005/8/layout/list1"/>
    <dgm:cxn modelId="{C9D9D66D-3628-4C41-97CE-821424ADBC04}" type="presOf" srcId="{A4965741-E4EE-4675-BE6C-AF00E67281AF}" destId="{3CC93C62-66C4-4CE4-8732-14F7F23EA3CA}" srcOrd="0" destOrd="0" presId="urn:microsoft.com/office/officeart/2005/8/layout/list1"/>
    <dgm:cxn modelId="{6D685851-75C4-46B3-8DB5-E73AFBDA6D55}" type="presOf" srcId="{B9D4D753-BEFD-466E-9AF8-EBDA2CC93925}" destId="{F6D1246D-8918-4E0E-8D11-6A621C725176}" srcOrd="0" destOrd="0" presId="urn:microsoft.com/office/officeart/2005/8/layout/list1"/>
    <dgm:cxn modelId="{5A849C72-9BBA-4093-8DFC-1463C18820BC}" type="presOf" srcId="{CF48762E-9A92-48DD-93DD-80A2AEF1C5BD}" destId="{CAB5EB20-AB83-4C98-96E8-D9A1E0C7AC38}" srcOrd="0" destOrd="0" presId="urn:microsoft.com/office/officeart/2005/8/layout/list1"/>
    <dgm:cxn modelId="{E4F2AB83-32E6-4D90-B7B8-022EFBB207DB}" srcId="{B9D4D753-BEFD-466E-9AF8-EBDA2CC93925}" destId="{A4965741-E4EE-4675-BE6C-AF00E67281AF}" srcOrd="2" destOrd="0" parTransId="{B4791286-3C62-4568-87E2-8C0ECF1B1F89}" sibTransId="{13B82A05-E3A0-404F-9432-076972FE3AD8}"/>
    <dgm:cxn modelId="{011E9C85-A9A1-4F8E-BF7C-00E18FD595D0}" type="presOf" srcId="{E9EED8C7-FBC1-4721-ADE8-7618B52FFEF6}" destId="{936652E3-A856-4E78-9560-9ED4BA5B6F30}" srcOrd="0" destOrd="6" presId="urn:microsoft.com/office/officeart/2005/8/layout/list1"/>
    <dgm:cxn modelId="{69FB9386-3F1C-4615-BD04-25926BEC1001}" type="presOf" srcId="{D419FF39-4CDB-455B-A512-23EF1799B50B}" destId="{DE62854F-088F-4F52-843C-110582F89772}" srcOrd="0" destOrd="0" presId="urn:microsoft.com/office/officeart/2005/8/layout/list1"/>
    <dgm:cxn modelId="{79D38388-C58B-4B4E-AE07-BD0567D8AB65}" srcId="{A4965741-E4EE-4675-BE6C-AF00E67281AF}" destId="{D8578D04-5B87-481C-AF46-3B21B37477B2}" srcOrd="4" destOrd="0" parTransId="{3A0E602F-25BF-47C0-8F0A-7FBAF4001A06}" sibTransId="{1B8FA71E-FAF4-44D4-A96A-76631470FD12}"/>
    <dgm:cxn modelId="{762CAE98-204E-4796-AF50-09A97B8885C0}" srcId="{A4965741-E4EE-4675-BE6C-AF00E67281AF}" destId="{4BA9FDB4-ECEE-47D1-8519-C4D178F62003}" srcOrd="2" destOrd="0" parTransId="{BBB5DD0D-6858-4D8E-A625-D05861050682}" sibTransId="{EFCA789E-D35E-4BE3-AF7F-D4AB8400E3C0}"/>
    <dgm:cxn modelId="{A30098A0-8869-4FBA-8463-BF6F97DC2A98}" srcId="{CF48762E-9A92-48DD-93DD-80A2AEF1C5BD}" destId="{F64016AE-DA83-4A77-916A-E5BA5F01489C}" srcOrd="1" destOrd="0" parTransId="{EF1E0252-4631-433C-8BD5-56484C94205A}" sibTransId="{2BEDB3BA-DC88-4849-BEA0-04F6D2526A16}"/>
    <dgm:cxn modelId="{FFC2FDA3-BED3-42BA-B9CE-83E70926132D}" srcId="{B9D4D753-BEFD-466E-9AF8-EBDA2CC93925}" destId="{D419FF39-4CDB-455B-A512-23EF1799B50B}" srcOrd="0" destOrd="0" parTransId="{318628A2-FA20-46E8-9C62-DDCDF6B2C884}" sibTransId="{BB94B979-982B-4B6C-9D19-DBC658AF0EFD}"/>
    <dgm:cxn modelId="{7FBD7EAA-B57E-4313-AF1F-B00940CFACBC}" srcId="{CF48762E-9A92-48DD-93DD-80A2AEF1C5BD}" destId="{16D37D16-FD38-473E-932B-1DB2E10E0AB7}" srcOrd="0" destOrd="0" parTransId="{09AB8772-2518-4C89-86B5-2A5DE2AE3C47}" sibTransId="{6B505220-B420-45EF-A2F2-4F9D516F6E17}"/>
    <dgm:cxn modelId="{667572C6-15D0-4367-9876-D2747D58E1C3}" type="presOf" srcId="{F64016AE-DA83-4A77-916A-E5BA5F01489C}" destId="{E0626CA0-7CDC-43F5-8725-E45DFA96D052}" srcOrd="0" destOrd="1" presId="urn:microsoft.com/office/officeart/2005/8/layout/list1"/>
    <dgm:cxn modelId="{58CB15D6-7B5B-421F-8F39-D350A0A082AE}" type="presOf" srcId="{6D3E9BD7-1942-4C6E-8B9C-81200137D448}" destId="{936652E3-A856-4E78-9560-9ED4BA5B6F30}" srcOrd="0" destOrd="3" presId="urn:microsoft.com/office/officeart/2005/8/layout/list1"/>
    <dgm:cxn modelId="{B94EC4DE-E23B-4F0E-A4BC-BAD1B5BB06F8}" srcId="{A4965741-E4EE-4675-BE6C-AF00E67281AF}" destId="{E9EED8C7-FBC1-4721-ADE8-7618B52FFEF6}" srcOrd="6" destOrd="0" parTransId="{5BDB3803-A3E3-4953-A381-08A8D438CDAA}" sibTransId="{04FECE7A-C9FD-48D0-AF32-649B7EDE19F4}"/>
    <dgm:cxn modelId="{65517FF3-5E02-42C9-89C3-E9257D942AAD}" srcId="{B9D4D753-BEFD-466E-9AF8-EBDA2CC93925}" destId="{CF48762E-9A92-48DD-93DD-80A2AEF1C5BD}" srcOrd="1" destOrd="0" parTransId="{CA799FCB-724C-4CCD-9502-56CFA5D2EF34}" sibTransId="{23532DC3-15CD-4C77-A972-255F177C9BAD}"/>
    <dgm:cxn modelId="{AC357EF9-16E3-45E3-AF1D-8D5804627713}" srcId="{D419FF39-4CDB-455B-A512-23EF1799B50B}" destId="{DEDD2441-C783-4E76-AF1E-4874A410DDA3}" srcOrd="0" destOrd="0" parTransId="{C825A026-6E77-45BE-95A8-8E0A690116A5}" sibTransId="{D89EC438-965F-4DDA-AAFB-F71A5FDCBA62}"/>
    <dgm:cxn modelId="{DB93216A-F9CD-495B-AE7A-8D5E4F443052}" type="presParOf" srcId="{F6D1246D-8918-4E0E-8D11-6A621C725176}" destId="{C683BA0F-6074-49EE-826C-0B3631811434}" srcOrd="0" destOrd="0" presId="urn:microsoft.com/office/officeart/2005/8/layout/list1"/>
    <dgm:cxn modelId="{53912336-416C-43CE-875D-64D5D4C833DF}" type="presParOf" srcId="{C683BA0F-6074-49EE-826C-0B3631811434}" destId="{DE62854F-088F-4F52-843C-110582F89772}" srcOrd="0" destOrd="0" presId="urn:microsoft.com/office/officeart/2005/8/layout/list1"/>
    <dgm:cxn modelId="{196EAB2D-209F-40DB-8B13-5C63F6CE2D5C}" type="presParOf" srcId="{C683BA0F-6074-49EE-826C-0B3631811434}" destId="{15FAEAA4-29C7-4EE1-A222-B57C8DD24501}" srcOrd="1" destOrd="0" presId="urn:microsoft.com/office/officeart/2005/8/layout/list1"/>
    <dgm:cxn modelId="{E181E53E-6493-45DB-859B-2CA1CEF16010}" type="presParOf" srcId="{F6D1246D-8918-4E0E-8D11-6A621C725176}" destId="{A1CDA5E1-67E9-404F-902B-C467FA011002}" srcOrd="1" destOrd="0" presId="urn:microsoft.com/office/officeart/2005/8/layout/list1"/>
    <dgm:cxn modelId="{56F46117-8A0C-4B50-93DF-ECFD5816596D}" type="presParOf" srcId="{F6D1246D-8918-4E0E-8D11-6A621C725176}" destId="{6B79A8BB-8E98-4A7D-AB2C-2708922E9C31}" srcOrd="2" destOrd="0" presId="urn:microsoft.com/office/officeart/2005/8/layout/list1"/>
    <dgm:cxn modelId="{97146BDD-08F0-4109-823D-D45EEA532620}" type="presParOf" srcId="{F6D1246D-8918-4E0E-8D11-6A621C725176}" destId="{846039E1-87E8-4EA1-8748-138634CEF6BA}" srcOrd="3" destOrd="0" presId="urn:microsoft.com/office/officeart/2005/8/layout/list1"/>
    <dgm:cxn modelId="{406349C7-49DF-454A-96D6-6BF3511D8712}" type="presParOf" srcId="{F6D1246D-8918-4E0E-8D11-6A621C725176}" destId="{47246AFF-FCD7-46A4-AF92-D554DF63ECFB}" srcOrd="4" destOrd="0" presId="urn:microsoft.com/office/officeart/2005/8/layout/list1"/>
    <dgm:cxn modelId="{A5762C5D-C7FC-41CE-9EDF-3A107B52C4DE}" type="presParOf" srcId="{47246AFF-FCD7-46A4-AF92-D554DF63ECFB}" destId="{CAB5EB20-AB83-4C98-96E8-D9A1E0C7AC38}" srcOrd="0" destOrd="0" presId="urn:microsoft.com/office/officeart/2005/8/layout/list1"/>
    <dgm:cxn modelId="{5BE7C17D-A3DB-4FDD-B939-AC15E6F85680}" type="presParOf" srcId="{47246AFF-FCD7-46A4-AF92-D554DF63ECFB}" destId="{735FE89A-B7BD-474F-88A2-C62610D16A5D}" srcOrd="1" destOrd="0" presId="urn:microsoft.com/office/officeart/2005/8/layout/list1"/>
    <dgm:cxn modelId="{A58C243E-63DC-47E7-8957-5A25B9EE5374}" type="presParOf" srcId="{F6D1246D-8918-4E0E-8D11-6A621C725176}" destId="{15F97D15-9630-488E-A51D-8ECB3172241F}" srcOrd="5" destOrd="0" presId="urn:microsoft.com/office/officeart/2005/8/layout/list1"/>
    <dgm:cxn modelId="{86C30512-5E04-4AE8-BD94-B687BBC2229E}" type="presParOf" srcId="{F6D1246D-8918-4E0E-8D11-6A621C725176}" destId="{E0626CA0-7CDC-43F5-8725-E45DFA96D052}" srcOrd="6" destOrd="0" presId="urn:microsoft.com/office/officeart/2005/8/layout/list1"/>
    <dgm:cxn modelId="{51050AFE-990D-48B2-B77F-89A56649A55F}" type="presParOf" srcId="{F6D1246D-8918-4E0E-8D11-6A621C725176}" destId="{96C09D27-9EDB-44C3-A710-DE2C003998B4}" srcOrd="7" destOrd="0" presId="urn:microsoft.com/office/officeart/2005/8/layout/list1"/>
    <dgm:cxn modelId="{3AA26227-6942-4510-8F92-5BC9056AC22B}" type="presParOf" srcId="{F6D1246D-8918-4E0E-8D11-6A621C725176}" destId="{BD23E3D4-211F-46E3-AC92-C5B7BB257AB2}" srcOrd="8" destOrd="0" presId="urn:microsoft.com/office/officeart/2005/8/layout/list1"/>
    <dgm:cxn modelId="{2E16AFCD-7AC1-4510-82DD-C5D8124BE78F}" type="presParOf" srcId="{BD23E3D4-211F-46E3-AC92-C5B7BB257AB2}" destId="{3CC93C62-66C4-4CE4-8732-14F7F23EA3CA}" srcOrd="0" destOrd="0" presId="urn:microsoft.com/office/officeart/2005/8/layout/list1"/>
    <dgm:cxn modelId="{7F906463-E39A-4947-9047-78E3AB23DA31}" type="presParOf" srcId="{BD23E3D4-211F-46E3-AC92-C5B7BB257AB2}" destId="{D7FE69E1-5DC8-4BA9-A33C-42ADE1308D22}" srcOrd="1" destOrd="0" presId="urn:microsoft.com/office/officeart/2005/8/layout/list1"/>
    <dgm:cxn modelId="{1E2965AA-A8A2-446D-8357-BADF79481E0A}" type="presParOf" srcId="{F6D1246D-8918-4E0E-8D11-6A621C725176}" destId="{A9F83A6F-5303-49DE-A774-2C63334AB19A}" srcOrd="9" destOrd="0" presId="urn:microsoft.com/office/officeart/2005/8/layout/list1"/>
    <dgm:cxn modelId="{36AE8769-ECCC-43CB-8405-A8F7937D6480}" type="presParOf" srcId="{F6D1246D-8918-4E0E-8D11-6A621C725176}" destId="{936652E3-A856-4E78-9560-9ED4BA5B6F3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9D4D753-BEFD-466E-9AF8-EBDA2CC9392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419FF39-4CDB-455B-A512-23EF1799B50B}">
      <dgm:prSet/>
      <dgm:spPr/>
      <dgm:t>
        <a:bodyPr/>
        <a:lstStyle/>
        <a:p>
          <a:r>
            <a:rPr lang="en-US" dirty="0"/>
            <a:t>Optimizing DRBD latency</a:t>
          </a:r>
          <a:endParaRPr lang="en-US" u="none" dirty="0"/>
        </a:p>
      </dgm:t>
    </dgm:pt>
    <dgm:pt modelId="{318628A2-FA20-46E8-9C62-DDCDF6B2C884}" type="parTrans" cxnId="{FFC2FDA3-BED3-42BA-B9CE-83E70926132D}">
      <dgm:prSet/>
      <dgm:spPr/>
      <dgm:t>
        <a:bodyPr/>
        <a:lstStyle/>
        <a:p>
          <a:endParaRPr lang="en-US"/>
        </a:p>
      </dgm:t>
    </dgm:pt>
    <dgm:pt modelId="{BB94B979-982B-4B6C-9D19-DBC658AF0EFD}" type="sibTrans" cxnId="{FFC2FDA3-BED3-42BA-B9CE-83E70926132D}">
      <dgm:prSet/>
      <dgm:spPr/>
      <dgm:t>
        <a:bodyPr/>
        <a:lstStyle/>
        <a:p>
          <a:endParaRPr lang="en-US"/>
        </a:p>
      </dgm:t>
    </dgm:pt>
    <dgm:pt modelId="{DEDD2441-C783-4E76-AF1E-4874A410DDA3}">
      <dgm:prSet/>
      <dgm:spPr/>
      <dgm:t>
        <a:bodyPr/>
        <a:lstStyle/>
        <a:p>
          <a:r>
            <a:rPr lang="en-US" dirty="0"/>
            <a:t>DRBD latency is affected by the latency of the underlying I/O subsystem and the latency of the replication network.</a:t>
          </a:r>
        </a:p>
      </dgm:t>
    </dgm:pt>
    <dgm:pt modelId="{C825A026-6E77-45BE-95A8-8E0A690116A5}" type="parTrans" cxnId="{AC357EF9-16E3-45E3-AF1D-8D5804627713}">
      <dgm:prSet/>
      <dgm:spPr/>
      <dgm:t>
        <a:bodyPr/>
        <a:lstStyle/>
        <a:p>
          <a:endParaRPr lang="en-US"/>
        </a:p>
      </dgm:t>
    </dgm:pt>
    <dgm:pt modelId="{D89EC438-965F-4DDA-AAFB-F71A5FDCBA62}" type="sibTrans" cxnId="{AC357EF9-16E3-45E3-AF1D-8D5804627713}">
      <dgm:prSet/>
      <dgm:spPr/>
      <dgm:t>
        <a:bodyPr/>
        <a:lstStyle/>
        <a:p>
          <a:endParaRPr lang="en-US"/>
        </a:p>
      </dgm:t>
    </dgm:pt>
    <dgm:pt modelId="{CF48762E-9A92-48DD-93DD-80A2AEF1C5BD}">
      <dgm:prSet/>
      <dgm:spPr/>
      <dgm:t>
        <a:bodyPr/>
        <a:lstStyle/>
        <a:p>
          <a:r>
            <a:rPr lang="en-US" dirty="0"/>
            <a:t>Latency overhead expectations</a:t>
          </a:r>
        </a:p>
      </dgm:t>
    </dgm:pt>
    <dgm:pt modelId="{CA799FCB-724C-4CCD-9502-56CFA5D2EF34}" type="parTrans" cxnId="{65517FF3-5E02-42C9-89C3-E9257D942AAD}">
      <dgm:prSet/>
      <dgm:spPr/>
      <dgm:t>
        <a:bodyPr/>
        <a:lstStyle/>
        <a:p>
          <a:endParaRPr lang="en-US"/>
        </a:p>
      </dgm:t>
    </dgm:pt>
    <dgm:pt modelId="{23532DC3-15CD-4C77-A972-255F177C9BAD}" type="sibTrans" cxnId="{65517FF3-5E02-42C9-89C3-E9257D942AAD}">
      <dgm:prSet/>
      <dgm:spPr/>
      <dgm:t>
        <a:bodyPr/>
        <a:lstStyle/>
        <a:p>
          <a:endParaRPr lang="en-US"/>
        </a:p>
      </dgm:t>
    </dgm:pt>
    <dgm:pt modelId="{16D37D16-FD38-473E-932B-1DB2E10E0A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DRBD latency is bound by that of the raw I/O subsystem.</a:t>
          </a:r>
          <a:endParaRPr lang="en-US" dirty="0">
            <a:latin typeface="+mn-lt"/>
          </a:endParaRPr>
        </a:p>
      </dgm:t>
    </dgm:pt>
    <dgm:pt modelId="{09AB8772-2518-4C89-86B5-2A5DE2AE3C47}" type="parTrans" cxnId="{7FBD7EAA-B57E-4313-AF1F-B00940CFACBC}">
      <dgm:prSet/>
      <dgm:spPr/>
      <dgm:t>
        <a:bodyPr/>
        <a:lstStyle/>
        <a:p>
          <a:endParaRPr lang="en-US"/>
        </a:p>
      </dgm:t>
    </dgm:pt>
    <dgm:pt modelId="{6B505220-B420-45EF-A2F2-4F9D516F6E17}" type="sibTrans" cxnId="{7FBD7EAA-B57E-4313-AF1F-B00940CFACBC}">
      <dgm:prSet/>
      <dgm:spPr/>
      <dgm:t>
        <a:bodyPr/>
        <a:lstStyle/>
        <a:p>
          <a:endParaRPr lang="en-US"/>
        </a:p>
      </dgm:t>
    </dgm:pt>
    <dgm:pt modelId="{A4965741-E4EE-4675-BE6C-AF00E67281AF}">
      <dgm:prSet/>
      <dgm:spPr/>
      <dgm:t>
        <a:bodyPr/>
        <a:lstStyle/>
        <a:p>
          <a:r>
            <a:rPr lang="en-US"/>
            <a:t>Tuning recommendation</a:t>
          </a:r>
        </a:p>
      </dgm:t>
    </dgm:pt>
    <dgm:pt modelId="{B4791286-3C62-4568-87E2-8C0ECF1B1F89}" type="parTrans" cxnId="{E4F2AB83-32E6-4D90-B7B8-022EFBB207DB}">
      <dgm:prSet/>
      <dgm:spPr/>
      <dgm:t>
        <a:bodyPr/>
        <a:lstStyle/>
        <a:p>
          <a:endParaRPr lang="en-US"/>
        </a:p>
      </dgm:t>
    </dgm:pt>
    <dgm:pt modelId="{13B82A05-E3A0-404F-9432-076972FE3AD8}" type="sibTrans" cxnId="{E4F2AB83-32E6-4D90-B7B8-022EFBB207DB}">
      <dgm:prSet/>
      <dgm:spPr/>
      <dgm:t>
        <a:bodyPr/>
        <a:lstStyle/>
        <a:p>
          <a:endParaRPr lang="en-US"/>
        </a:p>
      </dgm:t>
    </dgm:pt>
    <dgm:pt modelId="{0875EEA5-51FF-4712-8F7B-B44E2EC55CD5}">
      <dgm:prSet/>
      <dgm:spPr/>
      <dgm:t>
        <a:bodyPr/>
        <a:lstStyle/>
        <a:p>
          <a:pPr rtl="0"/>
          <a:r>
            <a:rPr lang="en-US" dirty="0"/>
            <a:t>Setting DRBD’s CPU mask:</a:t>
          </a:r>
          <a:endParaRPr lang="en-US" dirty="0">
            <a:latin typeface="+mn-lt"/>
          </a:endParaRPr>
        </a:p>
      </dgm:t>
    </dgm:pt>
    <dgm:pt modelId="{46D6A846-352F-4003-8B1E-09B19717A568}" type="parTrans" cxnId="{88CE5825-FF63-4E5E-A1EB-20D8321D889D}">
      <dgm:prSet/>
      <dgm:spPr/>
      <dgm:t>
        <a:bodyPr/>
        <a:lstStyle/>
        <a:p>
          <a:endParaRPr lang="en-US"/>
        </a:p>
      </dgm:t>
    </dgm:pt>
    <dgm:pt modelId="{82F0DE21-3E07-4086-B5CB-1D3420EA4701}" type="sibTrans" cxnId="{88CE5825-FF63-4E5E-A1EB-20D8321D889D}">
      <dgm:prSet/>
      <dgm:spPr/>
      <dgm:t>
        <a:bodyPr/>
        <a:lstStyle/>
        <a:p>
          <a:endParaRPr lang="en-US"/>
        </a:p>
      </dgm:t>
    </dgm:pt>
    <dgm:pt modelId="{43E8006F-A92F-46AB-844E-E107006C34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DRBD latency is bound by the available network latency. </a:t>
          </a:r>
          <a:endParaRPr lang="en-US" dirty="0">
            <a:latin typeface="+mn-lt"/>
          </a:endParaRPr>
        </a:p>
      </dgm:t>
    </dgm:pt>
    <dgm:pt modelId="{956F6CCC-0DCE-411B-8E37-FCA959E8B879}" type="parTrans" cxnId="{C9A2E3BF-B424-4DA5-9E9C-F22EFF9A8AEF}">
      <dgm:prSet/>
      <dgm:spPr/>
      <dgm:t>
        <a:bodyPr/>
        <a:lstStyle/>
        <a:p>
          <a:endParaRPr lang="en-US"/>
        </a:p>
      </dgm:t>
    </dgm:pt>
    <dgm:pt modelId="{1DB732DA-C5E1-4CE1-BACD-1E9CEF4B08E0}" type="sibTrans" cxnId="{C9A2E3BF-B424-4DA5-9E9C-F22EFF9A8AEF}">
      <dgm:prSet/>
      <dgm:spPr/>
      <dgm:t>
        <a:bodyPr/>
        <a:lstStyle/>
        <a:p>
          <a:endParaRPr lang="en-US"/>
        </a:p>
      </dgm:t>
    </dgm:pt>
    <dgm:pt modelId="{11FEAB58-029B-4597-A5F0-E5CC63CD52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DRBD allows for setting an explicit CPU mask for its kernel threads. This is beneficial for apps which would compete with DRBD for CPU cycles. </a:t>
          </a:r>
          <a:endParaRPr lang="en-US" dirty="0">
            <a:latin typeface="+mn-lt"/>
          </a:endParaRPr>
        </a:p>
      </dgm:t>
    </dgm:pt>
    <dgm:pt modelId="{EA25CEE9-AFBF-45A8-8D5D-42404C8C8CC4}" type="parTrans" cxnId="{479E0913-0F16-412D-828F-9E389E43333B}">
      <dgm:prSet/>
      <dgm:spPr/>
      <dgm:t>
        <a:bodyPr/>
        <a:lstStyle/>
        <a:p>
          <a:endParaRPr lang="en-US"/>
        </a:p>
      </dgm:t>
    </dgm:pt>
    <dgm:pt modelId="{5F07E5BF-8C42-4781-BEF6-0C7B1C0975C3}" type="sibTrans" cxnId="{479E0913-0F16-412D-828F-9E389E43333B}">
      <dgm:prSet/>
      <dgm:spPr/>
      <dgm:t>
        <a:bodyPr/>
        <a:lstStyle/>
        <a:p>
          <a:endParaRPr lang="en-US"/>
        </a:p>
      </dgm:t>
    </dgm:pt>
    <dgm:pt modelId="{CD89EB1C-B039-49F3-8C8E-EEF9568449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Modifying the network MTU:</a:t>
          </a:r>
          <a:endParaRPr lang="en-US" dirty="0">
            <a:latin typeface="+mn-lt"/>
          </a:endParaRPr>
        </a:p>
      </dgm:t>
    </dgm:pt>
    <dgm:pt modelId="{A2E6995F-778F-4232-8E3C-42ECBDF7AE3F}" type="parTrans" cxnId="{15CC8239-C94B-4D73-8DBE-938B95A7654D}">
      <dgm:prSet/>
      <dgm:spPr/>
      <dgm:t>
        <a:bodyPr/>
        <a:lstStyle/>
        <a:p>
          <a:endParaRPr lang="en-US"/>
        </a:p>
      </dgm:t>
    </dgm:pt>
    <dgm:pt modelId="{E2837D62-35B2-459D-92A5-589860A18565}" type="sibTrans" cxnId="{15CC8239-C94B-4D73-8DBE-938B95A7654D}">
      <dgm:prSet/>
      <dgm:spPr/>
      <dgm:t>
        <a:bodyPr/>
        <a:lstStyle/>
        <a:p>
          <a:endParaRPr lang="en-US"/>
        </a:p>
      </dgm:t>
    </dgm:pt>
    <dgm:pt modelId="{4D4AC75D-8334-4193-9441-D48616DED3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Enabling the deadline I/O scheduler:</a:t>
          </a:r>
          <a:endParaRPr lang="en-US" dirty="0">
            <a:latin typeface="+mn-lt"/>
          </a:endParaRPr>
        </a:p>
      </dgm:t>
    </dgm:pt>
    <dgm:pt modelId="{F372DA9E-A538-44AF-9B30-1E47AAFE96AF}" type="parTrans" cxnId="{15524D54-002E-4A49-8005-366B08FE4CB8}">
      <dgm:prSet/>
      <dgm:spPr/>
      <dgm:t>
        <a:bodyPr/>
        <a:lstStyle/>
        <a:p>
          <a:endParaRPr lang="en-US"/>
        </a:p>
      </dgm:t>
    </dgm:pt>
    <dgm:pt modelId="{D17FFDBF-C493-4831-BA73-7A231D2E6DD0}" type="sibTrans" cxnId="{15524D54-002E-4A49-8005-366B08FE4CB8}">
      <dgm:prSet/>
      <dgm:spPr/>
      <dgm:t>
        <a:bodyPr/>
        <a:lstStyle/>
        <a:p>
          <a:endParaRPr lang="en-US"/>
        </a:p>
      </dgm:t>
    </dgm:pt>
    <dgm:pt modelId="{57567B2E-0231-499B-ADF4-440D99EA534C}">
      <dgm:prSet/>
      <dgm:spPr/>
      <dgm:t>
        <a:bodyPr/>
        <a:lstStyle/>
        <a:p>
          <a:pPr>
            <a:lnSpc>
              <a:spcPct val="100000"/>
            </a:lnSpc>
          </a:pPr>
          <a:endParaRPr lang="en-US" dirty="0">
            <a:latin typeface="+mn-lt"/>
          </a:endParaRPr>
        </a:p>
      </dgm:t>
    </dgm:pt>
    <dgm:pt modelId="{B8538602-CE98-48D1-9311-A72796016AF8}" type="parTrans" cxnId="{41E3AE0D-4307-454A-97BA-57241D035065}">
      <dgm:prSet/>
      <dgm:spPr/>
      <dgm:t>
        <a:bodyPr/>
        <a:lstStyle/>
        <a:p>
          <a:endParaRPr lang="en-US"/>
        </a:p>
      </dgm:t>
    </dgm:pt>
    <dgm:pt modelId="{6338DEB3-BA97-4FC7-8581-C5BB44174551}" type="sibTrans" cxnId="{41E3AE0D-4307-454A-97BA-57241D035065}">
      <dgm:prSet/>
      <dgm:spPr/>
      <dgm:t>
        <a:bodyPr/>
        <a:lstStyle/>
        <a:p>
          <a:endParaRPr lang="en-US"/>
        </a:p>
      </dgm:t>
    </dgm:pt>
    <dgm:pt modelId="{90544EA2-3600-49BC-8E83-868D2026DD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Imposing a deadline on all I/O operations to prevent starvation of requests.</a:t>
          </a:r>
          <a:endParaRPr lang="en-US" dirty="0">
            <a:latin typeface="+mn-lt"/>
          </a:endParaRPr>
        </a:p>
      </dgm:t>
    </dgm:pt>
    <dgm:pt modelId="{BDB1EDE1-4E73-4C6D-94F9-60E0F09E7036}" type="parTrans" cxnId="{028974D5-7E98-4E38-A41E-B4E0C8F9FD02}">
      <dgm:prSet/>
      <dgm:spPr/>
      <dgm:t>
        <a:bodyPr/>
        <a:lstStyle/>
        <a:p>
          <a:endParaRPr lang="en-US"/>
        </a:p>
      </dgm:t>
    </dgm:pt>
    <dgm:pt modelId="{24EC1E67-2493-453C-8CD0-BF44E42DCBAC}" type="sibTrans" cxnId="{028974D5-7E98-4E38-A41E-B4E0C8F9FD02}">
      <dgm:prSet/>
      <dgm:spPr/>
      <dgm:t>
        <a:bodyPr/>
        <a:lstStyle/>
        <a:p>
          <a:endParaRPr lang="en-US"/>
        </a:p>
      </dgm:t>
    </dgm:pt>
    <dgm:pt modelId="{60CB30DF-7FD9-4674-A519-2F3C01BAD628}">
      <dgm:prSet/>
      <dgm:spPr/>
      <dgm:t>
        <a:bodyPr/>
        <a:lstStyle/>
        <a:p>
          <a:pPr>
            <a:lnSpc>
              <a:spcPct val="100000"/>
            </a:lnSpc>
          </a:pPr>
          <a:endParaRPr lang="en-US" dirty="0">
            <a:latin typeface="+mn-lt"/>
          </a:endParaRPr>
        </a:p>
      </dgm:t>
    </dgm:pt>
    <dgm:pt modelId="{BD2927FC-437D-403C-AC7B-A123B5C29F1E}" type="parTrans" cxnId="{EE416B0D-5153-4D85-841E-23833D3AC615}">
      <dgm:prSet/>
      <dgm:spPr/>
      <dgm:t>
        <a:bodyPr/>
        <a:lstStyle/>
        <a:p>
          <a:endParaRPr lang="en-US"/>
        </a:p>
      </dgm:t>
    </dgm:pt>
    <dgm:pt modelId="{D8DE3AA9-04D2-47F4-B816-3DA43DC73E36}" type="sibTrans" cxnId="{EE416B0D-5153-4D85-841E-23833D3AC615}">
      <dgm:prSet/>
      <dgm:spPr/>
      <dgm:t>
        <a:bodyPr/>
        <a:lstStyle/>
        <a:p>
          <a:endParaRPr lang="en-US"/>
        </a:p>
      </dgm:t>
    </dgm:pt>
    <dgm:pt modelId="{2825E3FD-CFB9-4BA0-8126-C598355389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change the replication network’s maximum transmission unit (MTU) size to a value higher than the default.</a:t>
          </a:r>
          <a:endParaRPr lang="en-US" dirty="0">
            <a:latin typeface="+mn-lt"/>
          </a:endParaRPr>
        </a:p>
      </dgm:t>
    </dgm:pt>
    <dgm:pt modelId="{708DEF42-C040-4989-913A-EECC73FD512A}" type="parTrans" cxnId="{93A58619-9F6C-4CC3-A6C0-FAF5D262E74F}">
      <dgm:prSet/>
      <dgm:spPr/>
      <dgm:t>
        <a:bodyPr/>
        <a:lstStyle/>
        <a:p>
          <a:endParaRPr lang="en-US"/>
        </a:p>
      </dgm:t>
    </dgm:pt>
    <dgm:pt modelId="{E961E5AB-1C9B-4737-B3C1-D3D2053301E8}" type="sibTrans" cxnId="{93A58619-9F6C-4CC3-A6C0-FAF5D262E74F}">
      <dgm:prSet/>
      <dgm:spPr/>
      <dgm:t>
        <a:bodyPr/>
        <a:lstStyle/>
        <a:p>
          <a:endParaRPr lang="en-US"/>
        </a:p>
      </dgm:t>
    </dgm:pt>
    <dgm:pt modelId="{F6D1246D-8918-4E0E-8D11-6A621C725176}" type="pres">
      <dgm:prSet presAssocID="{B9D4D753-BEFD-466E-9AF8-EBDA2CC93925}" presName="linear" presStyleCnt="0">
        <dgm:presLayoutVars>
          <dgm:dir/>
          <dgm:animLvl val="lvl"/>
          <dgm:resizeHandles val="exact"/>
        </dgm:presLayoutVars>
      </dgm:prSet>
      <dgm:spPr/>
    </dgm:pt>
    <dgm:pt modelId="{C683BA0F-6074-49EE-826C-0B3631811434}" type="pres">
      <dgm:prSet presAssocID="{D419FF39-4CDB-455B-A512-23EF1799B50B}" presName="parentLin" presStyleCnt="0"/>
      <dgm:spPr/>
    </dgm:pt>
    <dgm:pt modelId="{DE62854F-088F-4F52-843C-110582F89772}" type="pres">
      <dgm:prSet presAssocID="{D419FF39-4CDB-455B-A512-23EF1799B50B}" presName="parentLeftMargin" presStyleLbl="node1" presStyleIdx="0" presStyleCnt="3"/>
      <dgm:spPr/>
    </dgm:pt>
    <dgm:pt modelId="{15FAEAA4-29C7-4EE1-A222-B57C8DD24501}" type="pres">
      <dgm:prSet presAssocID="{D419FF39-4CDB-455B-A512-23EF1799B50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CDA5E1-67E9-404F-902B-C467FA011002}" type="pres">
      <dgm:prSet presAssocID="{D419FF39-4CDB-455B-A512-23EF1799B50B}" presName="negativeSpace" presStyleCnt="0"/>
      <dgm:spPr/>
    </dgm:pt>
    <dgm:pt modelId="{6B79A8BB-8E98-4A7D-AB2C-2708922E9C31}" type="pres">
      <dgm:prSet presAssocID="{D419FF39-4CDB-455B-A512-23EF1799B50B}" presName="childText" presStyleLbl="conFgAcc1" presStyleIdx="0" presStyleCnt="3">
        <dgm:presLayoutVars>
          <dgm:bulletEnabled val="1"/>
        </dgm:presLayoutVars>
      </dgm:prSet>
      <dgm:spPr/>
    </dgm:pt>
    <dgm:pt modelId="{846039E1-87E8-4EA1-8748-138634CEF6BA}" type="pres">
      <dgm:prSet presAssocID="{BB94B979-982B-4B6C-9D19-DBC658AF0EFD}" presName="spaceBetweenRectangles" presStyleCnt="0"/>
      <dgm:spPr/>
    </dgm:pt>
    <dgm:pt modelId="{47246AFF-FCD7-46A4-AF92-D554DF63ECFB}" type="pres">
      <dgm:prSet presAssocID="{CF48762E-9A92-48DD-93DD-80A2AEF1C5BD}" presName="parentLin" presStyleCnt="0"/>
      <dgm:spPr/>
    </dgm:pt>
    <dgm:pt modelId="{CAB5EB20-AB83-4C98-96E8-D9A1E0C7AC38}" type="pres">
      <dgm:prSet presAssocID="{CF48762E-9A92-48DD-93DD-80A2AEF1C5BD}" presName="parentLeftMargin" presStyleLbl="node1" presStyleIdx="0" presStyleCnt="3"/>
      <dgm:spPr/>
    </dgm:pt>
    <dgm:pt modelId="{735FE89A-B7BD-474F-88A2-C62610D16A5D}" type="pres">
      <dgm:prSet presAssocID="{CF48762E-9A92-48DD-93DD-80A2AEF1C5B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5F97D15-9630-488E-A51D-8ECB3172241F}" type="pres">
      <dgm:prSet presAssocID="{CF48762E-9A92-48DD-93DD-80A2AEF1C5BD}" presName="negativeSpace" presStyleCnt="0"/>
      <dgm:spPr/>
    </dgm:pt>
    <dgm:pt modelId="{E0626CA0-7CDC-43F5-8725-E45DFA96D052}" type="pres">
      <dgm:prSet presAssocID="{CF48762E-9A92-48DD-93DD-80A2AEF1C5BD}" presName="childText" presStyleLbl="conFgAcc1" presStyleIdx="1" presStyleCnt="3">
        <dgm:presLayoutVars>
          <dgm:bulletEnabled val="1"/>
        </dgm:presLayoutVars>
      </dgm:prSet>
      <dgm:spPr/>
    </dgm:pt>
    <dgm:pt modelId="{96C09D27-9EDB-44C3-A710-DE2C003998B4}" type="pres">
      <dgm:prSet presAssocID="{23532DC3-15CD-4C77-A972-255F177C9BAD}" presName="spaceBetweenRectangles" presStyleCnt="0"/>
      <dgm:spPr/>
    </dgm:pt>
    <dgm:pt modelId="{BD23E3D4-211F-46E3-AC92-C5B7BB257AB2}" type="pres">
      <dgm:prSet presAssocID="{A4965741-E4EE-4675-BE6C-AF00E67281AF}" presName="parentLin" presStyleCnt="0"/>
      <dgm:spPr/>
    </dgm:pt>
    <dgm:pt modelId="{3CC93C62-66C4-4CE4-8732-14F7F23EA3CA}" type="pres">
      <dgm:prSet presAssocID="{A4965741-E4EE-4675-BE6C-AF00E67281AF}" presName="parentLeftMargin" presStyleLbl="node1" presStyleIdx="1" presStyleCnt="3"/>
      <dgm:spPr/>
    </dgm:pt>
    <dgm:pt modelId="{D7FE69E1-5DC8-4BA9-A33C-42ADE1308D22}" type="pres">
      <dgm:prSet presAssocID="{A4965741-E4EE-4675-BE6C-AF00E67281A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9F83A6F-5303-49DE-A774-2C63334AB19A}" type="pres">
      <dgm:prSet presAssocID="{A4965741-E4EE-4675-BE6C-AF00E67281AF}" presName="negativeSpace" presStyleCnt="0"/>
      <dgm:spPr/>
    </dgm:pt>
    <dgm:pt modelId="{936652E3-A856-4E78-9560-9ED4BA5B6F30}" type="pres">
      <dgm:prSet presAssocID="{A4965741-E4EE-4675-BE6C-AF00E67281A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F995103-A66F-4194-9786-346B58C895E5}" type="presOf" srcId="{2825E3FD-CFB9-4BA0-8126-C598355389E9}" destId="{936652E3-A856-4E78-9560-9ED4BA5B6F30}" srcOrd="0" destOrd="4" presId="urn:microsoft.com/office/officeart/2005/8/layout/list1"/>
    <dgm:cxn modelId="{CFB6BC04-BA36-4DDA-BD94-9EBFBC63D4C0}" type="presOf" srcId="{D419FF39-4CDB-455B-A512-23EF1799B50B}" destId="{15FAEAA4-29C7-4EE1-A222-B57C8DD24501}" srcOrd="1" destOrd="0" presId="urn:microsoft.com/office/officeart/2005/8/layout/list1"/>
    <dgm:cxn modelId="{7592210A-AE00-40C7-B599-09E75325E04D}" type="presOf" srcId="{43E8006F-A92F-46AB-844E-E107006C342E}" destId="{E0626CA0-7CDC-43F5-8725-E45DFA96D052}" srcOrd="0" destOrd="1" presId="urn:microsoft.com/office/officeart/2005/8/layout/list1"/>
    <dgm:cxn modelId="{EE416B0D-5153-4D85-841E-23833D3AC615}" srcId="{A4965741-E4EE-4675-BE6C-AF00E67281AF}" destId="{60CB30DF-7FD9-4674-A519-2F3C01BAD628}" srcOrd="2" destOrd="0" parTransId="{BD2927FC-437D-403C-AC7B-A123B5C29F1E}" sibTransId="{D8DE3AA9-04D2-47F4-B816-3DA43DC73E36}"/>
    <dgm:cxn modelId="{41E3AE0D-4307-454A-97BA-57241D035065}" srcId="{A4965741-E4EE-4675-BE6C-AF00E67281AF}" destId="{57567B2E-0231-499B-ADF4-440D99EA534C}" srcOrd="5" destOrd="0" parTransId="{B8538602-CE98-48D1-9311-A72796016AF8}" sibTransId="{6338DEB3-BA97-4FC7-8581-C5BB44174551}"/>
    <dgm:cxn modelId="{D760A111-6F34-4A2B-A096-25306C9C1F1C}" type="presOf" srcId="{A4965741-E4EE-4675-BE6C-AF00E67281AF}" destId="{D7FE69E1-5DC8-4BA9-A33C-42ADE1308D22}" srcOrd="1" destOrd="0" presId="urn:microsoft.com/office/officeart/2005/8/layout/list1"/>
    <dgm:cxn modelId="{479E0913-0F16-412D-828F-9E389E43333B}" srcId="{A4965741-E4EE-4675-BE6C-AF00E67281AF}" destId="{11FEAB58-029B-4597-A5F0-E5CC63CD5298}" srcOrd="1" destOrd="0" parTransId="{EA25CEE9-AFBF-45A8-8D5D-42404C8C8CC4}" sibTransId="{5F07E5BF-8C42-4781-BEF6-0C7B1C0975C3}"/>
    <dgm:cxn modelId="{6908C614-79CB-4A56-A1F4-D5C3B20CA07C}" type="presOf" srcId="{0875EEA5-51FF-4712-8F7B-B44E2EC55CD5}" destId="{936652E3-A856-4E78-9560-9ED4BA5B6F30}" srcOrd="0" destOrd="0" presId="urn:microsoft.com/office/officeart/2005/8/layout/list1"/>
    <dgm:cxn modelId="{C1EF7718-0553-4982-BDB1-BA451AAEC510}" type="presOf" srcId="{CF48762E-9A92-48DD-93DD-80A2AEF1C5BD}" destId="{735FE89A-B7BD-474F-88A2-C62610D16A5D}" srcOrd="1" destOrd="0" presId="urn:microsoft.com/office/officeart/2005/8/layout/list1"/>
    <dgm:cxn modelId="{93A58619-9F6C-4CC3-A6C0-FAF5D262E74F}" srcId="{A4965741-E4EE-4675-BE6C-AF00E67281AF}" destId="{2825E3FD-CFB9-4BA0-8126-C598355389E9}" srcOrd="4" destOrd="0" parTransId="{708DEF42-C040-4989-913A-EECC73FD512A}" sibTransId="{E961E5AB-1C9B-4737-B3C1-D3D2053301E8}"/>
    <dgm:cxn modelId="{4BA3331C-1C55-41E8-B8DB-7604C9676BE7}" type="presOf" srcId="{60CB30DF-7FD9-4674-A519-2F3C01BAD628}" destId="{936652E3-A856-4E78-9560-9ED4BA5B6F30}" srcOrd="0" destOrd="2" presId="urn:microsoft.com/office/officeart/2005/8/layout/list1"/>
    <dgm:cxn modelId="{88CE5825-FF63-4E5E-A1EB-20D8321D889D}" srcId="{A4965741-E4EE-4675-BE6C-AF00E67281AF}" destId="{0875EEA5-51FF-4712-8F7B-B44E2EC55CD5}" srcOrd="0" destOrd="0" parTransId="{46D6A846-352F-4003-8B1E-09B19717A568}" sibTransId="{82F0DE21-3E07-4086-B5CB-1D3420EA4701}"/>
    <dgm:cxn modelId="{9381CA32-B6E3-4138-9A88-FA0A15119431}" type="presOf" srcId="{16D37D16-FD38-473E-932B-1DB2E10E0AB7}" destId="{E0626CA0-7CDC-43F5-8725-E45DFA96D052}" srcOrd="0" destOrd="0" presId="urn:microsoft.com/office/officeart/2005/8/layout/list1"/>
    <dgm:cxn modelId="{15CC8239-C94B-4D73-8DBE-938B95A7654D}" srcId="{A4965741-E4EE-4675-BE6C-AF00E67281AF}" destId="{CD89EB1C-B039-49F3-8C8E-EEF956844923}" srcOrd="3" destOrd="0" parTransId="{A2E6995F-778F-4232-8E3C-42ECBDF7AE3F}" sibTransId="{E2837D62-35B2-459D-92A5-589860A18565}"/>
    <dgm:cxn modelId="{B5D9A03B-10D9-456F-A11F-F47E13FFE355}" type="presOf" srcId="{11FEAB58-029B-4597-A5F0-E5CC63CD5298}" destId="{936652E3-A856-4E78-9560-9ED4BA5B6F30}" srcOrd="0" destOrd="1" presId="urn:microsoft.com/office/officeart/2005/8/layout/list1"/>
    <dgm:cxn modelId="{6CCD896C-E917-4205-AE33-9E841BA4C429}" type="presOf" srcId="{DEDD2441-C783-4E76-AF1E-4874A410DDA3}" destId="{6B79A8BB-8E98-4A7D-AB2C-2708922E9C31}" srcOrd="0" destOrd="0" presId="urn:microsoft.com/office/officeart/2005/8/layout/list1"/>
    <dgm:cxn modelId="{C9D9D66D-3628-4C41-97CE-821424ADBC04}" type="presOf" srcId="{A4965741-E4EE-4675-BE6C-AF00E67281AF}" destId="{3CC93C62-66C4-4CE4-8732-14F7F23EA3CA}" srcOrd="0" destOrd="0" presId="urn:microsoft.com/office/officeart/2005/8/layout/list1"/>
    <dgm:cxn modelId="{6D685851-75C4-46B3-8DB5-E73AFBDA6D55}" type="presOf" srcId="{B9D4D753-BEFD-466E-9AF8-EBDA2CC93925}" destId="{F6D1246D-8918-4E0E-8D11-6A621C725176}" srcOrd="0" destOrd="0" presId="urn:microsoft.com/office/officeart/2005/8/layout/list1"/>
    <dgm:cxn modelId="{5A849C72-9BBA-4093-8DFC-1463C18820BC}" type="presOf" srcId="{CF48762E-9A92-48DD-93DD-80A2AEF1C5BD}" destId="{CAB5EB20-AB83-4C98-96E8-D9A1E0C7AC38}" srcOrd="0" destOrd="0" presId="urn:microsoft.com/office/officeart/2005/8/layout/list1"/>
    <dgm:cxn modelId="{15524D54-002E-4A49-8005-366B08FE4CB8}" srcId="{A4965741-E4EE-4675-BE6C-AF00E67281AF}" destId="{4D4AC75D-8334-4193-9441-D48616DED3E9}" srcOrd="6" destOrd="0" parTransId="{F372DA9E-A538-44AF-9B30-1E47AAFE96AF}" sibTransId="{D17FFDBF-C493-4831-BA73-7A231D2E6DD0}"/>
    <dgm:cxn modelId="{E4F2AB83-32E6-4D90-B7B8-022EFBB207DB}" srcId="{B9D4D753-BEFD-466E-9AF8-EBDA2CC93925}" destId="{A4965741-E4EE-4675-BE6C-AF00E67281AF}" srcOrd="2" destOrd="0" parTransId="{B4791286-3C62-4568-87E2-8C0ECF1B1F89}" sibTransId="{13B82A05-E3A0-404F-9432-076972FE3AD8}"/>
    <dgm:cxn modelId="{69FB9386-3F1C-4615-BD04-25926BEC1001}" type="presOf" srcId="{D419FF39-4CDB-455B-A512-23EF1799B50B}" destId="{DE62854F-088F-4F52-843C-110582F89772}" srcOrd="0" destOrd="0" presId="urn:microsoft.com/office/officeart/2005/8/layout/list1"/>
    <dgm:cxn modelId="{6DCE0489-656A-4B17-9C63-EC87FC92AEDF}" type="presOf" srcId="{90544EA2-3600-49BC-8E83-868D2026DDD9}" destId="{936652E3-A856-4E78-9560-9ED4BA5B6F30}" srcOrd="0" destOrd="7" presId="urn:microsoft.com/office/officeart/2005/8/layout/list1"/>
    <dgm:cxn modelId="{FFC2FDA3-BED3-42BA-B9CE-83E70926132D}" srcId="{B9D4D753-BEFD-466E-9AF8-EBDA2CC93925}" destId="{D419FF39-4CDB-455B-A512-23EF1799B50B}" srcOrd="0" destOrd="0" parTransId="{318628A2-FA20-46E8-9C62-DDCDF6B2C884}" sibTransId="{BB94B979-982B-4B6C-9D19-DBC658AF0EFD}"/>
    <dgm:cxn modelId="{7FBD7EAA-B57E-4313-AF1F-B00940CFACBC}" srcId="{CF48762E-9A92-48DD-93DD-80A2AEF1C5BD}" destId="{16D37D16-FD38-473E-932B-1DB2E10E0AB7}" srcOrd="0" destOrd="0" parTransId="{09AB8772-2518-4C89-86B5-2A5DE2AE3C47}" sibTransId="{6B505220-B420-45EF-A2F2-4F9D516F6E17}"/>
    <dgm:cxn modelId="{C9A2E3BF-B424-4DA5-9E9C-F22EFF9A8AEF}" srcId="{CF48762E-9A92-48DD-93DD-80A2AEF1C5BD}" destId="{43E8006F-A92F-46AB-844E-E107006C342E}" srcOrd="1" destOrd="0" parTransId="{956F6CCC-0DCE-411B-8E37-FCA959E8B879}" sibTransId="{1DB732DA-C5E1-4CE1-BACD-1E9CEF4B08E0}"/>
    <dgm:cxn modelId="{26D447C0-3BE2-4C21-BAEB-3C4C39506C3E}" type="presOf" srcId="{CD89EB1C-B039-49F3-8C8E-EEF956844923}" destId="{936652E3-A856-4E78-9560-9ED4BA5B6F30}" srcOrd="0" destOrd="3" presId="urn:microsoft.com/office/officeart/2005/8/layout/list1"/>
    <dgm:cxn modelId="{9860E6C0-EC4F-40EF-8191-03F192DF09CE}" type="presOf" srcId="{57567B2E-0231-499B-ADF4-440D99EA534C}" destId="{936652E3-A856-4E78-9560-9ED4BA5B6F30}" srcOrd="0" destOrd="5" presId="urn:microsoft.com/office/officeart/2005/8/layout/list1"/>
    <dgm:cxn modelId="{028974D5-7E98-4E38-A41E-B4E0C8F9FD02}" srcId="{A4965741-E4EE-4675-BE6C-AF00E67281AF}" destId="{90544EA2-3600-49BC-8E83-868D2026DDD9}" srcOrd="7" destOrd="0" parTransId="{BDB1EDE1-4E73-4C6D-94F9-60E0F09E7036}" sibTransId="{24EC1E67-2493-453C-8CD0-BF44E42DCBAC}"/>
    <dgm:cxn modelId="{EC1126DE-1262-412D-ADF6-BDA07A5526E4}" type="presOf" srcId="{4D4AC75D-8334-4193-9441-D48616DED3E9}" destId="{936652E3-A856-4E78-9560-9ED4BA5B6F30}" srcOrd="0" destOrd="6" presId="urn:microsoft.com/office/officeart/2005/8/layout/list1"/>
    <dgm:cxn modelId="{65517FF3-5E02-42C9-89C3-E9257D942AAD}" srcId="{B9D4D753-BEFD-466E-9AF8-EBDA2CC93925}" destId="{CF48762E-9A92-48DD-93DD-80A2AEF1C5BD}" srcOrd="1" destOrd="0" parTransId="{CA799FCB-724C-4CCD-9502-56CFA5D2EF34}" sibTransId="{23532DC3-15CD-4C77-A972-255F177C9BAD}"/>
    <dgm:cxn modelId="{AC357EF9-16E3-45E3-AF1D-8D5804627713}" srcId="{D419FF39-4CDB-455B-A512-23EF1799B50B}" destId="{DEDD2441-C783-4E76-AF1E-4874A410DDA3}" srcOrd="0" destOrd="0" parTransId="{C825A026-6E77-45BE-95A8-8E0A690116A5}" sibTransId="{D89EC438-965F-4DDA-AAFB-F71A5FDCBA62}"/>
    <dgm:cxn modelId="{DB93216A-F9CD-495B-AE7A-8D5E4F443052}" type="presParOf" srcId="{F6D1246D-8918-4E0E-8D11-6A621C725176}" destId="{C683BA0F-6074-49EE-826C-0B3631811434}" srcOrd="0" destOrd="0" presId="urn:microsoft.com/office/officeart/2005/8/layout/list1"/>
    <dgm:cxn modelId="{53912336-416C-43CE-875D-64D5D4C833DF}" type="presParOf" srcId="{C683BA0F-6074-49EE-826C-0B3631811434}" destId="{DE62854F-088F-4F52-843C-110582F89772}" srcOrd="0" destOrd="0" presId="urn:microsoft.com/office/officeart/2005/8/layout/list1"/>
    <dgm:cxn modelId="{196EAB2D-209F-40DB-8B13-5C63F6CE2D5C}" type="presParOf" srcId="{C683BA0F-6074-49EE-826C-0B3631811434}" destId="{15FAEAA4-29C7-4EE1-A222-B57C8DD24501}" srcOrd="1" destOrd="0" presId="urn:microsoft.com/office/officeart/2005/8/layout/list1"/>
    <dgm:cxn modelId="{E181E53E-6493-45DB-859B-2CA1CEF16010}" type="presParOf" srcId="{F6D1246D-8918-4E0E-8D11-6A621C725176}" destId="{A1CDA5E1-67E9-404F-902B-C467FA011002}" srcOrd="1" destOrd="0" presId="urn:microsoft.com/office/officeart/2005/8/layout/list1"/>
    <dgm:cxn modelId="{56F46117-8A0C-4B50-93DF-ECFD5816596D}" type="presParOf" srcId="{F6D1246D-8918-4E0E-8D11-6A621C725176}" destId="{6B79A8BB-8E98-4A7D-AB2C-2708922E9C31}" srcOrd="2" destOrd="0" presId="urn:microsoft.com/office/officeart/2005/8/layout/list1"/>
    <dgm:cxn modelId="{97146BDD-08F0-4109-823D-D45EEA532620}" type="presParOf" srcId="{F6D1246D-8918-4E0E-8D11-6A621C725176}" destId="{846039E1-87E8-4EA1-8748-138634CEF6BA}" srcOrd="3" destOrd="0" presId="urn:microsoft.com/office/officeart/2005/8/layout/list1"/>
    <dgm:cxn modelId="{406349C7-49DF-454A-96D6-6BF3511D8712}" type="presParOf" srcId="{F6D1246D-8918-4E0E-8D11-6A621C725176}" destId="{47246AFF-FCD7-46A4-AF92-D554DF63ECFB}" srcOrd="4" destOrd="0" presId="urn:microsoft.com/office/officeart/2005/8/layout/list1"/>
    <dgm:cxn modelId="{A5762C5D-C7FC-41CE-9EDF-3A107B52C4DE}" type="presParOf" srcId="{47246AFF-FCD7-46A4-AF92-D554DF63ECFB}" destId="{CAB5EB20-AB83-4C98-96E8-D9A1E0C7AC38}" srcOrd="0" destOrd="0" presId="urn:microsoft.com/office/officeart/2005/8/layout/list1"/>
    <dgm:cxn modelId="{5BE7C17D-A3DB-4FDD-B939-AC15E6F85680}" type="presParOf" srcId="{47246AFF-FCD7-46A4-AF92-D554DF63ECFB}" destId="{735FE89A-B7BD-474F-88A2-C62610D16A5D}" srcOrd="1" destOrd="0" presId="urn:microsoft.com/office/officeart/2005/8/layout/list1"/>
    <dgm:cxn modelId="{A58C243E-63DC-47E7-8957-5A25B9EE5374}" type="presParOf" srcId="{F6D1246D-8918-4E0E-8D11-6A621C725176}" destId="{15F97D15-9630-488E-A51D-8ECB3172241F}" srcOrd="5" destOrd="0" presId="urn:microsoft.com/office/officeart/2005/8/layout/list1"/>
    <dgm:cxn modelId="{86C30512-5E04-4AE8-BD94-B687BBC2229E}" type="presParOf" srcId="{F6D1246D-8918-4E0E-8D11-6A621C725176}" destId="{E0626CA0-7CDC-43F5-8725-E45DFA96D052}" srcOrd="6" destOrd="0" presId="urn:microsoft.com/office/officeart/2005/8/layout/list1"/>
    <dgm:cxn modelId="{51050AFE-990D-48B2-B77F-89A56649A55F}" type="presParOf" srcId="{F6D1246D-8918-4E0E-8D11-6A621C725176}" destId="{96C09D27-9EDB-44C3-A710-DE2C003998B4}" srcOrd="7" destOrd="0" presId="urn:microsoft.com/office/officeart/2005/8/layout/list1"/>
    <dgm:cxn modelId="{3AA26227-6942-4510-8F92-5BC9056AC22B}" type="presParOf" srcId="{F6D1246D-8918-4E0E-8D11-6A621C725176}" destId="{BD23E3D4-211F-46E3-AC92-C5B7BB257AB2}" srcOrd="8" destOrd="0" presId="urn:microsoft.com/office/officeart/2005/8/layout/list1"/>
    <dgm:cxn modelId="{2E16AFCD-7AC1-4510-82DD-C5D8124BE78F}" type="presParOf" srcId="{BD23E3D4-211F-46E3-AC92-C5B7BB257AB2}" destId="{3CC93C62-66C4-4CE4-8732-14F7F23EA3CA}" srcOrd="0" destOrd="0" presId="urn:microsoft.com/office/officeart/2005/8/layout/list1"/>
    <dgm:cxn modelId="{7F906463-E39A-4947-9047-78E3AB23DA31}" type="presParOf" srcId="{BD23E3D4-211F-46E3-AC92-C5B7BB257AB2}" destId="{D7FE69E1-5DC8-4BA9-A33C-42ADE1308D22}" srcOrd="1" destOrd="0" presId="urn:microsoft.com/office/officeart/2005/8/layout/list1"/>
    <dgm:cxn modelId="{1E2965AA-A8A2-446D-8357-BADF79481E0A}" type="presParOf" srcId="{F6D1246D-8918-4E0E-8D11-6A621C725176}" destId="{A9F83A6F-5303-49DE-A774-2C63334AB19A}" srcOrd="9" destOrd="0" presId="urn:microsoft.com/office/officeart/2005/8/layout/list1"/>
    <dgm:cxn modelId="{36AE8769-ECCC-43CB-8405-A8F7937D6480}" type="presParOf" srcId="{F6D1246D-8918-4E0E-8D11-6A621C725176}" destId="{936652E3-A856-4E78-9560-9ED4BA5B6F3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BFBD1D-FC3F-4778-9B3C-3ED1C59EC18A}">
      <dsp:nvSpPr>
        <dsp:cNvPr id="0" name=""/>
        <dsp:cNvSpPr/>
      </dsp:nvSpPr>
      <dsp:spPr>
        <a:xfrm>
          <a:off x="1603151" y="1790239"/>
          <a:ext cx="2494656" cy="24946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DB275-F37F-47BF-AB0A-F0BB295C0C1A}">
      <dsp:nvSpPr>
        <dsp:cNvPr id="0" name=""/>
        <dsp:cNvSpPr/>
      </dsp:nvSpPr>
      <dsp:spPr>
        <a:xfrm>
          <a:off x="2134799" y="2321888"/>
          <a:ext cx="1431360" cy="14313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1E0B73-52E4-4E48-BC2C-8B7BE2927B4B}">
      <dsp:nvSpPr>
        <dsp:cNvPr id="0" name=""/>
        <dsp:cNvSpPr/>
      </dsp:nvSpPr>
      <dsp:spPr>
        <a:xfrm>
          <a:off x="805679" y="5061920"/>
          <a:ext cx="4089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Interoperability</a:t>
          </a:r>
        </a:p>
      </dsp:txBody>
      <dsp:txXfrm>
        <a:off x="805679" y="5061920"/>
        <a:ext cx="4089600" cy="720000"/>
      </dsp:txXfrm>
    </dsp:sp>
    <dsp:sp modelId="{309A3290-ECD3-445D-80FB-FCC2CB9A93C0}">
      <dsp:nvSpPr>
        <dsp:cNvPr id="0" name=""/>
        <dsp:cNvSpPr/>
      </dsp:nvSpPr>
      <dsp:spPr>
        <a:xfrm>
          <a:off x="6408431" y="1790239"/>
          <a:ext cx="2494656" cy="249465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F9ADC-84A7-486A-B509-25DD2D70A7B7}">
      <dsp:nvSpPr>
        <dsp:cNvPr id="0" name=""/>
        <dsp:cNvSpPr/>
      </dsp:nvSpPr>
      <dsp:spPr>
        <a:xfrm>
          <a:off x="6940079" y="2321888"/>
          <a:ext cx="1431360" cy="14313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4E24D-6603-4580-8B41-8B0A0FBC6F43}">
      <dsp:nvSpPr>
        <dsp:cNvPr id="0" name=""/>
        <dsp:cNvSpPr/>
      </dsp:nvSpPr>
      <dsp:spPr>
        <a:xfrm>
          <a:off x="5610959" y="5061920"/>
          <a:ext cx="4089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Vendor Support</a:t>
          </a:r>
        </a:p>
      </dsp:txBody>
      <dsp:txXfrm>
        <a:off x="5610959" y="5061920"/>
        <a:ext cx="4089600" cy="720000"/>
      </dsp:txXfrm>
    </dsp:sp>
    <dsp:sp modelId="{71CBC075-19E3-4357-BA7A-B24AC0CF9D55}">
      <dsp:nvSpPr>
        <dsp:cNvPr id="0" name=""/>
        <dsp:cNvSpPr/>
      </dsp:nvSpPr>
      <dsp:spPr>
        <a:xfrm>
          <a:off x="11213711" y="1790239"/>
          <a:ext cx="2494656" cy="249465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9DBF7-AD78-4E20-8545-FE9318CB2BBE}">
      <dsp:nvSpPr>
        <dsp:cNvPr id="0" name=""/>
        <dsp:cNvSpPr/>
      </dsp:nvSpPr>
      <dsp:spPr>
        <a:xfrm>
          <a:off x="11745360" y="2321888"/>
          <a:ext cx="1431360" cy="14313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F28B6-76ED-4DF2-933B-657082FC729A}">
      <dsp:nvSpPr>
        <dsp:cNvPr id="0" name=""/>
        <dsp:cNvSpPr/>
      </dsp:nvSpPr>
      <dsp:spPr>
        <a:xfrm>
          <a:off x="10416239" y="5061920"/>
          <a:ext cx="4089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Data Security</a:t>
          </a:r>
        </a:p>
      </dsp:txBody>
      <dsp:txXfrm>
        <a:off x="10416239" y="5061920"/>
        <a:ext cx="4089600" cy="720000"/>
      </dsp:txXfrm>
    </dsp:sp>
    <dsp:sp modelId="{0D455AA8-6456-47E4-826F-FE52B91B5123}">
      <dsp:nvSpPr>
        <dsp:cNvPr id="0" name=""/>
        <dsp:cNvSpPr/>
      </dsp:nvSpPr>
      <dsp:spPr>
        <a:xfrm>
          <a:off x="16018991" y="1790239"/>
          <a:ext cx="2494656" cy="249465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F6546-D29D-475B-ABB8-D1C955681DFC}">
      <dsp:nvSpPr>
        <dsp:cNvPr id="0" name=""/>
        <dsp:cNvSpPr/>
      </dsp:nvSpPr>
      <dsp:spPr>
        <a:xfrm>
          <a:off x="16550639" y="2321888"/>
          <a:ext cx="1431360" cy="14313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787A5-9E9B-4D94-B735-0889D408C81D}">
      <dsp:nvSpPr>
        <dsp:cNvPr id="0" name=""/>
        <dsp:cNvSpPr/>
      </dsp:nvSpPr>
      <dsp:spPr>
        <a:xfrm>
          <a:off x="15221519" y="5061920"/>
          <a:ext cx="4089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Licensing</a:t>
          </a:r>
        </a:p>
      </dsp:txBody>
      <dsp:txXfrm>
        <a:off x="15221519" y="5061920"/>
        <a:ext cx="40896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BD1486-4837-4EE8-AC79-E78CC4349591}">
      <dsp:nvSpPr>
        <dsp:cNvPr id="0" name=""/>
        <dsp:cNvSpPr/>
      </dsp:nvSpPr>
      <dsp:spPr>
        <a:xfrm>
          <a:off x="0" y="2370734"/>
          <a:ext cx="20116799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Hardware: Off-the-Shelf Commodity Components</a:t>
          </a:r>
        </a:p>
      </dsp:txBody>
      <dsp:txXfrm>
        <a:off x="76105" y="2446839"/>
        <a:ext cx="19964589" cy="1406815"/>
      </dsp:txXfrm>
    </dsp:sp>
    <dsp:sp modelId="{3C823858-E927-4973-858D-E4525F04E234}">
      <dsp:nvSpPr>
        <dsp:cNvPr id="0" name=""/>
        <dsp:cNvSpPr/>
      </dsp:nvSpPr>
      <dsp:spPr>
        <a:xfrm>
          <a:off x="0" y="4116960"/>
          <a:ext cx="20116799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Software: Base on Open Source Components</a:t>
          </a:r>
        </a:p>
      </dsp:txBody>
      <dsp:txXfrm>
        <a:off x="76105" y="4193065"/>
        <a:ext cx="19964589" cy="1406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349EF-4F37-486B-9A0D-35912400B3BC}">
      <dsp:nvSpPr>
        <dsp:cNvPr id="0" name=""/>
        <dsp:cNvSpPr/>
      </dsp:nvSpPr>
      <dsp:spPr>
        <a:xfrm>
          <a:off x="0" y="1497622"/>
          <a:ext cx="20116799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Fault Tolerance</a:t>
          </a:r>
        </a:p>
      </dsp:txBody>
      <dsp:txXfrm>
        <a:off x="76105" y="1573727"/>
        <a:ext cx="19964589" cy="1406815"/>
      </dsp:txXfrm>
    </dsp:sp>
    <dsp:sp modelId="{F2EB3610-8094-4B8D-ACBA-D74AB1F44B12}">
      <dsp:nvSpPr>
        <dsp:cNvPr id="0" name=""/>
        <dsp:cNvSpPr/>
      </dsp:nvSpPr>
      <dsp:spPr>
        <a:xfrm>
          <a:off x="0" y="3243847"/>
          <a:ext cx="20116799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High Availability</a:t>
          </a:r>
        </a:p>
      </dsp:txBody>
      <dsp:txXfrm>
        <a:off x="76105" y="3319952"/>
        <a:ext cx="19964589" cy="1406815"/>
      </dsp:txXfrm>
    </dsp:sp>
    <dsp:sp modelId="{0AC10357-0992-4E1F-A307-35FAF0A933A4}">
      <dsp:nvSpPr>
        <dsp:cNvPr id="0" name=""/>
        <dsp:cNvSpPr/>
      </dsp:nvSpPr>
      <dsp:spPr>
        <a:xfrm>
          <a:off x="0" y="4990072"/>
          <a:ext cx="20116799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Removing a Single Point of Failure</a:t>
          </a:r>
        </a:p>
      </dsp:txBody>
      <dsp:txXfrm>
        <a:off x="76105" y="5066177"/>
        <a:ext cx="19964589" cy="14068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FFCE6-6879-4AD5-9614-3AE1E74A23AE}">
      <dsp:nvSpPr>
        <dsp:cNvPr id="0" name=""/>
        <dsp:cNvSpPr/>
      </dsp:nvSpPr>
      <dsp:spPr>
        <a:xfrm>
          <a:off x="0" y="3124174"/>
          <a:ext cx="13595350" cy="15590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I/O Performance</a:t>
          </a:r>
        </a:p>
      </dsp:txBody>
      <dsp:txXfrm>
        <a:off x="76105" y="3200279"/>
        <a:ext cx="13443140" cy="1406815"/>
      </dsp:txXfrm>
    </dsp:sp>
    <dsp:sp modelId="{68782C65-77D2-4043-B047-73E997CF37F2}">
      <dsp:nvSpPr>
        <dsp:cNvPr id="0" name=""/>
        <dsp:cNvSpPr/>
      </dsp:nvSpPr>
      <dsp:spPr>
        <a:xfrm>
          <a:off x="0" y="4870399"/>
          <a:ext cx="13595350" cy="1559025"/>
        </a:xfrm>
        <a:prstGeom prst="roundRect">
          <a:avLst/>
        </a:prstGeom>
        <a:solidFill>
          <a:schemeClr val="accent5">
            <a:hueOff val="1063560"/>
            <a:satOff val="-11946"/>
            <a:lumOff val="-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Data Reliability</a:t>
          </a:r>
        </a:p>
      </dsp:txBody>
      <dsp:txXfrm>
        <a:off x="76105" y="4946504"/>
        <a:ext cx="13443140" cy="1406815"/>
      </dsp:txXfrm>
    </dsp:sp>
    <dsp:sp modelId="{801E89D9-D79B-467E-AD97-DD5733C26EA9}">
      <dsp:nvSpPr>
        <dsp:cNvPr id="0" name=""/>
        <dsp:cNvSpPr/>
      </dsp:nvSpPr>
      <dsp:spPr>
        <a:xfrm>
          <a:off x="0" y="6616624"/>
          <a:ext cx="13595350" cy="1559025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Logical Volumes</a:t>
          </a:r>
        </a:p>
      </dsp:txBody>
      <dsp:txXfrm>
        <a:off x="76105" y="6692729"/>
        <a:ext cx="13443140" cy="14068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98843-9625-4B6A-9624-6CCE3052337F}">
      <dsp:nvSpPr>
        <dsp:cNvPr id="0" name=""/>
        <dsp:cNvSpPr/>
      </dsp:nvSpPr>
      <dsp:spPr>
        <a:xfrm>
          <a:off x="0" y="2370734"/>
          <a:ext cx="20116799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Mirroring Block Devices Between Hosts</a:t>
          </a:r>
        </a:p>
      </dsp:txBody>
      <dsp:txXfrm>
        <a:off x="76105" y="2446839"/>
        <a:ext cx="19964589" cy="1406815"/>
      </dsp:txXfrm>
    </dsp:sp>
    <dsp:sp modelId="{F7C179D6-CA3D-4E16-9765-7A6FDBF1E673}">
      <dsp:nvSpPr>
        <dsp:cNvPr id="0" name=""/>
        <dsp:cNvSpPr/>
      </dsp:nvSpPr>
      <dsp:spPr>
        <a:xfrm>
          <a:off x="0" y="4116960"/>
          <a:ext cx="20116799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Implemented as a Kernel Module</a:t>
          </a:r>
        </a:p>
      </dsp:txBody>
      <dsp:txXfrm>
        <a:off x="76105" y="4193065"/>
        <a:ext cx="19964589" cy="14068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01734-8E0C-4EC9-A8A7-27F129E399CE}">
      <dsp:nvSpPr>
        <dsp:cNvPr id="0" name=""/>
        <dsp:cNvSpPr/>
      </dsp:nvSpPr>
      <dsp:spPr>
        <a:xfrm>
          <a:off x="0" y="548779"/>
          <a:ext cx="20116799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87" tIns="624840" rIns="1561287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time between tries to connect.</a:t>
          </a:r>
        </a:p>
      </dsp:txBody>
      <dsp:txXfrm>
        <a:off x="0" y="548779"/>
        <a:ext cx="20116799" cy="1275750"/>
      </dsp:txXfrm>
    </dsp:sp>
    <dsp:sp modelId="{75BB79C5-85D3-4FD5-B615-ABB2532927ED}">
      <dsp:nvSpPr>
        <dsp:cNvPr id="0" name=""/>
        <dsp:cNvSpPr/>
      </dsp:nvSpPr>
      <dsp:spPr>
        <a:xfrm>
          <a:off x="1005840" y="105979"/>
          <a:ext cx="14081760" cy="88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2257" tIns="0" rIns="532257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connect-int</a:t>
          </a:r>
        </a:p>
      </dsp:txBody>
      <dsp:txXfrm>
        <a:off x="1049071" y="149210"/>
        <a:ext cx="13995298" cy="799138"/>
      </dsp:txXfrm>
    </dsp:sp>
    <dsp:sp modelId="{B4FE82D8-8209-4575-BBB4-EF0FACF80D19}">
      <dsp:nvSpPr>
        <dsp:cNvPr id="0" name=""/>
        <dsp:cNvSpPr/>
      </dsp:nvSpPr>
      <dsp:spPr>
        <a:xfrm>
          <a:off x="0" y="2429330"/>
          <a:ext cx="20116799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87" tIns="624840" rIns="1561287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send keep-alive packet after that time.</a:t>
          </a:r>
        </a:p>
      </dsp:txBody>
      <dsp:txXfrm>
        <a:off x="0" y="2429330"/>
        <a:ext cx="20116799" cy="1275750"/>
      </dsp:txXfrm>
    </dsp:sp>
    <dsp:sp modelId="{B9F18FE1-BB05-4F56-8F4B-1457BEA0A529}">
      <dsp:nvSpPr>
        <dsp:cNvPr id="0" name=""/>
        <dsp:cNvSpPr/>
      </dsp:nvSpPr>
      <dsp:spPr>
        <a:xfrm>
          <a:off x="1005840" y="1986530"/>
          <a:ext cx="14081760" cy="88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2257" tIns="0" rIns="532257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ping-int</a:t>
          </a:r>
        </a:p>
      </dsp:txBody>
      <dsp:txXfrm>
        <a:off x="1049071" y="2029761"/>
        <a:ext cx="13995298" cy="799138"/>
      </dsp:txXfrm>
    </dsp:sp>
    <dsp:sp modelId="{F127F058-4E2C-460A-B020-99ABA8C2F071}">
      <dsp:nvSpPr>
        <dsp:cNvPr id="0" name=""/>
        <dsp:cNvSpPr/>
      </dsp:nvSpPr>
      <dsp:spPr>
        <a:xfrm>
          <a:off x="0" y="4309880"/>
          <a:ext cx="20116799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87" tIns="624840" rIns="1561287" bIns="213360" numCol="1" spcCol="1270" anchor="t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if fail to ack after that time, partner node considered dead.</a:t>
          </a:r>
        </a:p>
      </dsp:txBody>
      <dsp:txXfrm>
        <a:off x="0" y="4309880"/>
        <a:ext cx="20116799" cy="1275750"/>
      </dsp:txXfrm>
    </dsp:sp>
    <dsp:sp modelId="{B52BDE6E-DD5C-4E98-946A-98F8FB2A3789}">
      <dsp:nvSpPr>
        <dsp:cNvPr id="0" name=""/>
        <dsp:cNvSpPr/>
      </dsp:nvSpPr>
      <dsp:spPr>
        <a:xfrm>
          <a:off x="1005840" y="3867080"/>
          <a:ext cx="14081760" cy="885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2257" tIns="0" rIns="532257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timeout</a:t>
          </a:r>
        </a:p>
      </dsp:txBody>
      <dsp:txXfrm>
        <a:off x="1049071" y="3910311"/>
        <a:ext cx="13995298" cy="799138"/>
      </dsp:txXfrm>
    </dsp:sp>
    <dsp:sp modelId="{72B69FD7-4367-4F86-BCAF-C58E794F7F0E}">
      <dsp:nvSpPr>
        <dsp:cNvPr id="0" name=""/>
        <dsp:cNvSpPr/>
      </dsp:nvSpPr>
      <dsp:spPr>
        <a:xfrm>
          <a:off x="0" y="6190430"/>
          <a:ext cx="20116799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87" tIns="624840" rIns="1561287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abort the connection process after </a:t>
          </a:r>
          <a:r>
            <a:rPr lang="en-US" sz="3000" kern="1200" dirty="0" err="1"/>
            <a:t>rsync</a:t>
          </a:r>
          <a:r>
            <a:rPr lang="en-US" sz="3000" kern="1200" dirty="0"/>
            <a:t> handshake.</a:t>
          </a:r>
        </a:p>
      </dsp:txBody>
      <dsp:txXfrm>
        <a:off x="0" y="6190430"/>
        <a:ext cx="20116799" cy="1275750"/>
      </dsp:txXfrm>
    </dsp:sp>
    <dsp:sp modelId="{1E3CD6D5-E2CE-4BA2-A42F-508DBCE3EBEF}">
      <dsp:nvSpPr>
        <dsp:cNvPr id="0" name=""/>
        <dsp:cNvSpPr/>
      </dsp:nvSpPr>
      <dsp:spPr>
        <a:xfrm>
          <a:off x="1005840" y="5747630"/>
          <a:ext cx="14081760" cy="88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2257" tIns="0" rIns="532257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Tentative</a:t>
          </a:r>
        </a:p>
      </dsp:txBody>
      <dsp:txXfrm>
        <a:off x="1049071" y="5790861"/>
        <a:ext cx="13995298" cy="7991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0206B-701C-4AD6-9D7E-5B0D7833CF19}">
      <dsp:nvSpPr>
        <dsp:cNvPr id="0" name=""/>
        <dsp:cNvSpPr/>
      </dsp:nvSpPr>
      <dsp:spPr>
        <a:xfrm>
          <a:off x="0" y="501529"/>
          <a:ext cx="20116799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87" tIns="624840" rIns="1561287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On the TCP/IP link the specified protocol is used.</a:t>
          </a:r>
        </a:p>
      </dsp:txBody>
      <dsp:txXfrm>
        <a:off x="0" y="501529"/>
        <a:ext cx="20116799" cy="1323000"/>
      </dsp:txXfrm>
    </dsp:sp>
    <dsp:sp modelId="{E171EFD4-262C-49C6-B482-D364C68CCBBD}">
      <dsp:nvSpPr>
        <dsp:cNvPr id="0" name=""/>
        <dsp:cNvSpPr/>
      </dsp:nvSpPr>
      <dsp:spPr>
        <a:xfrm>
          <a:off x="1005840" y="58729"/>
          <a:ext cx="14081760" cy="88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2257" tIns="0" rIns="532257" bIns="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u="none" kern="1200"/>
            <a:t>protocol</a:t>
          </a:r>
          <a:endParaRPr lang="en-US" sz="3000" u="none" kern="1200" dirty="0"/>
        </a:p>
      </dsp:txBody>
      <dsp:txXfrm>
        <a:off x="1049071" y="101960"/>
        <a:ext cx="13995298" cy="799138"/>
      </dsp:txXfrm>
    </dsp:sp>
    <dsp:sp modelId="{AEEFCE36-855C-489D-ADE6-6976855E0CFF}">
      <dsp:nvSpPr>
        <dsp:cNvPr id="0" name=""/>
        <dsp:cNvSpPr/>
      </dsp:nvSpPr>
      <dsp:spPr>
        <a:xfrm>
          <a:off x="0" y="2429330"/>
          <a:ext cx="20116799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13013"/>
              <a:satOff val="-8959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87" tIns="624840" rIns="1561287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3000" b="0" i="0" u="none" strike="noStrike" kern="1200" cap="none" normalizeH="0" baseline="0">
              <a:effectLst/>
              <a:latin typeface="+mn-lt"/>
            </a:rPr>
            <a:t>When using protocol A, it might be necessary to increase the size of this data structure. </a:t>
          </a:r>
          <a:endParaRPr lang="en-US" sz="3000" kern="1200">
            <a:latin typeface="+mn-lt"/>
          </a:endParaRPr>
        </a:p>
      </dsp:txBody>
      <dsp:txXfrm>
        <a:off x="0" y="2429330"/>
        <a:ext cx="20116799" cy="1275750"/>
      </dsp:txXfrm>
    </dsp:sp>
    <dsp:sp modelId="{3F83127F-74F6-44CA-97C5-5304B950EB83}">
      <dsp:nvSpPr>
        <dsp:cNvPr id="0" name=""/>
        <dsp:cNvSpPr/>
      </dsp:nvSpPr>
      <dsp:spPr>
        <a:xfrm>
          <a:off x="1005840" y="1986530"/>
          <a:ext cx="14081760" cy="885600"/>
        </a:xfrm>
        <a:prstGeom prst="roundRect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2257" tIns="0" rIns="532257" bIns="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sndbuf-size</a:t>
          </a:r>
          <a:endParaRPr lang="en-US" sz="3000" kern="1200" dirty="0"/>
        </a:p>
      </dsp:txBody>
      <dsp:txXfrm>
        <a:off x="1049071" y="2029761"/>
        <a:ext cx="13995298" cy="799138"/>
      </dsp:txXfrm>
    </dsp:sp>
    <dsp:sp modelId="{848D7655-FE5C-429C-A2D8-735A563C7017}">
      <dsp:nvSpPr>
        <dsp:cNvPr id="0" name=""/>
        <dsp:cNvSpPr/>
      </dsp:nvSpPr>
      <dsp:spPr>
        <a:xfrm>
          <a:off x="0" y="4309880"/>
          <a:ext cx="20116799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26025"/>
              <a:satOff val="-17917"/>
              <a:lumOff val="-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87" tIns="624840" rIns="1561287" bIns="213360" numCol="1" spcCol="1270" anchor="t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3000" b="0" i="0" u="none" strike="noStrike" kern="1200" cap="none" normalizeH="0" baseline="0">
              <a:effectLst/>
              <a:latin typeface="+mn-lt"/>
            </a:rPr>
            <a:t>Packets received from the network are stored in the socket receive buffer first. </a:t>
          </a:r>
          <a:endParaRPr lang="en-US" sz="3000" kern="1200">
            <a:latin typeface="+mn-lt"/>
          </a:endParaRPr>
        </a:p>
      </dsp:txBody>
      <dsp:txXfrm>
        <a:off x="0" y="4309880"/>
        <a:ext cx="20116799" cy="1275750"/>
      </dsp:txXfrm>
    </dsp:sp>
    <dsp:sp modelId="{D18CFDDE-8AC4-47B9-A6F3-A199D2411FF7}">
      <dsp:nvSpPr>
        <dsp:cNvPr id="0" name=""/>
        <dsp:cNvSpPr/>
      </dsp:nvSpPr>
      <dsp:spPr>
        <a:xfrm>
          <a:off x="1005840" y="3867080"/>
          <a:ext cx="14081760" cy="885600"/>
        </a:xfrm>
        <a:prstGeom prst="roundRect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2257" tIns="0" rIns="532257" bIns="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rcvbuf-size</a:t>
          </a:r>
          <a:endParaRPr lang="en-US" sz="3000" kern="1200" dirty="0"/>
        </a:p>
      </dsp:txBody>
      <dsp:txXfrm>
        <a:off x="1049071" y="3910311"/>
        <a:ext cx="13995298" cy="799138"/>
      </dsp:txXfrm>
    </dsp:sp>
    <dsp:sp modelId="{09E1B2F7-BB6C-494E-A7DF-2B5EC12EC44A}">
      <dsp:nvSpPr>
        <dsp:cNvPr id="0" name=""/>
        <dsp:cNvSpPr/>
      </dsp:nvSpPr>
      <dsp:spPr>
        <a:xfrm>
          <a:off x="0" y="6190430"/>
          <a:ext cx="20116799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87" tIns="624840" rIns="1561287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TCP or RDMA(</a:t>
          </a:r>
          <a:r>
            <a:rPr lang="en-US" sz="3000" b="0" i="0" kern="1200" dirty="0"/>
            <a:t>Remote Direct Memory Access)</a:t>
          </a:r>
          <a:endParaRPr lang="en-US" sz="3000" kern="1200" dirty="0"/>
        </a:p>
      </dsp:txBody>
      <dsp:txXfrm>
        <a:off x="0" y="6190430"/>
        <a:ext cx="20116799" cy="1323000"/>
      </dsp:txXfrm>
    </dsp:sp>
    <dsp:sp modelId="{EF8C49CF-A339-4362-AC18-70D2C606BCFE}">
      <dsp:nvSpPr>
        <dsp:cNvPr id="0" name=""/>
        <dsp:cNvSpPr/>
      </dsp:nvSpPr>
      <dsp:spPr>
        <a:xfrm>
          <a:off x="1005840" y="5747630"/>
          <a:ext cx="14081760" cy="88560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2257" tIns="0" rIns="532257" bIns="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transport</a:t>
          </a:r>
          <a:endParaRPr lang="en-US" sz="3000" kern="1200" dirty="0"/>
        </a:p>
      </dsp:txBody>
      <dsp:txXfrm>
        <a:off x="1049071" y="5790861"/>
        <a:ext cx="13995298" cy="7991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9A8BB-8E98-4A7D-AB2C-2708922E9C31}">
      <dsp:nvSpPr>
        <dsp:cNvPr id="0" name=""/>
        <dsp:cNvSpPr/>
      </dsp:nvSpPr>
      <dsp:spPr>
        <a:xfrm>
          <a:off x="0" y="629351"/>
          <a:ext cx="13595350" cy="181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150" tIns="666496" rIns="1055150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Depends on number and type of storage units like disks, SSDs, Flash storage, … that can be written to in parallel</a:t>
          </a:r>
        </a:p>
      </dsp:txBody>
      <dsp:txXfrm>
        <a:off x="0" y="629351"/>
        <a:ext cx="13595350" cy="1814400"/>
      </dsp:txXfrm>
    </dsp:sp>
    <dsp:sp modelId="{15FAEAA4-29C7-4EE1-A222-B57C8DD24501}">
      <dsp:nvSpPr>
        <dsp:cNvPr id="0" name=""/>
        <dsp:cNvSpPr/>
      </dsp:nvSpPr>
      <dsp:spPr>
        <a:xfrm>
          <a:off x="679767" y="157031"/>
          <a:ext cx="9516745" cy="9446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710" tIns="0" rIns="35971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I/O subsystem throughput</a:t>
          </a:r>
          <a:endParaRPr lang="en-US" sz="3200" u="none" kern="1200" dirty="0"/>
        </a:p>
      </dsp:txBody>
      <dsp:txXfrm>
        <a:off x="725881" y="203145"/>
        <a:ext cx="9424517" cy="852412"/>
      </dsp:txXfrm>
    </dsp:sp>
    <dsp:sp modelId="{E0626CA0-7CDC-43F5-8725-E45DFA96D052}">
      <dsp:nvSpPr>
        <dsp:cNvPr id="0" name=""/>
        <dsp:cNvSpPr/>
      </dsp:nvSpPr>
      <dsp:spPr>
        <a:xfrm>
          <a:off x="0" y="3088871"/>
          <a:ext cx="13595350" cy="1965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1063560"/>
              <a:satOff val="-11946"/>
              <a:lumOff val="-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150" tIns="666496" rIns="1055150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DRBD throughput is limited by that of the raw I/O subsystem</a:t>
          </a:r>
          <a:endParaRPr lang="en-US" sz="3200" kern="1200" dirty="0">
            <a:latin typeface="+mn-lt"/>
          </a:endParaRPr>
        </a:p>
        <a:p>
          <a:pPr marL="285750" lvl="1" indent="-285750" algn="l" defTabSz="1422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DRBD throughput is limited by the available network bandwidth.</a:t>
          </a:r>
          <a:endParaRPr lang="en-US" sz="3200" kern="1200" dirty="0">
            <a:latin typeface="+mn-lt"/>
          </a:endParaRPr>
        </a:p>
      </dsp:txBody>
      <dsp:txXfrm>
        <a:off x="0" y="3088871"/>
        <a:ext cx="13595350" cy="1965599"/>
      </dsp:txXfrm>
    </dsp:sp>
    <dsp:sp modelId="{735FE89A-B7BD-474F-88A2-C62610D16A5D}">
      <dsp:nvSpPr>
        <dsp:cNvPr id="0" name=""/>
        <dsp:cNvSpPr/>
      </dsp:nvSpPr>
      <dsp:spPr>
        <a:xfrm>
          <a:off x="679767" y="2616551"/>
          <a:ext cx="9516745" cy="944640"/>
        </a:xfrm>
        <a:prstGeom prst="roundRect">
          <a:avLst/>
        </a:prstGeom>
        <a:solidFill>
          <a:schemeClr val="accent5">
            <a:hueOff val="1063560"/>
            <a:satOff val="-11946"/>
            <a:lumOff val="-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710" tIns="0" rIns="35971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Throughput overhead expectations</a:t>
          </a:r>
        </a:p>
      </dsp:txBody>
      <dsp:txXfrm>
        <a:off x="725881" y="2662665"/>
        <a:ext cx="9424517" cy="852412"/>
      </dsp:txXfrm>
    </dsp:sp>
    <dsp:sp modelId="{936652E3-A856-4E78-9560-9ED4BA5B6F30}">
      <dsp:nvSpPr>
        <dsp:cNvPr id="0" name=""/>
        <dsp:cNvSpPr/>
      </dsp:nvSpPr>
      <dsp:spPr>
        <a:xfrm>
          <a:off x="0" y="5699592"/>
          <a:ext cx="13595350" cy="544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2127120"/>
              <a:satOff val="-23891"/>
              <a:lumOff val="-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150" tIns="666496" rIns="1055150" bIns="227584" numCol="1" spcCol="1270" anchor="t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Setting max-buffers and max-epoch-size</a:t>
          </a:r>
          <a:endParaRPr lang="en-US" sz="3200" kern="1200" dirty="0">
            <a:latin typeface="+mn-lt"/>
          </a:endParaRPr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max-buffers is the maximum number of buffers DRBD allocates for writing data to disk </a:t>
          </a:r>
          <a:endParaRPr lang="en-US" sz="3200" kern="1200" dirty="0">
            <a:latin typeface="+mn-lt"/>
          </a:endParaRPr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max-epoch-size is the maximum number of write requests permitted between two write barriers.</a:t>
          </a:r>
          <a:endParaRPr lang="en-US" sz="3200" kern="1200" dirty="0">
            <a:latin typeface="+mn-lt"/>
          </a:endParaRPr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200" kern="1200" dirty="0">
            <a:latin typeface="+mn-lt"/>
          </a:endParaRPr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Tuning the TCP send buffer size</a:t>
          </a:r>
          <a:endParaRPr lang="en-US" sz="3200" kern="1200" dirty="0">
            <a:latin typeface="+mn-lt"/>
          </a:endParaRPr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Tuning the Activity Log size</a:t>
          </a:r>
          <a:endParaRPr lang="en-US" sz="3200" kern="1200" dirty="0">
            <a:latin typeface="+mn-lt"/>
          </a:endParaRPr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Disabling barriers and disk flushes </a:t>
          </a:r>
        </a:p>
      </dsp:txBody>
      <dsp:txXfrm>
        <a:off x="0" y="5699592"/>
        <a:ext cx="13595350" cy="5443200"/>
      </dsp:txXfrm>
    </dsp:sp>
    <dsp:sp modelId="{D7FE69E1-5DC8-4BA9-A33C-42ADE1308D22}">
      <dsp:nvSpPr>
        <dsp:cNvPr id="0" name=""/>
        <dsp:cNvSpPr/>
      </dsp:nvSpPr>
      <dsp:spPr>
        <a:xfrm>
          <a:off x="679767" y="5227272"/>
          <a:ext cx="9516745" cy="944640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710" tIns="0" rIns="35971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Tuning recommendation</a:t>
          </a:r>
        </a:p>
      </dsp:txBody>
      <dsp:txXfrm>
        <a:off x="725881" y="5273386"/>
        <a:ext cx="9424517" cy="8524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9A8BB-8E98-4A7D-AB2C-2708922E9C31}">
      <dsp:nvSpPr>
        <dsp:cNvPr id="0" name=""/>
        <dsp:cNvSpPr/>
      </dsp:nvSpPr>
      <dsp:spPr>
        <a:xfrm>
          <a:off x="0" y="460579"/>
          <a:ext cx="13595350" cy="164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150" tIns="604012" rIns="1055150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DRBD latency is affected by the latency of the underlying I/O subsystem and the latency of the replication network.</a:t>
          </a:r>
        </a:p>
      </dsp:txBody>
      <dsp:txXfrm>
        <a:off x="0" y="460579"/>
        <a:ext cx="13595350" cy="1644300"/>
      </dsp:txXfrm>
    </dsp:sp>
    <dsp:sp modelId="{15FAEAA4-29C7-4EE1-A222-B57C8DD24501}">
      <dsp:nvSpPr>
        <dsp:cNvPr id="0" name=""/>
        <dsp:cNvSpPr/>
      </dsp:nvSpPr>
      <dsp:spPr>
        <a:xfrm>
          <a:off x="679767" y="32539"/>
          <a:ext cx="9516745" cy="856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710" tIns="0" rIns="35971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Optimizing DRBD latency</a:t>
          </a:r>
          <a:endParaRPr lang="en-US" sz="2900" u="none" kern="1200" dirty="0"/>
        </a:p>
      </dsp:txBody>
      <dsp:txXfrm>
        <a:off x="721557" y="74329"/>
        <a:ext cx="9433165" cy="772500"/>
      </dsp:txXfrm>
    </dsp:sp>
    <dsp:sp modelId="{E0626CA0-7CDC-43F5-8725-E45DFA96D052}">
      <dsp:nvSpPr>
        <dsp:cNvPr id="0" name=""/>
        <dsp:cNvSpPr/>
      </dsp:nvSpPr>
      <dsp:spPr>
        <a:xfrm>
          <a:off x="0" y="2689519"/>
          <a:ext cx="13595350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1063560"/>
              <a:satOff val="-11946"/>
              <a:lumOff val="-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150" tIns="604012" rIns="1055150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DRBD latency is bound by that of the raw I/O subsystem.</a:t>
          </a:r>
          <a:endParaRPr lang="en-US" sz="2900" kern="1200" dirty="0">
            <a:latin typeface="+mn-lt"/>
          </a:endParaRPr>
        </a:p>
        <a:p>
          <a:pPr marL="285750" lvl="1" indent="-285750" algn="l" defTabSz="1289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DRBD latency is bound by the available network latency. </a:t>
          </a:r>
          <a:endParaRPr lang="en-US" sz="2900" kern="1200" dirty="0">
            <a:latin typeface="+mn-lt"/>
          </a:endParaRPr>
        </a:p>
      </dsp:txBody>
      <dsp:txXfrm>
        <a:off x="0" y="2689519"/>
        <a:ext cx="13595350" cy="1781325"/>
      </dsp:txXfrm>
    </dsp:sp>
    <dsp:sp modelId="{735FE89A-B7BD-474F-88A2-C62610D16A5D}">
      <dsp:nvSpPr>
        <dsp:cNvPr id="0" name=""/>
        <dsp:cNvSpPr/>
      </dsp:nvSpPr>
      <dsp:spPr>
        <a:xfrm>
          <a:off x="679767" y="2261479"/>
          <a:ext cx="9516745" cy="856080"/>
        </a:xfrm>
        <a:prstGeom prst="roundRect">
          <a:avLst/>
        </a:prstGeom>
        <a:solidFill>
          <a:schemeClr val="accent5">
            <a:hueOff val="1063560"/>
            <a:satOff val="-11946"/>
            <a:lumOff val="-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710" tIns="0" rIns="35971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Latency overhead expectations</a:t>
          </a:r>
        </a:p>
      </dsp:txBody>
      <dsp:txXfrm>
        <a:off x="721557" y="2303269"/>
        <a:ext cx="9433165" cy="772500"/>
      </dsp:txXfrm>
    </dsp:sp>
    <dsp:sp modelId="{936652E3-A856-4E78-9560-9ED4BA5B6F30}">
      <dsp:nvSpPr>
        <dsp:cNvPr id="0" name=""/>
        <dsp:cNvSpPr/>
      </dsp:nvSpPr>
      <dsp:spPr>
        <a:xfrm>
          <a:off x="0" y="5055484"/>
          <a:ext cx="13595350" cy="6211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2127120"/>
              <a:satOff val="-23891"/>
              <a:lumOff val="-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150" tIns="604012" rIns="1055150" bIns="206248" numCol="1" spcCol="1270" anchor="t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Setting DRBD’s CPU mask:</a:t>
          </a:r>
          <a:endParaRPr lang="en-US" sz="2900" kern="1200" dirty="0">
            <a:latin typeface="+mn-lt"/>
          </a:endParaRPr>
        </a:p>
        <a:p>
          <a:pPr marL="285750" lvl="1" indent="-285750" algn="l" defTabSz="1289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DRBD allows for setting an explicit CPU mask for its kernel threads. This is beneficial for apps which would compete with DRBD for CPU cycles. </a:t>
          </a:r>
          <a:endParaRPr lang="en-US" sz="2900" kern="1200" dirty="0">
            <a:latin typeface="+mn-lt"/>
          </a:endParaRPr>
        </a:p>
        <a:p>
          <a:pPr marL="285750" lvl="1" indent="-285750" algn="l" defTabSz="1289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900" kern="1200" dirty="0">
            <a:latin typeface="+mn-lt"/>
          </a:endParaRPr>
        </a:p>
        <a:p>
          <a:pPr marL="285750" lvl="1" indent="-285750" algn="l" defTabSz="1289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Modifying the network MTU:</a:t>
          </a:r>
          <a:endParaRPr lang="en-US" sz="2900" kern="1200" dirty="0">
            <a:latin typeface="+mn-lt"/>
          </a:endParaRPr>
        </a:p>
        <a:p>
          <a:pPr marL="285750" lvl="1" indent="-285750" algn="l" defTabSz="1289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change the replication network’s maximum transmission unit (MTU) size to a value higher than the default.</a:t>
          </a:r>
          <a:endParaRPr lang="en-US" sz="2900" kern="1200" dirty="0">
            <a:latin typeface="+mn-lt"/>
          </a:endParaRPr>
        </a:p>
        <a:p>
          <a:pPr marL="285750" lvl="1" indent="-285750" algn="l" defTabSz="1289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900" kern="1200" dirty="0">
            <a:latin typeface="+mn-lt"/>
          </a:endParaRPr>
        </a:p>
        <a:p>
          <a:pPr marL="285750" lvl="1" indent="-285750" algn="l" defTabSz="1289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Enabling the deadline I/O scheduler:</a:t>
          </a:r>
          <a:endParaRPr lang="en-US" sz="2900" kern="1200" dirty="0">
            <a:latin typeface="+mn-lt"/>
          </a:endParaRPr>
        </a:p>
        <a:p>
          <a:pPr marL="285750" lvl="1" indent="-285750" algn="l" defTabSz="1289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i="0" kern="1200"/>
            <a:t>Imposing a deadline on all I/O operations to prevent starvation of requests.</a:t>
          </a:r>
          <a:endParaRPr lang="en-US" sz="2900" kern="1200" dirty="0">
            <a:latin typeface="+mn-lt"/>
          </a:endParaRPr>
        </a:p>
      </dsp:txBody>
      <dsp:txXfrm>
        <a:off x="0" y="5055484"/>
        <a:ext cx="13595350" cy="6211800"/>
      </dsp:txXfrm>
    </dsp:sp>
    <dsp:sp modelId="{D7FE69E1-5DC8-4BA9-A33C-42ADE1308D22}">
      <dsp:nvSpPr>
        <dsp:cNvPr id="0" name=""/>
        <dsp:cNvSpPr/>
      </dsp:nvSpPr>
      <dsp:spPr>
        <a:xfrm>
          <a:off x="679767" y="4627444"/>
          <a:ext cx="9516745" cy="856080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710" tIns="0" rIns="35971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Tuning recommendation</a:t>
          </a:r>
        </a:p>
      </dsp:txBody>
      <dsp:txXfrm>
        <a:off x="721557" y="4669234"/>
        <a:ext cx="9433165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707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20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8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351" y="12801600"/>
            <a:ext cx="2437765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31" y="12668632"/>
            <a:ext cx="24377650" cy="128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0" y="1517904"/>
            <a:ext cx="20116800" cy="71323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6000" spc="-1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0102" y="8911240"/>
            <a:ext cx="20116800" cy="2286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4800" cap="all" spc="400" baseline="0">
                <a:solidFill>
                  <a:schemeClr val="tx2"/>
                </a:solidFill>
                <a:latin typeface="+mj-lt"/>
              </a:defRPr>
            </a:lvl1pPr>
            <a:lvl2pPr marL="914400" indent="0" algn="ctr">
              <a:buNone/>
              <a:defRPr sz="4800"/>
            </a:lvl2pPr>
            <a:lvl3pPr marL="1828800" indent="0" algn="ctr">
              <a:buNone/>
              <a:defRPr sz="4800"/>
            </a:lvl3pPr>
            <a:lvl4pPr marL="2743200" indent="0" algn="ctr">
              <a:buNone/>
              <a:defRPr sz="4000"/>
            </a:lvl4pPr>
            <a:lvl5pPr marL="3657600" indent="0" algn="ctr">
              <a:buNone/>
              <a:defRPr sz="4000"/>
            </a:lvl5pPr>
            <a:lvl6pPr marL="4572000" indent="0" algn="ctr">
              <a:buNone/>
              <a:defRPr sz="4000"/>
            </a:lvl6pPr>
            <a:lvl7pPr marL="5486400" indent="0" algn="ctr">
              <a:buNone/>
              <a:defRPr sz="4000"/>
            </a:lvl7pPr>
            <a:lvl8pPr marL="6400800" indent="0" algn="ctr">
              <a:buNone/>
              <a:defRPr sz="4000"/>
            </a:lvl8pPr>
            <a:lvl9pPr marL="7315200" indent="0" algn="ctr"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23/05/29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415316" y="8686800"/>
            <a:ext cx="197510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3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23/05/29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351" y="12801600"/>
            <a:ext cx="2437765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31" y="12668632"/>
            <a:ext cx="24377650" cy="128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829557"/>
            <a:ext cx="5257800" cy="115148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829556"/>
            <a:ext cx="15468600" cy="1151484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23/05/29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5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2D60-D572-45E6-8D88-7492171B21AE}" type="datetimeFigureOut">
              <a:rPr lang="en-US" smtClean="0"/>
              <a:t>23/05/29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92CD-7C5C-4253-9236-6E9644801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8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351" y="12801600"/>
            <a:ext cx="2437765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31" y="12668632"/>
            <a:ext cx="24377650" cy="128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517904"/>
            <a:ext cx="20116800" cy="71323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8906256"/>
            <a:ext cx="20116800" cy="2286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4800" cap="all" spc="400" baseline="0">
                <a:solidFill>
                  <a:schemeClr val="tx2"/>
                </a:solidFill>
                <a:latin typeface="+mj-lt"/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23/05/29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415316" y="8686800"/>
            <a:ext cx="197510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87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194560" y="573207"/>
            <a:ext cx="20116800" cy="29015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58" y="3691468"/>
            <a:ext cx="9875520" cy="8046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35840" y="3691470"/>
            <a:ext cx="9875520" cy="8046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23/05/29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6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194560" y="573207"/>
            <a:ext cx="20116800" cy="29015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3692104"/>
            <a:ext cx="9875520" cy="147256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4000" b="0" cap="all" baseline="0">
                <a:solidFill>
                  <a:schemeClr val="tx2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5164668"/>
            <a:ext cx="9875520" cy="675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435840" y="3692104"/>
            <a:ext cx="9875520" cy="147256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4000" b="0" cap="all" baseline="0">
                <a:solidFill>
                  <a:schemeClr val="tx2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435840" y="5164668"/>
            <a:ext cx="9875520" cy="675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23/05/29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2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23/05/29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9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51" y="12801600"/>
            <a:ext cx="2437765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1" y="12668632"/>
            <a:ext cx="24377650" cy="128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23/05/29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3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3" y="0"/>
            <a:ext cx="8101582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80142" y="0"/>
            <a:ext cx="128016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88718"/>
            <a:ext cx="6400800" cy="4572000"/>
          </a:xfrm>
        </p:spPr>
        <p:txBody>
          <a:bodyPr anchor="b">
            <a:normAutofit/>
          </a:bodyPr>
          <a:lstStyle>
            <a:lvl1pPr>
              <a:defRPr sz="7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200" y="1463040"/>
            <a:ext cx="12984480" cy="1051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852160"/>
            <a:ext cx="6400800" cy="675824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3000">
                <a:solidFill>
                  <a:srgbClr val="FFFFFF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1024" y="12919571"/>
            <a:ext cx="5237020" cy="730250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23/05/29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601200" y="12919571"/>
            <a:ext cx="9296400" cy="73025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1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9906000"/>
            <a:ext cx="24377650" cy="381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1" y="9830152"/>
            <a:ext cx="24377650" cy="128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0149840"/>
            <a:ext cx="20226528" cy="1645920"/>
          </a:xfrm>
        </p:spPr>
        <p:txBody>
          <a:bodyPr lIns="91440" tIns="0" rIns="91440" bIns="0" anchor="b">
            <a:noAutofit/>
          </a:bodyPr>
          <a:lstStyle>
            <a:lvl1pPr>
              <a:defRPr sz="7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" y="0"/>
            <a:ext cx="24383970" cy="9830152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6400">
                <a:solidFill>
                  <a:schemeClr val="bg1"/>
                </a:solidFill>
              </a:defRPr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0" y="11814046"/>
            <a:ext cx="20226528" cy="118872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3000">
                <a:solidFill>
                  <a:srgbClr val="FFFFFF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23/05/29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9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12801600"/>
            <a:ext cx="243840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12668632"/>
            <a:ext cx="24384002" cy="1319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573207"/>
            <a:ext cx="20116800" cy="29015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3691468"/>
            <a:ext cx="20116800" cy="80467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1" y="12919571"/>
            <a:ext cx="494454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23/05/29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72370" y="12919571"/>
            <a:ext cx="9645608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800917" y="12919571"/>
            <a:ext cx="26240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387064" y="3475690"/>
            <a:ext cx="199339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91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1828800" rtl="0" eaLnBrk="1" latinLnBrk="0" hangingPunct="1">
        <a:lnSpc>
          <a:spcPct val="85000"/>
        </a:lnSpc>
        <a:spcBef>
          <a:spcPct val="0"/>
        </a:spcBef>
        <a:buNone/>
        <a:defRPr sz="9600" kern="1200" spc="-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1828800" rtl="0" eaLnBrk="1" latinLnBrk="0" hangingPunct="1">
        <a:lnSpc>
          <a:spcPct val="90000"/>
        </a:lnSpc>
        <a:spcBef>
          <a:spcPts val="2400"/>
        </a:spcBef>
        <a:spcAft>
          <a:spcPts val="4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4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68096" indent="-365760" algn="l" defTabSz="1828800" rtl="0" eaLnBrk="1" latinLnBrk="0" hangingPunct="1">
        <a:lnSpc>
          <a:spcPct val="90000"/>
        </a:lnSpc>
        <a:spcBef>
          <a:spcPts val="400"/>
        </a:spcBef>
        <a:spcAft>
          <a:spcPts val="800"/>
        </a:spcAft>
        <a:buClr>
          <a:schemeClr val="accent1"/>
        </a:buClr>
        <a:buFont typeface="Calibri" pitchFamily="34" charset="0"/>
        <a:buChar char="◦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33856" indent="-365760" algn="l" defTabSz="1828800" rtl="0" eaLnBrk="1" latinLnBrk="0" hangingPunct="1">
        <a:lnSpc>
          <a:spcPct val="90000"/>
        </a:lnSpc>
        <a:spcBef>
          <a:spcPts val="400"/>
        </a:spcBef>
        <a:spcAft>
          <a:spcPts val="8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99616" indent="-365760" algn="l" defTabSz="1828800" rtl="0" eaLnBrk="1" latinLnBrk="0" hangingPunct="1">
        <a:lnSpc>
          <a:spcPct val="90000"/>
        </a:lnSpc>
        <a:spcBef>
          <a:spcPts val="400"/>
        </a:spcBef>
        <a:spcAft>
          <a:spcPts val="8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65376" indent="-365760" algn="l" defTabSz="1828800" rtl="0" eaLnBrk="1" latinLnBrk="0" hangingPunct="1">
        <a:lnSpc>
          <a:spcPct val="90000"/>
        </a:lnSpc>
        <a:spcBef>
          <a:spcPts val="400"/>
        </a:spcBef>
        <a:spcAft>
          <a:spcPts val="8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00000" indent="-457200" algn="l" defTabSz="1828800" rtl="0" eaLnBrk="1" latinLnBrk="0" hangingPunct="1">
        <a:lnSpc>
          <a:spcPct val="90000"/>
        </a:lnSpc>
        <a:spcBef>
          <a:spcPts val="400"/>
        </a:spcBef>
        <a:spcAft>
          <a:spcPts val="8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00000" indent="-457200" algn="l" defTabSz="1828800" rtl="0" eaLnBrk="1" latinLnBrk="0" hangingPunct="1">
        <a:lnSpc>
          <a:spcPct val="90000"/>
        </a:lnSpc>
        <a:spcBef>
          <a:spcPts val="400"/>
        </a:spcBef>
        <a:spcAft>
          <a:spcPts val="8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000000" indent="-457200" algn="l" defTabSz="1828800" rtl="0" eaLnBrk="1" latinLnBrk="0" hangingPunct="1">
        <a:lnSpc>
          <a:spcPct val="90000"/>
        </a:lnSpc>
        <a:spcBef>
          <a:spcPts val="400"/>
        </a:spcBef>
        <a:spcAft>
          <a:spcPts val="8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400000" indent="-457200" algn="l" defTabSz="1828800" rtl="0" eaLnBrk="1" latinLnBrk="0" hangingPunct="1">
        <a:lnSpc>
          <a:spcPct val="90000"/>
        </a:lnSpc>
        <a:spcBef>
          <a:spcPts val="400"/>
        </a:spcBef>
        <a:spcAft>
          <a:spcPts val="8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60AF-242F-0A47-A40D-85A4B0310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7345" y="5065776"/>
            <a:ext cx="20116800" cy="1792224"/>
          </a:xfrm>
        </p:spPr>
        <p:txBody>
          <a:bodyPr>
            <a:noAutofit/>
          </a:bodyPr>
          <a:lstStyle/>
          <a:p>
            <a:pPr algn="ctr" rtl="1"/>
            <a:r>
              <a:rPr lang="ar-SA" sz="8000" dirty="0">
                <a:cs typeface="B Nazanin" panose="00000400000000000000" pitchFamily="2" charset="-78"/>
              </a:rPr>
              <a:t>مدیریت همگام سازی داده چندین سامانه در سیستم عامل لینوکس</a:t>
            </a:r>
            <a:r>
              <a:rPr lang="fa-IR" sz="8000" dirty="0">
                <a:cs typeface="B Nazanin" panose="00000400000000000000" pitchFamily="2" charset="-78"/>
              </a:rPr>
              <a:t> </a:t>
            </a:r>
            <a:endParaRPr lang="en-US" sz="8000" dirty="0">
              <a:cs typeface="B Nazanin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AC9691-F3F3-06D6-4BBD-A490752860E2}"/>
              </a:ext>
            </a:extLst>
          </p:cNvPr>
          <p:cNvSpPr txBox="1"/>
          <p:nvPr/>
        </p:nvSpPr>
        <p:spPr>
          <a:xfrm>
            <a:off x="6097732" y="8807026"/>
            <a:ext cx="1218853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sz="6600" dirty="0">
                <a:cs typeface="B Nazanin" panose="00000400000000000000" pitchFamily="2" charset="-78"/>
              </a:rPr>
              <a:t>محمد گلکار</a:t>
            </a:r>
          </a:p>
          <a:p>
            <a:pPr algn="ctr" rtl="1"/>
            <a:r>
              <a:rPr lang="fa-IR" sz="6600" dirty="0">
                <a:cs typeface="B Nazanin" panose="00000400000000000000" pitchFamily="2" charset="-78"/>
              </a:rPr>
              <a:t>حامد کلانتری</a:t>
            </a:r>
          </a:p>
          <a:p>
            <a:pPr algn="ctr" rtl="1"/>
            <a:r>
              <a:rPr lang="fa-IR" sz="6600" dirty="0">
                <a:cs typeface="B Nazanin" panose="00000400000000000000" pitchFamily="2" charset="-78"/>
              </a:rPr>
              <a:t>امیررضا شیرمست</a:t>
            </a:r>
          </a:p>
        </p:txBody>
      </p:sp>
    </p:spTree>
    <p:extLst>
      <p:ext uri="{BB962C8B-B14F-4D97-AF65-F5344CB8AC3E}">
        <p14:creationId xmlns:p14="http://schemas.microsoft.com/office/powerpoint/2010/main" val="487683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"/>
          <p:cNvGrpSpPr/>
          <p:nvPr/>
        </p:nvGrpSpPr>
        <p:grpSpPr>
          <a:xfrm>
            <a:off x="4457694" y="3986706"/>
            <a:ext cx="3169286" cy="3189650"/>
            <a:chOff x="-184378" y="0"/>
            <a:chExt cx="3169285" cy="3189649"/>
          </a:xfrm>
        </p:grpSpPr>
        <p:sp>
          <p:nvSpPr>
            <p:cNvPr id="124" name="Cylinder"/>
            <p:cNvSpPr/>
            <p:nvPr/>
          </p:nvSpPr>
          <p:spPr>
            <a:xfrm>
              <a:off x="603780" y="1086713"/>
              <a:ext cx="1592969" cy="2102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5" name="Primary Server"/>
            <p:cNvSpPr txBox="1"/>
            <p:nvPr/>
          </p:nvSpPr>
          <p:spPr>
            <a:xfrm>
              <a:off x="-184379" y="0"/>
              <a:ext cx="3169286" cy="609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/>
              </a:lvl1pPr>
            </a:lstStyle>
            <a:p>
              <a:r>
                <a:t>Primary Server</a:t>
              </a:r>
            </a:p>
          </p:txBody>
        </p:sp>
      </p:grpSp>
      <p:grpSp>
        <p:nvGrpSpPr>
          <p:cNvPr id="129" name="Group"/>
          <p:cNvGrpSpPr/>
          <p:nvPr/>
        </p:nvGrpSpPr>
        <p:grpSpPr>
          <a:xfrm>
            <a:off x="16788110" y="3986706"/>
            <a:ext cx="3138196" cy="3189650"/>
            <a:chOff x="-184378" y="0"/>
            <a:chExt cx="3138195" cy="3189649"/>
          </a:xfrm>
        </p:grpSpPr>
        <p:sp>
          <p:nvSpPr>
            <p:cNvPr id="127" name="Backup Server"/>
            <p:cNvSpPr txBox="1"/>
            <p:nvPr/>
          </p:nvSpPr>
          <p:spPr>
            <a:xfrm>
              <a:off x="-184379" y="0"/>
              <a:ext cx="3138196" cy="609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/>
              </a:lvl1pPr>
            </a:lstStyle>
            <a:p>
              <a:r>
                <a:t>Backup Server</a:t>
              </a:r>
            </a:p>
          </p:txBody>
        </p:sp>
        <p:sp>
          <p:nvSpPr>
            <p:cNvPr id="128" name="Cylinder"/>
            <p:cNvSpPr/>
            <p:nvPr/>
          </p:nvSpPr>
          <p:spPr>
            <a:xfrm>
              <a:off x="588235" y="1086713"/>
              <a:ext cx="1592969" cy="2102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32" name="Group"/>
          <p:cNvGrpSpPr/>
          <p:nvPr/>
        </p:nvGrpSpPr>
        <p:grpSpPr>
          <a:xfrm>
            <a:off x="11245888" y="9549033"/>
            <a:ext cx="2216112" cy="2212261"/>
            <a:chOff x="0" y="304887"/>
            <a:chExt cx="2216110" cy="2212260"/>
          </a:xfrm>
        </p:grpSpPr>
        <p:sp>
          <p:nvSpPr>
            <p:cNvPr id="130" name="Computer"/>
            <p:cNvSpPr/>
            <p:nvPr/>
          </p:nvSpPr>
          <p:spPr>
            <a:xfrm>
              <a:off x="0" y="990158"/>
              <a:ext cx="1892223" cy="1526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464" y="0"/>
                  </a:moveTo>
                  <a:cubicBezTo>
                    <a:pt x="210" y="0"/>
                    <a:pt x="0" y="261"/>
                    <a:pt x="0" y="575"/>
                  </a:cubicBezTo>
                  <a:lnTo>
                    <a:pt x="0" y="17777"/>
                  </a:lnTo>
                  <a:cubicBezTo>
                    <a:pt x="0" y="18091"/>
                    <a:pt x="210" y="18354"/>
                    <a:pt x="464" y="18354"/>
                  </a:cubicBezTo>
                  <a:lnTo>
                    <a:pt x="9148" y="18354"/>
                  </a:lnTo>
                  <a:lnTo>
                    <a:pt x="9116" y="18513"/>
                  </a:lnTo>
                  <a:lnTo>
                    <a:pt x="8753" y="20763"/>
                  </a:lnTo>
                  <a:lnTo>
                    <a:pt x="7690" y="20763"/>
                  </a:lnTo>
                  <a:lnTo>
                    <a:pt x="7690" y="21600"/>
                  </a:lnTo>
                  <a:lnTo>
                    <a:pt x="10486" y="21600"/>
                  </a:lnTo>
                  <a:lnTo>
                    <a:pt x="11107" y="21600"/>
                  </a:lnTo>
                  <a:lnTo>
                    <a:pt x="13905" y="21600"/>
                  </a:lnTo>
                  <a:lnTo>
                    <a:pt x="13905" y="20763"/>
                  </a:lnTo>
                  <a:lnTo>
                    <a:pt x="12842" y="20763"/>
                  </a:lnTo>
                  <a:lnTo>
                    <a:pt x="12479" y="18513"/>
                  </a:lnTo>
                  <a:lnTo>
                    <a:pt x="12452" y="18354"/>
                  </a:lnTo>
                  <a:lnTo>
                    <a:pt x="21131" y="18354"/>
                  </a:lnTo>
                  <a:cubicBezTo>
                    <a:pt x="21384" y="18354"/>
                    <a:pt x="21595" y="18091"/>
                    <a:pt x="21595" y="17777"/>
                  </a:cubicBezTo>
                  <a:lnTo>
                    <a:pt x="21595" y="575"/>
                  </a:lnTo>
                  <a:cubicBezTo>
                    <a:pt x="21600" y="261"/>
                    <a:pt x="21389" y="0"/>
                    <a:pt x="21136" y="0"/>
                  </a:cubicBezTo>
                  <a:lnTo>
                    <a:pt x="464" y="0"/>
                  </a:lnTo>
                  <a:close/>
                  <a:moveTo>
                    <a:pt x="10800" y="542"/>
                  </a:moveTo>
                  <a:cubicBezTo>
                    <a:pt x="10913" y="542"/>
                    <a:pt x="11006" y="650"/>
                    <a:pt x="11006" y="797"/>
                  </a:cubicBezTo>
                  <a:cubicBezTo>
                    <a:pt x="11006" y="937"/>
                    <a:pt x="10913" y="1052"/>
                    <a:pt x="10800" y="1052"/>
                  </a:cubicBezTo>
                  <a:cubicBezTo>
                    <a:pt x="10686" y="1052"/>
                    <a:pt x="10594" y="937"/>
                    <a:pt x="10594" y="797"/>
                  </a:cubicBezTo>
                  <a:cubicBezTo>
                    <a:pt x="10594" y="656"/>
                    <a:pt x="10686" y="542"/>
                    <a:pt x="10800" y="542"/>
                  </a:cubicBezTo>
                  <a:close/>
                  <a:moveTo>
                    <a:pt x="1242" y="1734"/>
                  </a:moveTo>
                  <a:lnTo>
                    <a:pt x="20358" y="1734"/>
                  </a:lnTo>
                  <a:lnTo>
                    <a:pt x="20358" y="15233"/>
                  </a:lnTo>
                  <a:lnTo>
                    <a:pt x="1242" y="15233"/>
                  </a:lnTo>
                  <a:lnTo>
                    <a:pt x="1242" y="173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1" name="Group"/>
            <p:cNvSpPr/>
            <p:nvPr/>
          </p:nvSpPr>
          <p:spPr>
            <a:xfrm>
              <a:off x="946110" y="30488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/>
              </a:lvl1pPr>
            </a:lstStyle>
            <a:p>
              <a:r>
                <a:t>Client</a:t>
              </a:r>
            </a:p>
          </p:txBody>
        </p:sp>
      </p:grpSp>
      <p:sp>
        <p:nvSpPr>
          <p:cNvPr id="133" name="Line"/>
          <p:cNvSpPr/>
          <p:nvPr/>
        </p:nvSpPr>
        <p:spPr>
          <a:xfrm flipH="1" flipV="1">
            <a:off x="7076250" y="7203238"/>
            <a:ext cx="3732058" cy="249115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4" name="Line"/>
          <p:cNvSpPr/>
          <p:nvPr/>
        </p:nvSpPr>
        <p:spPr>
          <a:xfrm flipH="1" flipV="1">
            <a:off x="6838162" y="7445529"/>
            <a:ext cx="3944487" cy="2625901"/>
          </a:xfrm>
          <a:prstGeom prst="line">
            <a:avLst/>
          </a:prstGeom>
          <a:ln w="635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5" name="Passive Backup"/>
          <p:cNvSpPr txBox="1"/>
          <p:nvPr/>
        </p:nvSpPr>
        <p:spPr>
          <a:xfrm>
            <a:off x="8820930" y="983568"/>
            <a:ext cx="6742139" cy="1180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300" b="0"/>
            </a:lvl1pPr>
          </a:lstStyle>
          <a:p>
            <a:r>
              <a:t>Passive Backup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"/>
          <p:cNvGrpSpPr/>
          <p:nvPr/>
        </p:nvGrpSpPr>
        <p:grpSpPr>
          <a:xfrm>
            <a:off x="4457694" y="3986706"/>
            <a:ext cx="3169286" cy="3189650"/>
            <a:chOff x="-184378" y="0"/>
            <a:chExt cx="3169285" cy="3189649"/>
          </a:xfrm>
        </p:grpSpPr>
        <p:sp>
          <p:nvSpPr>
            <p:cNvPr id="137" name="Cylinder"/>
            <p:cNvSpPr/>
            <p:nvPr/>
          </p:nvSpPr>
          <p:spPr>
            <a:xfrm>
              <a:off x="603780" y="1086713"/>
              <a:ext cx="1592969" cy="2102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8" name="Primary Server"/>
            <p:cNvSpPr txBox="1"/>
            <p:nvPr/>
          </p:nvSpPr>
          <p:spPr>
            <a:xfrm>
              <a:off x="-184379" y="-1"/>
              <a:ext cx="3169286" cy="609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/>
              </a:lvl1pPr>
            </a:lstStyle>
            <a:p>
              <a:r>
                <a:t>Primary Server</a:t>
              </a:r>
            </a:p>
          </p:txBody>
        </p:sp>
      </p:grpSp>
      <p:grpSp>
        <p:nvGrpSpPr>
          <p:cNvPr id="142" name="Group"/>
          <p:cNvGrpSpPr/>
          <p:nvPr/>
        </p:nvGrpSpPr>
        <p:grpSpPr>
          <a:xfrm>
            <a:off x="16788110" y="3986706"/>
            <a:ext cx="3138197" cy="3189650"/>
            <a:chOff x="-184378" y="0"/>
            <a:chExt cx="3138195" cy="3189649"/>
          </a:xfrm>
        </p:grpSpPr>
        <p:sp>
          <p:nvSpPr>
            <p:cNvPr id="140" name="Backup Server"/>
            <p:cNvSpPr txBox="1"/>
            <p:nvPr/>
          </p:nvSpPr>
          <p:spPr>
            <a:xfrm>
              <a:off x="-184379" y="-1"/>
              <a:ext cx="3138196" cy="609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/>
              </a:lvl1pPr>
            </a:lstStyle>
            <a:p>
              <a:r>
                <a:t>Backup Server</a:t>
              </a:r>
            </a:p>
          </p:txBody>
        </p:sp>
        <p:sp>
          <p:nvSpPr>
            <p:cNvPr id="141" name="Cylinder"/>
            <p:cNvSpPr/>
            <p:nvPr/>
          </p:nvSpPr>
          <p:spPr>
            <a:xfrm>
              <a:off x="588235" y="1086713"/>
              <a:ext cx="1592969" cy="2102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45" name="Group"/>
          <p:cNvGrpSpPr/>
          <p:nvPr/>
        </p:nvGrpSpPr>
        <p:grpSpPr>
          <a:xfrm>
            <a:off x="11245888" y="9549033"/>
            <a:ext cx="2216112" cy="2212261"/>
            <a:chOff x="0" y="304887"/>
            <a:chExt cx="2216110" cy="2212260"/>
          </a:xfrm>
        </p:grpSpPr>
        <p:sp>
          <p:nvSpPr>
            <p:cNvPr id="143" name="Computer"/>
            <p:cNvSpPr/>
            <p:nvPr/>
          </p:nvSpPr>
          <p:spPr>
            <a:xfrm>
              <a:off x="0" y="990158"/>
              <a:ext cx="1892223" cy="1526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464" y="0"/>
                  </a:moveTo>
                  <a:cubicBezTo>
                    <a:pt x="210" y="0"/>
                    <a:pt x="0" y="261"/>
                    <a:pt x="0" y="575"/>
                  </a:cubicBezTo>
                  <a:lnTo>
                    <a:pt x="0" y="17777"/>
                  </a:lnTo>
                  <a:cubicBezTo>
                    <a:pt x="0" y="18091"/>
                    <a:pt x="210" y="18354"/>
                    <a:pt x="464" y="18354"/>
                  </a:cubicBezTo>
                  <a:lnTo>
                    <a:pt x="9148" y="18354"/>
                  </a:lnTo>
                  <a:lnTo>
                    <a:pt x="9116" y="18513"/>
                  </a:lnTo>
                  <a:lnTo>
                    <a:pt x="8753" y="20763"/>
                  </a:lnTo>
                  <a:lnTo>
                    <a:pt x="7690" y="20763"/>
                  </a:lnTo>
                  <a:lnTo>
                    <a:pt x="7690" y="21600"/>
                  </a:lnTo>
                  <a:lnTo>
                    <a:pt x="10486" y="21600"/>
                  </a:lnTo>
                  <a:lnTo>
                    <a:pt x="11107" y="21600"/>
                  </a:lnTo>
                  <a:lnTo>
                    <a:pt x="13905" y="21600"/>
                  </a:lnTo>
                  <a:lnTo>
                    <a:pt x="13905" y="20763"/>
                  </a:lnTo>
                  <a:lnTo>
                    <a:pt x="12842" y="20763"/>
                  </a:lnTo>
                  <a:lnTo>
                    <a:pt x="12479" y="18513"/>
                  </a:lnTo>
                  <a:lnTo>
                    <a:pt x="12452" y="18354"/>
                  </a:lnTo>
                  <a:lnTo>
                    <a:pt x="21131" y="18354"/>
                  </a:lnTo>
                  <a:cubicBezTo>
                    <a:pt x="21384" y="18354"/>
                    <a:pt x="21595" y="18091"/>
                    <a:pt x="21595" y="17777"/>
                  </a:cubicBezTo>
                  <a:lnTo>
                    <a:pt x="21595" y="575"/>
                  </a:lnTo>
                  <a:cubicBezTo>
                    <a:pt x="21600" y="261"/>
                    <a:pt x="21389" y="0"/>
                    <a:pt x="21136" y="0"/>
                  </a:cubicBezTo>
                  <a:lnTo>
                    <a:pt x="464" y="0"/>
                  </a:lnTo>
                  <a:close/>
                  <a:moveTo>
                    <a:pt x="10800" y="542"/>
                  </a:moveTo>
                  <a:cubicBezTo>
                    <a:pt x="10913" y="542"/>
                    <a:pt x="11006" y="650"/>
                    <a:pt x="11006" y="797"/>
                  </a:cubicBezTo>
                  <a:cubicBezTo>
                    <a:pt x="11006" y="937"/>
                    <a:pt x="10913" y="1052"/>
                    <a:pt x="10800" y="1052"/>
                  </a:cubicBezTo>
                  <a:cubicBezTo>
                    <a:pt x="10686" y="1052"/>
                    <a:pt x="10594" y="937"/>
                    <a:pt x="10594" y="797"/>
                  </a:cubicBezTo>
                  <a:cubicBezTo>
                    <a:pt x="10594" y="656"/>
                    <a:pt x="10686" y="542"/>
                    <a:pt x="10800" y="542"/>
                  </a:cubicBezTo>
                  <a:close/>
                  <a:moveTo>
                    <a:pt x="1242" y="1734"/>
                  </a:moveTo>
                  <a:lnTo>
                    <a:pt x="20358" y="1734"/>
                  </a:lnTo>
                  <a:lnTo>
                    <a:pt x="20358" y="15233"/>
                  </a:lnTo>
                  <a:lnTo>
                    <a:pt x="1242" y="15233"/>
                  </a:lnTo>
                  <a:lnTo>
                    <a:pt x="1242" y="173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4" name="Group"/>
            <p:cNvSpPr/>
            <p:nvPr/>
          </p:nvSpPr>
          <p:spPr>
            <a:xfrm>
              <a:off x="946110" y="30488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/>
              </a:lvl1pPr>
            </a:lstStyle>
            <a:p>
              <a:r>
                <a:t>Client</a:t>
              </a:r>
            </a:p>
          </p:txBody>
        </p:sp>
      </p:grpSp>
      <p:sp>
        <p:nvSpPr>
          <p:cNvPr id="146" name="Line"/>
          <p:cNvSpPr/>
          <p:nvPr/>
        </p:nvSpPr>
        <p:spPr>
          <a:xfrm flipH="1">
            <a:off x="13631224" y="7177746"/>
            <a:ext cx="3680446" cy="2936512"/>
          </a:xfrm>
          <a:prstGeom prst="line">
            <a:avLst/>
          </a:prstGeom>
          <a:ln w="635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7" name="Line"/>
          <p:cNvSpPr/>
          <p:nvPr/>
        </p:nvSpPr>
        <p:spPr>
          <a:xfrm flipH="1">
            <a:off x="13789477" y="7457671"/>
            <a:ext cx="3702637" cy="295716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8" name="Passive Backup"/>
          <p:cNvSpPr txBox="1"/>
          <p:nvPr/>
        </p:nvSpPr>
        <p:spPr>
          <a:xfrm>
            <a:off x="8820930" y="983568"/>
            <a:ext cx="6742139" cy="1180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300" b="0"/>
            </a:lvl1pPr>
          </a:lstStyle>
          <a:p>
            <a:r>
              <a:t>Passive Backup</a:t>
            </a:r>
          </a:p>
        </p:txBody>
      </p:sp>
      <p:sp>
        <p:nvSpPr>
          <p:cNvPr id="149" name="Multiplication Sign"/>
          <p:cNvSpPr/>
          <p:nvPr/>
        </p:nvSpPr>
        <p:spPr>
          <a:xfrm>
            <a:off x="4885379" y="5012446"/>
            <a:ext cx="2313916" cy="23139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"/>
          <p:cNvGrpSpPr/>
          <p:nvPr/>
        </p:nvGrpSpPr>
        <p:grpSpPr>
          <a:xfrm>
            <a:off x="1808018" y="3149181"/>
            <a:ext cx="20657127" cy="7730775"/>
            <a:chOff x="0" y="0"/>
            <a:chExt cx="16200918" cy="6791360"/>
          </a:xfrm>
        </p:grpSpPr>
        <p:pic>
          <p:nvPicPr>
            <p:cNvPr id="161" name="Screenshot 1402-03-08 at 00.35.04.png" descr="Screenshot 1402-03-08 at 00.35.04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6200919" cy="67913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2" name="Rectangle"/>
            <p:cNvSpPr/>
            <p:nvPr/>
          </p:nvSpPr>
          <p:spPr>
            <a:xfrm>
              <a:off x="10593190" y="4953492"/>
              <a:ext cx="2218298" cy="18518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3" name="Rectangle"/>
            <p:cNvSpPr/>
            <p:nvPr/>
          </p:nvSpPr>
          <p:spPr>
            <a:xfrm>
              <a:off x="12641065" y="5156692"/>
              <a:ext cx="140333" cy="121309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4" name="Rectangle"/>
            <p:cNvSpPr/>
            <p:nvPr/>
          </p:nvSpPr>
          <p:spPr>
            <a:xfrm>
              <a:off x="10739826" y="5156692"/>
              <a:ext cx="107997" cy="121309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5" name="Rectangle"/>
            <p:cNvSpPr/>
            <p:nvPr/>
          </p:nvSpPr>
          <p:spPr>
            <a:xfrm>
              <a:off x="10593190" y="6163167"/>
              <a:ext cx="2218298" cy="18518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6" name="Line"/>
            <p:cNvSpPr/>
            <p:nvPr/>
          </p:nvSpPr>
          <p:spPr>
            <a:xfrm>
              <a:off x="10593190" y="5145885"/>
              <a:ext cx="2218298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67" name="Line"/>
            <p:cNvSpPr/>
            <p:nvPr/>
          </p:nvSpPr>
          <p:spPr>
            <a:xfrm>
              <a:off x="10621765" y="5155410"/>
              <a:ext cx="2218298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9" name="Checkpointing"/>
          <p:cNvSpPr txBox="1"/>
          <p:nvPr/>
        </p:nvSpPr>
        <p:spPr>
          <a:xfrm>
            <a:off x="9129655" y="1079644"/>
            <a:ext cx="6124690" cy="1180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300" b="0"/>
            </a:lvl1pPr>
          </a:lstStyle>
          <a:p>
            <a:r>
              <a:t>Checkpointing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"/>
          <p:cNvGrpSpPr/>
          <p:nvPr/>
        </p:nvGrpSpPr>
        <p:grpSpPr>
          <a:xfrm>
            <a:off x="1808018" y="3149181"/>
            <a:ext cx="20657127" cy="7730775"/>
            <a:chOff x="0" y="0"/>
            <a:chExt cx="16200918" cy="6791360"/>
          </a:xfrm>
        </p:grpSpPr>
        <p:pic>
          <p:nvPicPr>
            <p:cNvPr id="161" name="Screenshot 1402-03-08 at 00.35.04.png" descr="Screenshot 1402-03-08 at 00.35.04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6200919" cy="67913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2" name="Rectangle"/>
            <p:cNvSpPr/>
            <p:nvPr/>
          </p:nvSpPr>
          <p:spPr>
            <a:xfrm>
              <a:off x="10593190" y="4953492"/>
              <a:ext cx="2218298" cy="18518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3" name="Rectangle"/>
            <p:cNvSpPr/>
            <p:nvPr/>
          </p:nvSpPr>
          <p:spPr>
            <a:xfrm>
              <a:off x="12641065" y="5156692"/>
              <a:ext cx="140333" cy="121309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4" name="Rectangle"/>
            <p:cNvSpPr/>
            <p:nvPr/>
          </p:nvSpPr>
          <p:spPr>
            <a:xfrm>
              <a:off x="10739826" y="5156692"/>
              <a:ext cx="107997" cy="121309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5" name="Rectangle"/>
            <p:cNvSpPr/>
            <p:nvPr/>
          </p:nvSpPr>
          <p:spPr>
            <a:xfrm>
              <a:off x="10593190" y="6163167"/>
              <a:ext cx="2218298" cy="18518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6" name="Line"/>
            <p:cNvSpPr/>
            <p:nvPr/>
          </p:nvSpPr>
          <p:spPr>
            <a:xfrm>
              <a:off x="10593190" y="5145885"/>
              <a:ext cx="2218298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67" name="Line"/>
            <p:cNvSpPr/>
            <p:nvPr/>
          </p:nvSpPr>
          <p:spPr>
            <a:xfrm>
              <a:off x="10621765" y="5155410"/>
              <a:ext cx="2218298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9" name="Checkpointing"/>
          <p:cNvSpPr txBox="1"/>
          <p:nvPr/>
        </p:nvSpPr>
        <p:spPr>
          <a:xfrm>
            <a:off x="9129655" y="1079644"/>
            <a:ext cx="6124690" cy="1180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300" b="0"/>
            </a:lvl1pPr>
          </a:lstStyle>
          <a:p>
            <a:r>
              <a:t>Checkpointing</a:t>
            </a:r>
          </a:p>
        </p:txBody>
      </p:sp>
      <p:sp>
        <p:nvSpPr>
          <p:cNvPr id="170" name="‒ Short interval→High throughput overhead, low latency overhead ‒ Long interval→Low throughput overhead, high latency overhead"/>
          <p:cNvSpPr txBox="1"/>
          <p:nvPr/>
        </p:nvSpPr>
        <p:spPr>
          <a:xfrm>
            <a:off x="6628407" y="10879956"/>
            <a:ext cx="11479104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spcBef>
                <a:spcPts val="1200"/>
              </a:spcBef>
              <a:defRPr sz="3200" b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‒ </a:t>
            </a:r>
            <a:r>
              <a:rPr i="1" dirty="0">
                <a:solidFill>
                  <a:srgbClr val="FF0000"/>
                </a:solidFill>
              </a:rPr>
              <a:t>Short </a:t>
            </a:r>
            <a:r>
              <a:rPr dirty="0"/>
              <a:t>interval</a:t>
            </a:r>
            <a:r>
              <a:rPr lang="en-US" dirty="0"/>
              <a:t>,    </a:t>
            </a:r>
            <a:r>
              <a:rPr i="1" dirty="0">
                <a:solidFill>
                  <a:srgbClr val="FF0000"/>
                </a:solidFill>
              </a:rPr>
              <a:t>High </a:t>
            </a:r>
            <a:r>
              <a:rPr dirty="0"/>
              <a:t>throughput overhead, </a:t>
            </a:r>
            <a:r>
              <a:rPr i="1" dirty="0">
                <a:solidFill>
                  <a:srgbClr val="FF0000"/>
                </a:solidFill>
              </a:rPr>
              <a:t>low </a:t>
            </a:r>
            <a:r>
              <a:rPr dirty="0"/>
              <a:t>latency overhead</a:t>
            </a:r>
            <a:br>
              <a:rPr dirty="0"/>
            </a:br>
            <a:r>
              <a:rPr dirty="0"/>
              <a:t>‒ </a:t>
            </a:r>
            <a:r>
              <a:rPr i="1" dirty="0">
                <a:solidFill>
                  <a:srgbClr val="FF0000"/>
                </a:solidFill>
              </a:rPr>
              <a:t>Long </a:t>
            </a:r>
            <a:r>
              <a:rPr dirty="0"/>
              <a:t>interval</a:t>
            </a:r>
            <a:r>
              <a:rPr lang="en-US" dirty="0"/>
              <a:t>,</a:t>
            </a:r>
            <a:r>
              <a:rPr lang="en-US" dirty="0">
                <a:latin typeface="Wingdings"/>
                <a:sym typeface="Wingdings"/>
              </a:rPr>
              <a:t> </a:t>
            </a:r>
            <a:r>
              <a:rPr i="1" dirty="0">
                <a:solidFill>
                  <a:srgbClr val="FF0000"/>
                </a:solidFill>
              </a:rPr>
              <a:t>Low </a:t>
            </a:r>
            <a:r>
              <a:rPr dirty="0"/>
              <a:t>throughput overhead, </a:t>
            </a:r>
            <a:r>
              <a:rPr lang="en-US" dirty="0"/>
              <a:t>  </a:t>
            </a:r>
            <a:r>
              <a:rPr i="1" dirty="0">
                <a:solidFill>
                  <a:srgbClr val="FF0000"/>
                </a:solidFill>
              </a:rPr>
              <a:t>high </a:t>
            </a:r>
            <a:r>
              <a:rPr dirty="0"/>
              <a:t>latency overhead </a:t>
            </a:r>
          </a:p>
        </p:txBody>
      </p:sp>
    </p:spTree>
    <p:extLst>
      <p:ext uri="{BB962C8B-B14F-4D97-AF65-F5344CB8AC3E}">
        <p14:creationId xmlns:p14="http://schemas.microsoft.com/office/powerpoint/2010/main" val="1154873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Event Logging"/>
          <p:cNvSpPr txBox="1"/>
          <p:nvPr/>
        </p:nvSpPr>
        <p:spPr>
          <a:xfrm>
            <a:off x="9155614" y="1079644"/>
            <a:ext cx="6072772" cy="1180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300" b="0"/>
            </a:lvl1pPr>
          </a:lstStyle>
          <a:p>
            <a:r>
              <a:t>Event Logging</a:t>
            </a:r>
          </a:p>
        </p:txBody>
      </p:sp>
      <p:sp>
        <p:nvSpPr>
          <p:cNvPr id="173" name="‒ Unprediced behavior with multithreading and race conditions ‒ Hight overhead and coupling between two servers"/>
          <p:cNvSpPr txBox="1"/>
          <p:nvPr/>
        </p:nvSpPr>
        <p:spPr>
          <a:xfrm>
            <a:off x="5219699" y="10245227"/>
            <a:ext cx="13944599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spcBef>
                <a:spcPts val="1200"/>
              </a:spcBef>
              <a:defRPr sz="3200" b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3600" dirty="0"/>
              <a:t>‒ </a:t>
            </a:r>
            <a:r>
              <a:rPr sz="3600" dirty="0" err="1"/>
              <a:t>Unprediced</a:t>
            </a:r>
            <a:r>
              <a:rPr sz="3600" dirty="0"/>
              <a:t> behavior with multithreading and race conditions</a:t>
            </a:r>
            <a:br>
              <a:rPr sz="3600" dirty="0"/>
            </a:br>
            <a:r>
              <a:rPr sz="3600" dirty="0"/>
              <a:t>‒ Hight overhead and coupling between two servers </a:t>
            </a:r>
          </a:p>
        </p:txBody>
      </p:sp>
      <p:pic>
        <p:nvPicPr>
          <p:cNvPr id="174" name="Screenshot 1402-03-08 at 00.47.11.png" descr="Screenshot 1402-03-08 at 00.47.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499" y="5175250"/>
            <a:ext cx="14605001" cy="3365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182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2801600"/>
            <a:ext cx="243840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668632"/>
            <a:ext cx="24384002" cy="1319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87064" y="3475690"/>
            <a:ext cx="199339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9" name="Rectangle 18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84002" cy="126686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Solution: Hybrid Schema"/>
          <p:cNvSpPr txBox="1"/>
          <p:nvPr/>
        </p:nvSpPr>
        <p:spPr>
          <a:xfrm>
            <a:off x="12823370" y="1269892"/>
            <a:ext cx="10254342" cy="290151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defRPr sz="7300" b="0"/>
            </a:lvl1pPr>
          </a:lstStyle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Solution: Hybrid Schema</a:t>
            </a:r>
          </a:p>
        </p:txBody>
      </p:sp>
      <p:pic>
        <p:nvPicPr>
          <p:cNvPr id="178" name="Screenshot 1402-03-08 at 00.52.09.png" descr="Screenshot 1402-03-08 at 00.52.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384" y="3444161"/>
            <a:ext cx="10903254" cy="6187595"/>
          </a:xfrm>
          <a:prstGeom prst="rect">
            <a:avLst/>
          </a:prstGeom>
        </p:spPr>
      </p:pic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823368" y="4172376"/>
            <a:ext cx="949761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n primary failure: ‒ Restore the last checkpoint on backup ‒ Backup replays primary execution up to the last released outputs"/>
          <p:cNvSpPr txBox="1"/>
          <p:nvPr/>
        </p:nvSpPr>
        <p:spPr>
          <a:xfrm>
            <a:off x="12823368" y="4397828"/>
            <a:ext cx="10254344" cy="734036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Calibri" panose="020F0502020204030204" pitchFamily="34" charset="0"/>
              <a:defRPr sz="3466" b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primary failure:</a:t>
            </a:r>
            <a:b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‒ Restore the last checkpoint on backup</a:t>
            </a:r>
            <a:b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‒ Backup replays primary execution up to the last released outputs 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" y="12668632"/>
            <a:ext cx="24383970" cy="132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2801600"/>
            <a:ext cx="243840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2801600"/>
            <a:ext cx="243840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668632"/>
            <a:ext cx="24384002" cy="1319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87064" y="3475690"/>
            <a:ext cx="199339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7263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Some Implamentation Challenges"/>
          <p:cNvSpPr txBox="1"/>
          <p:nvPr/>
        </p:nvSpPr>
        <p:spPr>
          <a:xfrm>
            <a:off x="1981864" y="573206"/>
            <a:ext cx="13501974" cy="290151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defRPr sz="7300" b="0"/>
            </a:lvl1pPr>
          </a:lstStyle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spc="-5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Some Implamentation Challenges</a:t>
            </a:r>
          </a:p>
        </p:txBody>
      </p:sp>
      <p:sp>
        <p:nvSpPr>
          <p:cNvPr id="181" name="‒ Service pause during container checkpointing…"/>
          <p:cNvSpPr txBox="1"/>
          <p:nvPr/>
        </p:nvSpPr>
        <p:spPr>
          <a:xfrm>
            <a:off x="2088408" y="4047924"/>
            <a:ext cx="13395430" cy="769026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Calibri" panose="020F0502020204030204" pitchFamily="34" charset="0"/>
              <a:defRPr sz="3466" b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‒ Service pause during container checkpointing</a:t>
            </a:r>
          </a:p>
          <a:p>
            <a:pPr marL="1728615" lvl="2" indent="-458615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25000"/>
              <a:buFont typeface="Calibri" panose="020F0502020204030204" pitchFamily="34" charset="0"/>
              <a:buChar char="-"/>
              <a:defRPr sz="3466" b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Significant in-kernel container state must be checkpointed</a:t>
            </a:r>
          </a:p>
          <a:p>
            <a:pPr marL="1728615" lvl="2" indent="-458615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25000"/>
              <a:buFont typeface="Calibri" panose="020F0502020204030204" pitchFamily="34" charset="0"/>
              <a:buChar char="-"/>
              <a:defRPr sz="3466" b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Checkpointing requires saving a consistent state</a:t>
            </a:r>
          </a:p>
          <a:p>
            <a:pPr marL="1728615" lvl="2" indent="-458615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25000"/>
              <a:buFont typeface="Calibri" panose="020F0502020204030204" pitchFamily="34" charset="0"/>
              <a:buChar char="-"/>
              <a:defRPr sz="3466" b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must pause during checkpointing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Calibri" panose="020F0502020204030204" pitchFamily="34" charset="0"/>
              <a:defRPr sz="3466" b="0">
                <a:latin typeface="Times Roman"/>
                <a:ea typeface="Times Roman"/>
                <a:cs typeface="Times Roman"/>
                <a:sym typeface="Times Roman"/>
              </a:defRPr>
            </a:pP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‒ Nondeterministic events and the challenge of data races</a:t>
            </a:r>
          </a:p>
          <a:p>
            <a:pPr marL="1693333" lvl="2" indent="-423333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25000"/>
              <a:buFont typeface="Calibri" panose="020F0502020204030204" pitchFamily="34" charset="0"/>
              <a:buChar char="-"/>
              <a:defRPr sz="3200" b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Vulnerability only to nondeterministic events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occuring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during the epoch of failure (Why?)</a:t>
            </a:r>
          </a:p>
          <a:p>
            <a:pPr marL="1693333" lvl="2" indent="-423333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25000"/>
              <a:buFont typeface="Calibri" panose="020F0502020204030204" pitchFamily="34" charset="0"/>
              <a:buChar char="-"/>
              <a:defRPr sz="3200" b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multithreading memory access ordering is nondeterministic</a:t>
            </a:r>
          </a:p>
          <a:p>
            <a:pPr marL="1693333" lvl="2" indent="-423333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25000"/>
              <a:buFont typeface="Calibri" panose="020F0502020204030204" pitchFamily="34" charset="0"/>
              <a:buChar char="-"/>
              <a:defRPr sz="3200" b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focus on infrequent data races (Why?)</a:t>
            </a:r>
          </a:p>
          <a:p>
            <a:pPr lvl="3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Calibri" panose="020F0502020204030204" pitchFamily="34" charset="0"/>
              <a:defRPr sz="3200" b="0">
                <a:latin typeface="Times Roman"/>
                <a:ea typeface="Times Roman"/>
                <a:cs typeface="Times Roman"/>
                <a:sym typeface="Times Roman"/>
              </a:defRPr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Calibri" panose="020F0502020204030204" pitchFamily="34" charset="0"/>
              <a:defRPr sz="3466" b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88300" y="0"/>
            <a:ext cx="8101582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65646" y="0"/>
            <a:ext cx="128016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ducing Service Pause Using Container Fork"/>
          <p:cNvSpPr txBox="1"/>
          <p:nvPr/>
        </p:nvSpPr>
        <p:spPr>
          <a:xfrm>
            <a:off x="2554198" y="1079644"/>
            <a:ext cx="19275604" cy="1180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300" b="0"/>
            </a:lvl1pPr>
          </a:lstStyle>
          <a:p>
            <a:r>
              <a:t>Reducing Service Pause Using Container Fork</a:t>
            </a:r>
          </a:p>
        </p:txBody>
      </p:sp>
      <p:pic>
        <p:nvPicPr>
          <p:cNvPr id="184" name="Screenshot 1402-03-08 at 01.02.25.png" descr="Screenshot 1402-03-08 at 01.02.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49" y="5276849"/>
            <a:ext cx="14668501" cy="3162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creenshot 1402-03-08 at 01.04.21.png" descr="Screenshot 1402-03-08 at 01.04.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849" y="5321299"/>
            <a:ext cx="15608301" cy="3073401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Reducing Service Pause Using Container Fork"/>
          <p:cNvSpPr txBox="1"/>
          <p:nvPr/>
        </p:nvSpPr>
        <p:spPr>
          <a:xfrm>
            <a:off x="2554198" y="1079644"/>
            <a:ext cx="19275604" cy="1180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300" b="0"/>
            </a:lvl1pPr>
          </a:lstStyle>
          <a:p>
            <a:r>
              <a:t>Reducing Service Pause Using Container Fork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creenshot 1402-03-08 at 01.04.21.png" descr="Screenshot 1402-03-08 at 01.04.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850" y="5321300"/>
            <a:ext cx="15608300" cy="3073400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Result: Service Pause time [5.9ms - 42.9ms]→[0.5ms - 3.2ms]"/>
          <p:cNvSpPr txBox="1"/>
          <p:nvPr/>
        </p:nvSpPr>
        <p:spPr>
          <a:xfrm>
            <a:off x="6123272" y="10200338"/>
            <a:ext cx="12137456" cy="678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spcBef>
                <a:spcPts val="1200"/>
              </a:spcBef>
              <a:defRPr sz="3733" b="0">
                <a:solidFill>
                  <a:srgbClr val="C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Result: Service Pause time [5.9ms - 42.9ms]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→</a:t>
            </a:r>
            <a:r>
              <a:t>[0.5ms - 3.2ms] </a:t>
            </a:r>
          </a:p>
        </p:txBody>
      </p:sp>
      <p:sp>
        <p:nvSpPr>
          <p:cNvPr id="191" name="Reducing Service Pause Using Container Fork"/>
          <p:cNvSpPr txBox="1"/>
          <p:nvPr/>
        </p:nvSpPr>
        <p:spPr>
          <a:xfrm>
            <a:off x="2554198" y="1079644"/>
            <a:ext cx="19275604" cy="1180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300" b="0"/>
            </a:lvl1pPr>
          </a:lstStyle>
          <a:p>
            <a:r>
              <a:t>Reducing Service Pause Using Container Fork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7263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864" y="573206"/>
            <a:ext cx="13501974" cy="290151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408" y="4047924"/>
            <a:ext cx="13395430" cy="769026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BARC Confronting with SAN Management Need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88300" y="0"/>
            <a:ext cx="8101582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65646" y="0"/>
            <a:ext cx="128016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1076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199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2801600"/>
            <a:ext cx="243840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668632"/>
            <a:ext cx="24384002" cy="1319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87064" y="3475690"/>
            <a:ext cx="199339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84002" cy="126686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Challenge of Data Races"/>
          <p:cNvSpPr txBox="1"/>
          <p:nvPr/>
        </p:nvSpPr>
        <p:spPr>
          <a:xfrm>
            <a:off x="12823370" y="1269892"/>
            <a:ext cx="10254342" cy="290151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defRPr sz="7300" b="0"/>
            </a:lvl1pPr>
          </a:lstStyle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Challenge of Data Races</a:t>
            </a:r>
          </a:p>
        </p:txBody>
      </p:sp>
      <p:pic>
        <p:nvPicPr>
          <p:cNvPr id="194" name="Screenshot 1402-03-08 at 01.12.37.png" descr="Screenshot 1402-03-08 at 01.12.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384" y="4439084"/>
            <a:ext cx="10903254" cy="4197750"/>
          </a:xfrm>
          <a:prstGeom prst="rect">
            <a:avLst/>
          </a:prstGeom>
        </p:spPr>
      </p:pic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823368" y="4172376"/>
            <a:ext cx="949761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During replay on the backup, most of system calls are not actually called and executed → Different timing of thread execution may occur than record run"/>
          <p:cNvSpPr txBox="1"/>
          <p:nvPr/>
        </p:nvSpPr>
        <p:spPr>
          <a:xfrm>
            <a:off x="12823368" y="4397828"/>
            <a:ext cx="10254344" cy="73403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Calibri" panose="020F0502020204030204" pitchFamily="34" charset="0"/>
              <a:defRPr sz="3466" b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346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During replay on the backup, most of system calls are not actually called and executed </a:t>
            </a:r>
            <a:endParaRPr lang="en-US" sz="3466" dirty="0">
              <a:solidFill>
                <a:schemeClr val="tx1">
                  <a:lumMod val="75000"/>
                  <a:lumOff val="25000"/>
                </a:schemeClr>
              </a:solidFill>
              <a:sym typeface="Wingdings"/>
            </a:endParaRP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Calibri" panose="020F0502020204030204" pitchFamily="34" charset="0"/>
              <a:defRPr sz="3466" b="0">
                <a:latin typeface="Times Roman"/>
                <a:ea typeface="Times Roman"/>
                <a:cs typeface="Times Roman"/>
                <a:sym typeface="Times Roman"/>
              </a:defRPr>
            </a:pPr>
            <a:endParaRPr lang="en-US" sz="3466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Calibri" panose="020F0502020204030204" pitchFamily="34" charset="0"/>
              <a:defRPr sz="3466" b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346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Different timing of thread execution may occur than record run 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" y="12668632"/>
            <a:ext cx="24383970" cy="132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2801600"/>
            <a:ext cx="243840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olution: Record Time Diff during Record Run"/>
          <p:cNvSpPr txBox="1"/>
          <p:nvPr/>
        </p:nvSpPr>
        <p:spPr>
          <a:xfrm>
            <a:off x="2671476" y="1079644"/>
            <a:ext cx="19041047" cy="1180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300" b="0"/>
            </a:lvl1pPr>
          </a:lstStyle>
          <a:p>
            <a:r>
              <a:t>Solution: Record Time Diff during Record Run</a:t>
            </a:r>
          </a:p>
        </p:txBody>
      </p:sp>
      <p:pic>
        <p:nvPicPr>
          <p:cNvPr id="198" name="Screenshot 1402-03-08 at 01.16.27.png" descr="Screenshot 1402-03-08 at 01.16.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557" y="4681185"/>
            <a:ext cx="20977937" cy="79551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olution: Record Time Diff during Record Run"/>
          <p:cNvSpPr txBox="1"/>
          <p:nvPr/>
        </p:nvSpPr>
        <p:spPr>
          <a:xfrm>
            <a:off x="2671476" y="1079644"/>
            <a:ext cx="19041047" cy="1180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300" b="0"/>
            </a:lvl1pPr>
          </a:lstStyle>
          <a:p>
            <a:r>
              <a:t>Solution: Record Time Diff during Record Run</a:t>
            </a:r>
          </a:p>
        </p:txBody>
      </p:sp>
      <p:pic>
        <p:nvPicPr>
          <p:cNvPr id="201" name="Screenshot 1402-03-08 at 01.16.29.png" descr="Screenshot 1402-03-08 at 01.16.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368" y="4613565"/>
            <a:ext cx="21213264" cy="80227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olution: Record Time Diff during Record Run"/>
          <p:cNvSpPr txBox="1"/>
          <p:nvPr/>
        </p:nvSpPr>
        <p:spPr>
          <a:xfrm>
            <a:off x="2671476" y="1079644"/>
            <a:ext cx="19041047" cy="1180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300" b="0"/>
            </a:lvl1pPr>
          </a:lstStyle>
          <a:p>
            <a:r>
              <a:t>Solution: Record Time Diff during Record Run</a:t>
            </a:r>
          </a:p>
        </p:txBody>
      </p:sp>
      <p:sp>
        <p:nvSpPr>
          <p:cNvPr id="204" name="Recovery success rate with infrequent data races: {35%, 51%}→&gt; 99%"/>
          <p:cNvSpPr txBox="1"/>
          <p:nvPr/>
        </p:nvSpPr>
        <p:spPr>
          <a:xfrm>
            <a:off x="5322485" y="11245461"/>
            <a:ext cx="13739030" cy="678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spcBef>
                <a:spcPts val="1200"/>
              </a:spcBef>
              <a:defRPr sz="3733" b="0">
                <a:solidFill>
                  <a:srgbClr val="C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Recovery success rate with infrequent data races: {35%, 51%}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→</a:t>
            </a:r>
            <a:r>
              <a:t>&gt; 99%</a:t>
            </a:r>
          </a:p>
        </p:txBody>
      </p:sp>
      <p:pic>
        <p:nvPicPr>
          <p:cNvPr id="205" name="Screenshot 1402-03-08 at 01.19.28.png" descr="Screenshot 1402-03-08 at 01.19.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608" y="3669963"/>
            <a:ext cx="20102782" cy="75754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228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2801600"/>
            <a:ext cx="243840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668632"/>
            <a:ext cx="24384002" cy="1319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87064" y="3475690"/>
            <a:ext cx="199339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5" name="Rectangle 23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7263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" y="0"/>
            <a:ext cx="8101582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" name="Evaluation"/>
          <p:cNvSpPr txBox="1"/>
          <p:nvPr/>
        </p:nvSpPr>
        <p:spPr>
          <a:xfrm>
            <a:off x="984740" y="1211792"/>
            <a:ext cx="6169688" cy="1129241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7300" b="0"/>
            </a:lvl1pPr>
          </a:lstStyle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0142" y="0"/>
            <a:ext cx="128016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" name="‒ Baseline…"/>
          <p:cNvSpPr txBox="1"/>
          <p:nvPr/>
        </p:nvSpPr>
        <p:spPr>
          <a:xfrm>
            <a:off x="9484032" y="1211792"/>
            <a:ext cx="12827326" cy="1129241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Calibri" panose="020F0502020204030204" pitchFamily="34" charset="0"/>
              <a:defRPr sz="3466" b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‒ Baseline</a:t>
            </a:r>
          </a:p>
          <a:p>
            <a:pPr marL="1728615" lvl="2" indent="-458615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25000"/>
              <a:buFont typeface="Calibri" panose="020F0502020204030204" pitchFamily="34" charset="0"/>
              <a:buChar char="-"/>
              <a:defRPr sz="3466" b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NiLiCon: Container replication, checkpointing to a passive backup 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Calibri" panose="020F0502020204030204" pitchFamily="34" charset="0"/>
              <a:defRPr sz="3466" b="0">
                <a:latin typeface="Times Roman"/>
                <a:ea typeface="Times Roman"/>
                <a:cs typeface="Times Roman"/>
                <a:sym typeface="Times Roman"/>
              </a:defRPr>
            </a:pPr>
            <a:b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‒ Workloads</a:t>
            </a:r>
          </a:p>
          <a:p>
            <a:pPr marL="1693333" lvl="2" indent="-423333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25000"/>
              <a:buFont typeface="Calibri" panose="020F0502020204030204" pitchFamily="34" charset="0"/>
              <a:buChar char="-"/>
              <a:defRPr sz="3200" b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In-memory databases: Redis, Tarantool, SSDB, Memcached, Aerospike </a:t>
            </a:r>
          </a:p>
          <a:p>
            <a:pPr marL="1693333" lvl="2" indent="-423333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25000"/>
              <a:buFont typeface="Calibri" panose="020F0502020204030204" pitchFamily="34" charset="0"/>
              <a:buChar char="-"/>
              <a:defRPr sz="3200" b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Webserver: Lighttpd 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Calibri" panose="020F0502020204030204" pitchFamily="34" charset="0"/>
              <a:defRPr sz="3200" b="0">
                <a:latin typeface="Times Roman"/>
                <a:ea typeface="Times Roman"/>
                <a:cs typeface="Times Roman"/>
                <a:sym typeface="Times Roman"/>
              </a:defRPr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Calibri" panose="020F0502020204030204" pitchFamily="34" charset="0"/>
              <a:defRPr sz="3466" b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‒ RRC configuration</a:t>
            </a:r>
          </a:p>
          <a:p>
            <a:pPr marL="1693333" lvl="2" indent="-423333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25000"/>
              <a:buFont typeface="Calibri" panose="020F0502020204030204" pitchFamily="34" charset="0"/>
              <a:buChar char="-"/>
              <a:defRPr sz="3200" b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100ms checkpointing interval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Average Latency Overhead"/>
          <p:cNvSpPr txBox="1"/>
          <p:nvPr/>
        </p:nvSpPr>
        <p:spPr>
          <a:xfrm>
            <a:off x="6528212" y="1079644"/>
            <a:ext cx="11327576" cy="1180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300" b="0"/>
            </a:lvl1pPr>
          </a:lstStyle>
          <a:p>
            <a:r>
              <a:t>Average Latency Overhead</a:t>
            </a:r>
          </a:p>
        </p:txBody>
      </p:sp>
      <p:pic>
        <p:nvPicPr>
          <p:cNvPr id="211" name="Screenshot 1402-03-08 at 01.21.01.png" descr="Screenshot 1402-03-08 at 01.21.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714987"/>
            <a:ext cx="13411200" cy="2095501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Average: RRC: 144us – 290μs NiLiCon: 37ms – 50ms"/>
          <p:cNvSpPr txBox="1"/>
          <p:nvPr/>
        </p:nvSpPr>
        <p:spPr>
          <a:xfrm>
            <a:off x="6528212" y="7895369"/>
            <a:ext cx="1572374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spcBef>
                <a:spcPts val="1200"/>
              </a:spcBef>
              <a:defRPr sz="3733" b="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rPr dirty="0"/>
              <a:t>Average: RRC: 144us – 290μs </a:t>
            </a:r>
            <a:r>
              <a:rPr dirty="0" err="1"/>
              <a:t>NiLiCon</a:t>
            </a:r>
            <a:r>
              <a:rPr dirty="0"/>
              <a:t>: 37ms – 50ms</a:t>
            </a:r>
          </a:p>
        </p:txBody>
      </p:sp>
      <p:sp>
        <p:nvSpPr>
          <p:cNvPr id="213" name="two orders of magnitude lower latency overhead"/>
          <p:cNvSpPr txBox="1"/>
          <p:nvPr/>
        </p:nvSpPr>
        <p:spPr>
          <a:xfrm>
            <a:off x="7130884" y="9640651"/>
            <a:ext cx="9303794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3733" b="0">
                <a:solidFill>
                  <a:srgbClr val="C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rPr dirty="0"/>
              <a:t>two orders of magnitude lower latency overhead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Average Throughput Overhead"/>
          <p:cNvSpPr txBox="1"/>
          <p:nvPr/>
        </p:nvSpPr>
        <p:spPr>
          <a:xfrm>
            <a:off x="5772162" y="1079644"/>
            <a:ext cx="12839676" cy="1180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300" b="0"/>
            </a:lvl1pPr>
          </a:lstStyle>
          <a:p>
            <a:r>
              <a:t>Average Throughput Overhead</a:t>
            </a:r>
          </a:p>
        </p:txBody>
      </p:sp>
      <p:pic>
        <p:nvPicPr>
          <p:cNvPr id="216" name="Screenshot 1402-03-08 at 01.23.09.png" descr="Screenshot 1402-03-08 at 01.23.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667" y="2780742"/>
            <a:ext cx="19742665" cy="98556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5" name="Rectangle 24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84002" cy="126686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Average Throughput Overhead"/>
          <p:cNvSpPr txBox="1"/>
          <p:nvPr/>
        </p:nvSpPr>
        <p:spPr>
          <a:xfrm>
            <a:off x="16282220" y="1278194"/>
            <a:ext cx="6803922" cy="737203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defRPr sz="7300" b="0"/>
            </a:lvl1pPr>
          </a:lstStyle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0200" b="1" i="0" spc="-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Distributed Replicated </a:t>
            </a:r>
          </a:p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0200" b="1" i="0" spc="-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Block Device</a:t>
            </a:r>
          </a:p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0200" b="1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(DRBD)</a:t>
            </a:r>
            <a:endParaRPr lang="en-US" sz="10200" b="1" i="0" spc="-5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C1F013F-156F-8CE5-264B-9FE53B71E7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" r="5348" b="-2"/>
          <a:stretch/>
        </p:blipFill>
        <p:spPr>
          <a:xfrm>
            <a:off x="2493742" y="1280162"/>
            <a:ext cx="11372946" cy="10108312"/>
          </a:xfrm>
          <a:prstGeom prst="rect">
            <a:avLst/>
          </a:prstGeom>
        </p:spPr>
      </p:pic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418610" y="8686800"/>
            <a:ext cx="64008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" y="12668632"/>
            <a:ext cx="24383970" cy="132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2801600"/>
            <a:ext cx="243840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0822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Rectangle 267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" y="12801600"/>
            <a:ext cx="2437765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7" name="Rectangle 269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" y="12668632"/>
            <a:ext cx="24377650" cy="128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B7610FE-F254-7173-012D-C57E1AE72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164910"/>
              </p:ext>
            </p:extLst>
          </p:nvPr>
        </p:nvGraphicFramePr>
        <p:xfrm>
          <a:off x="226124" y="8552446"/>
          <a:ext cx="15586365" cy="3930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4650">
                  <a:extLst>
                    <a:ext uri="{9D8B030D-6E8A-4147-A177-3AD203B41FA5}">
                      <a16:colId xmlns:a16="http://schemas.microsoft.com/office/drawing/2014/main" val="2411845530"/>
                    </a:ext>
                  </a:extLst>
                </a:gridCol>
                <a:gridCol w="5807059">
                  <a:extLst>
                    <a:ext uri="{9D8B030D-6E8A-4147-A177-3AD203B41FA5}">
                      <a16:colId xmlns:a16="http://schemas.microsoft.com/office/drawing/2014/main" val="65946533"/>
                    </a:ext>
                  </a:extLst>
                </a:gridCol>
                <a:gridCol w="5004656">
                  <a:extLst>
                    <a:ext uri="{9D8B030D-6E8A-4147-A177-3AD203B41FA5}">
                      <a16:colId xmlns:a16="http://schemas.microsoft.com/office/drawing/2014/main" val="4039421813"/>
                    </a:ext>
                  </a:extLst>
                </a:gridCol>
              </a:tblGrid>
              <a:tr h="1696005">
                <a:tc>
                  <a:txBody>
                    <a:bodyPr/>
                    <a:lstStyle/>
                    <a:p>
                      <a:r>
                        <a:rPr lang="en-US" sz="3300" cap="none" spc="0" dirty="0">
                          <a:solidFill>
                            <a:schemeClr val="tx1"/>
                          </a:solidFill>
                        </a:rPr>
                        <a:t>Distro</a:t>
                      </a:r>
                    </a:p>
                  </a:txBody>
                  <a:tcPr marL="280198" marR="1222499" marT="215537" marB="215537"/>
                </a:tc>
                <a:tc>
                  <a:txBody>
                    <a:bodyPr/>
                    <a:lstStyle/>
                    <a:p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CentOS 7</a:t>
                      </a:r>
                    </a:p>
                  </a:txBody>
                  <a:tcPr marL="280198" marR="1222499" marT="215537" marB="215537"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300" cap="none" spc="0" dirty="0">
                          <a:solidFill>
                            <a:schemeClr val="tx1"/>
                          </a:solidFill>
                        </a:rPr>
                        <a:t>Ubuntu 18.04</a:t>
                      </a:r>
                    </a:p>
                  </a:txBody>
                  <a:tcPr marL="280198" marR="1222499" marT="215537" marB="215537"/>
                </a:tc>
                <a:extLst>
                  <a:ext uri="{0D108BD9-81ED-4DB2-BD59-A6C34878D82A}">
                    <a16:rowId xmlns:a16="http://schemas.microsoft.com/office/drawing/2014/main" val="4187181378"/>
                  </a:ext>
                </a:extLst>
              </a:tr>
              <a:tr h="1117138">
                <a:tc>
                  <a:txBody>
                    <a:bodyPr/>
                    <a:lstStyle/>
                    <a:p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Kernel</a:t>
                      </a:r>
                    </a:p>
                  </a:txBody>
                  <a:tcPr marL="280198" marR="1222499" marT="215537" marB="215537"/>
                </a:tc>
                <a:tc>
                  <a:txBody>
                    <a:bodyPr/>
                    <a:lstStyle/>
                    <a:p>
                      <a:r>
                        <a:rPr lang="en-US" sz="3300" cap="none" spc="0" dirty="0">
                          <a:solidFill>
                            <a:schemeClr val="tx1"/>
                          </a:solidFill>
                        </a:rPr>
                        <a:t>5.4.200</a:t>
                      </a:r>
                    </a:p>
                  </a:txBody>
                  <a:tcPr marL="280198" marR="1222499" marT="215537" marB="215537"/>
                </a:tc>
                <a:tc>
                  <a:txBody>
                    <a:bodyPr/>
                    <a:lstStyle/>
                    <a:p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5.4.0</a:t>
                      </a:r>
                    </a:p>
                  </a:txBody>
                  <a:tcPr marL="280198" marR="1222499" marT="215537" marB="215537"/>
                </a:tc>
                <a:extLst>
                  <a:ext uri="{0D108BD9-81ED-4DB2-BD59-A6C34878D82A}">
                    <a16:rowId xmlns:a16="http://schemas.microsoft.com/office/drawing/2014/main" val="3367725420"/>
                  </a:ext>
                </a:extLst>
              </a:tr>
              <a:tr h="1117138">
                <a:tc>
                  <a:txBody>
                    <a:bodyPr/>
                    <a:lstStyle/>
                    <a:p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DRBD</a:t>
                      </a:r>
                    </a:p>
                  </a:txBody>
                  <a:tcPr marL="280198" marR="1222499" marT="215537" marB="215537"/>
                </a:tc>
                <a:tc>
                  <a:txBody>
                    <a:bodyPr/>
                    <a:lstStyle/>
                    <a:p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9.1.7</a:t>
                      </a:r>
                    </a:p>
                  </a:txBody>
                  <a:tcPr marL="280198" marR="1222499" marT="215537" marB="215537"/>
                </a:tc>
                <a:tc>
                  <a:txBody>
                    <a:bodyPr/>
                    <a:lstStyle/>
                    <a:p>
                      <a:r>
                        <a:rPr lang="en-US" sz="3300" cap="none" spc="0" dirty="0">
                          <a:solidFill>
                            <a:schemeClr val="tx1"/>
                          </a:solidFill>
                        </a:rPr>
                        <a:t>9.1.15</a:t>
                      </a:r>
                    </a:p>
                  </a:txBody>
                  <a:tcPr marL="280198" marR="1222499" marT="215537" marB="215537"/>
                </a:tc>
                <a:extLst>
                  <a:ext uri="{0D108BD9-81ED-4DB2-BD59-A6C34878D82A}">
                    <a16:rowId xmlns:a16="http://schemas.microsoft.com/office/drawing/2014/main" val="355518973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068244-14B7-E823-D2E4-75B64B43E6DE}"/>
              </a:ext>
            </a:extLst>
          </p:cNvPr>
          <p:cNvSpPr txBox="1"/>
          <p:nvPr/>
        </p:nvSpPr>
        <p:spPr>
          <a:xfrm>
            <a:off x="7118020" y="534631"/>
            <a:ext cx="9382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Installation and configuration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C02D7-3368-E2E4-93E7-3D5B6C818B53}"/>
              </a:ext>
            </a:extLst>
          </p:cNvPr>
          <p:cNvSpPr txBox="1"/>
          <p:nvPr/>
        </p:nvSpPr>
        <p:spPr>
          <a:xfrm>
            <a:off x="15812489" y="1925992"/>
            <a:ext cx="8345387" cy="105567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0" dirty="0"/>
              <a:t>resource r0 { </a:t>
            </a:r>
          </a:p>
          <a:p>
            <a:r>
              <a:rPr lang="en-US" sz="4000" dirty="0"/>
              <a:t>		net {</a:t>
            </a:r>
          </a:p>
          <a:p>
            <a:r>
              <a:rPr lang="en-US" sz="4000" dirty="0"/>
              <a:t>				transport “</a:t>
            </a:r>
            <a:r>
              <a:rPr lang="en-US" sz="4000" dirty="0" err="1"/>
              <a:t>rdma</a:t>
            </a:r>
            <a:r>
              <a:rPr lang="en-US" sz="4000" dirty="0"/>
              <a:t>";</a:t>
            </a:r>
          </a:p>
          <a:p>
            <a:r>
              <a:rPr lang="en-US" sz="4000" dirty="0"/>
              <a:t>		}</a:t>
            </a:r>
          </a:p>
          <a:p>
            <a:r>
              <a:rPr lang="en-US" sz="4000" dirty="0"/>
              <a:t>		on </a:t>
            </a:r>
            <a:r>
              <a:rPr lang="en-US" sz="4000" dirty="0" err="1"/>
              <a:t>alice</a:t>
            </a:r>
            <a:r>
              <a:rPr lang="en-US" sz="4000" dirty="0"/>
              <a:t> {</a:t>
            </a:r>
          </a:p>
          <a:p>
            <a:r>
              <a:rPr lang="en-US" sz="4000" dirty="0"/>
              <a:t>				device /dev/drbd1; </a:t>
            </a:r>
          </a:p>
          <a:p>
            <a:r>
              <a:rPr lang="en-US" sz="4000" dirty="0"/>
              <a:t>				disk /dev/sda7;</a:t>
            </a:r>
          </a:p>
          <a:p>
            <a:r>
              <a:rPr lang="en-US" sz="4000" dirty="0"/>
              <a:t>				address 10.1.1.31:7789;</a:t>
            </a:r>
          </a:p>
          <a:p>
            <a:r>
              <a:rPr lang="en-US" sz="4000" dirty="0"/>
              <a:t>				meta-disk internal; </a:t>
            </a:r>
          </a:p>
          <a:p>
            <a:r>
              <a:rPr lang="en-US" sz="4000" dirty="0"/>
              <a:t>		} </a:t>
            </a:r>
          </a:p>
          <a:p>
            <a:r>
              <a:rPr lang="en-US" sz="4000" dirty="0"/>
              <a:t>		on bob {</a:t>
            </a:r>
          </a:p>
          <a:p>
            <a:r>
              <a:rPr lang="en-US" sz="4000" dirty="0"/>
              <a:t>				device /dev/drbd1;</a:t>
            </a:r>
          </a:p>
          <a:p>
            <a:r>
              <a:rPr lang="en-US" sz="4000" dirty="0"/>
              <a:t>				disk /dev/sda7;</a:t>
            </a:r>
          </a:p>
          <a:p>
            <a:r>
              <a:rPr lang="en-US" sz="4000" dirty="0"/>
              <a:t>				address 10.1.1.32:7789;</a:t>
            </a:r>
          </a:p>
          <a:p>
            <a:r>
              <a:rPr lang="en-US" sz="4000" dirty="0"/>
              <a:t>				meta-disk internal;</a:t>
            </a:r>
          </a:p>
          <a:p>
            <a:r>
              <a:rPr lang="en-US" sz="4000" dirty="0"/>
              <a:t>		}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813716-0880-83CC-17C8-97D3AA1F6F74}"/>
              </a:ext>
            </a:extLst>
          </p:cNvPr>
          <p:cNvSpPr txBox="1"/>
          <p:nvPr/>
        </p:nvSpPr>
        <p:spPr>
          <a:xfrm>
            <a:off x="226124" y="1925992"/>
            <a:ext cx="12197442" cy="50783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dirty="0"/>
              <a:t>global {</a:t>
            </a:r>
          </a:p>
          <a:p>
            <a:r>
              <a:rPr lang="en-US" sz="3600" dirty="0"/>
              <a:t>		usage-count yes;</a:t>
            </a:r>
          </a:p>
          <a:p>
            <a:r>
              <a:rPr lang="en-US" sz="3600" dirty="0"/>
              <a:t>}</a:t>
            </a:r>
            <a:br>
              <a:rPr lang="en-US" sz="3600" dirty="0"/>
            </a:br>
            <a:r>
              <a:rPr lang="en-US" sz="3600" dirty="0"/>
              <a:t>common {</a:t>
            </a:r>
          </a:p>
          <a:p>
            <a:r>
              <a:rPr lang="en-US" sz="3600" dirty="0"/>
              <a:t>		net {</a:t>
            </a:r>
          </a:p>
          <a:p>
            <a:r>
              <a:rPr lang="en-US" sz="3600" dirty="0"/>
              <a:t>				protocol A;		#(Asynchronous)</a:t>
            </a:r>
          </a:p>
          <a:p>
            <a:r>
              <a:rPr lang="en-US" sz="3600" dirty="0"/>
              <a:t>				</a:t>
            </a:r>
            <a:r>
              <a:rPr lang="en-US" sz="3600" dirty="0" err="1"/>
              <a:t>sndbuf</a:t>
            </a:r>
            <a:r>
              <a:rPr lang="en-US" sz="3600" dirty="0"/>
              <a:t>-size 2M;</a:t>
            </a:r>
          </a:p>
          <a:p>
            <a:r>
              <a:rPr lang="en-US" sz="3600" dirty="0"/>
              <a:t>		} </a:t>
            </a:r>
          </a:p>
          <a:p>
            <a:r>
              <a:rPr lang="en-US" sz="36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61719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573206"/>
            <a:ext cx="20116800" cy="290151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alive options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0B3E74E-3574-F3C7-4714-81FA3B73B7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163327"/>
              </p:ext>
            </p:extLst>
          </p:nvPr>
        </p:nvGraphicFramePr>
        <p:xfrm>
          <a:off x="2193926" y="4197030"/>
          <a:ext cx="20116800" cy="757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403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573206"/>
            <a:ext cx="20116800" cy="290151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Not Just Buy One?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AB5364-1DB9-7932-7845-9AC707D44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287076"/>
              </p:ext>
            </p:extLst>
          </p:nvPr>
        </p:nvGraphicFramePr>
        <p:xfrm>
          <a:off x="2193926" y="4197030"/>
          <a:ext cx="20116800" cy="757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9166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573206"/>
            <a:ext cx="20116800" cy="290151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Transporting options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577CEE1-51D0-BB8F-A427-5F7F76B64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3812"/>
            <a:ext cx="184731" cy="78483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0B3E74E-3574-F3C7-4714-81FA3B73B7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6085635"/>
              </p:ext>
            </p:extLst>
          </p:nvPr>
        </p:nvGraphicFramePr>
        <p:xfrm>
          <a:off x="2193926" y="4197030"/>
          <a:ext cx="20116800" cy="757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5027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7263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" y="0"/>
            <a:ext cx="8101582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740" y="1033670"/>
            <a:ext cx="6169688" cy="11545680"/>
          </a:xfrm>
        </p:spPr>
        <p:txBody>
          <a:bodyPr anchor="ctr">
            <a:normAutofit/>
          </a:bodyPr>
          <a:lstStyle/>
          <a:p>
            <a:r>
              <a:rPr lang="en-US" sz="67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DRDB recommendations for Optimization</a:t>
            </a: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0142" y="0"/>
            <a:ext cx="128016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577CEE1-51D0-BB8F-A427-5F7F76B64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3812"/>
            <a:ext cx="184731" cy="78483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0B3E74E-3574-F3C7-4714-81FA3B73B7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8088401"/>
              </p:ext>
            </p:extLst>
          </p:nvPr>
        </p:nvGraphicFramePr>
        <p:xfrm>
          <a:off x="9483726" y="1279526"/>
          <a:ext cx="13595350" cy="11299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0512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7263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" y="0"/>
            <a:ext cx="8101582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740" y="1033670"/>
            <a:ext cx="6169688" cy="11545680"/>
          </a:xfrm>
        </p:spPr>
        <p:txBody>
          <a:bodyPr anchor="ctr">
            <a:normAutofit/>
          </a:bodyPr>
          <a:lstStyle/>
          <a:p>
            <a:r>
              <a:rPr lang="en-US" sz="67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DRDB recommendations for Optimization</a:t>
            </a: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0142" y="0"/>
            <a:ext cx="128016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577CEE1-51D0-BB8F-A427-5F7F76B64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3812"/>
            <a:ext cx="184731" cy="78483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0B3E74E-3574-F3C7-4714-81FA3B73B703}"/>
              </a:ext>
            </a:extLst>
          </p:cNvPr>
          <p:cNvGraphicFramePr/>
          <p:nvPr/>
        </p:nvGraphicFramePr>
        <p:xfrm>
          <a:off x="9483726" y="1279526"/>
          <a:ext cx="13595350" cy="11299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55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hank You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Let’s Build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88447F-AF8D-5A14-9FCB-49C698FB7E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94560" y="3691468"/>
          <a:ext cx="20116800" cy="8046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378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Redundany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B77573-7F0E-E451-8849-B5709AA80D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94560" y="3691468"/>
          <a:ext cx="20116800" cy="8046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553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7263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" y="0"/>
            <a:ext cx="8101582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740" y="1033670"/>
            <a:ext cx="6169688" cy="11545680"/>
          </a:xfrm>
        </p:spPr>
        <p:txBody>
          <a:bodyPr anchor="ctr">
            <a:normAutofit/>
          </a:bodyPr>
          <a:lstStyle/>
          <a:p>
            <a:r>
              <a:rPr lang="en-US" sz="7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Bring DRBD 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0142" y="0"/>
            <a:ext cx="128016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5A8C3B-EC32-37BF-2A2C-C9F7B68B7E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063452"/>
              </p:ext>
            </p:extLst>
          </p:nvPr>
        </p:nvGraphicFramePr>
        <p:xfrm>
          <a:off x="9483726" y="1279526"/>
          <a:ext cx="13595350" cy="11299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016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Replicated Block Device (I)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BD15EB-C3EF-A967-9F18-B56540741AB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94560" y="3691468"/>
          <a:ext cx="20116800" cy="8046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2493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20116800" cy="290151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Replicated Block Device (II)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832" y="4211985"/>
            <a:ext cx="12510336" cy="8453667"/>
          </a:xfrm>
        </p:spPr>
      </p:pic>
    </p:spTree>
    <p:extLst>
      <p:ext uri="{BB962C8B-B14F-4D97-AF65-F5344CB8AC3E}">
        <p14:creationId xmlns:p14="http://schemas.microsoft.com/office/powerpoint/2010/main" val="1502440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RC: Responsive Replicated Containers"/>
          <p:cNvSpPr txBox="1">
            <a:spLocks noGrp="1"/>
          </p:cNvSpPr>
          <p:nvPr>
            <p:ph type="ctrTitle"/>
          </p:nvPr>
        </p:nvSpPr>
        <p:spPr>
          <a:xfrm>
            <a:off x="1169350" y="2298700"/>
            <a:ext cx="22045300" cy="4648201"/>
          </a:xfrm>
          <a:prstGeom prst="rect">
            <a:avLst/>
          </a:prstGeom>
        </p:spPr>
        <p:txBody>
          <a:bodyPr anchor="ctr"/>
          <a:lstStyle>
            <a:lvl1pPr>
              <a:defRPr sz="9100"/>
            </a:lvl1pPr>
          </a:lstStyle>
          <a:p>
            <a:pPr algn="ctr"/>
            <a:r>
              <a:rPr dirty="0"/>
              <a:t>RRC: Responsive Replicated Containers</a:t>
            </a:r>
          </a:p>
        </p:txBody>
      </p:sp>
      <p:sp>
        <p:nvSpPr>
          <p:cNvPr id="121" name="Diyu Zhou…"/>
          <p:cNvSpPr txBox="1"/>
          <p:nvPr/>
        </p:nvSpPr>
        <p:spPr>
          <a:xfrm>
            <a:off x="5169870" y="7201957"/>
            <a:ext cx="3812033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0"/>
            </a:pPr>
            <a:r>
              <a:t>Diyu Zhou</a:t>
            </a:r>
          </a:p>
          <a:p>
            <a:pPr>
              <a:defRPr sz="4000" b="0"/>
            </a:pPr>
            <a:r>
              <a:t>UCLA and EPFL</a:t>
            </a:r>
          </a:p>
        </p:txBody>
      </p:sp>
      <p:sp>
        <p:nvSpPr>
          <p:cNvPr id="122" name="Yuval Tamir…"/>
          <p:cNvSpPr txBox="1"/>
          <p:nvPr/>
        </p:nvSpPr>
        <p:spPr>
          <a:xfrm>
            <a:off x="16521729" y="7201957"/>
            <a:ext cx="2692401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0"/>
            </a:pPr>
            <a:r>
              <a:rPr dirty="0"/>
              <a:t>Yuval Tamir</a:t>
            </a:r>
          </a:p>
          <a:p>
            <a:pPr>
              <a:defRPr sz="4000" b="0"/>
            </a:pPr>
            <a:r>
              <a:rPr dirty="0"/>
              <a:t>UCLA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139</TotalTime>
  <Words>942</Words>
  <Application>Microsoft Office PowerPoint</Application>
  <PresentationFormat>Custom</PresentationFormat>
  <Paragraphs>165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Helvetica Neue</vt:lpstr>
      <vt:lpstr>Times New Roman</vt:lpstr>
      <vt:lpstr>Times Roman</vt:lpstr>
      <vt:lpstr>Wingdings</vt:lpstr>
      <vt:lpstr>Retrospect</vt:lpstr>
      <vt:lpstr>مدیریت همگام سازی داده چندین سامانه در سیستم عامل لینوکس </vt:lpstr>
      <vt:lpstr>SANMAN</vt:lpstr>
      <vt:lpstr>Why Not Just Buy One?</vt:lpstr>
      <vt:lpstr>Thus, Let’s Build</vt:lpstr>
      <vt:lpstr>Redundany</vt:lpstr>
      <vt:lpstr>Bring DRBD In</vt:lpstr>
      <vt:lpstr>Distributed Replicated Block Device (I)</vt:lpstr>
      <vt:lpstr>Distributed Replicated Block Device (II)</vt:lpstr>
      <vt:lpstr>RRC: Responsive Replicated Containers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Keeping alive options</vt:lpstr>
      <vt:lpstr>Transporting options</vt:lpstr>
      <vt:lpstr>DRDB recommendations for Optimization</vt:lpstr>
      <vt:lpstr>DRDB recommendations for Optimization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SANMAN</dc:title>
  <dc:creator>amirreza shirmast</dc:creator>
  <cp:lastModifiedBy>amirreza shirmast</cp:lastModifiedBy>
  <cp:revision>2</cp:revision>
  <dcterms:modified xsi:type="dcterms:W3CDTF">2023-05-29T05:09:00Z</dcterms:modified>
</cp:coreProperties>
</file>