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680"/>
  </p:normalViewPr>
  <p:slideViewPr>
    <p:cSldViewPr snapToGrid="0">
      <p:cViewPr>
        <p:scale>
          <a:sx n="102" d="100"/>
          <a:sy n="102" d="100"/>
        </p:scale>
        <p:origin x="1816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0147A-EC5E-EB4F-BA2F-7C0180D18C79}" type="datetimeFigureOut">
              <a:rPr lang="en-US" smtClean="0"/>
              <a:t>12/6/24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96101-2C66-A642-B15A-D71F6B560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01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296101-2C66-A642-B15A-D71F6B5609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13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2DE9D-223A-7128-75FE-93433813F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37FDF-26B7-74A5-4F04-DDF461B5C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32DE4-D80C-B5EE-03F8-A07A5C83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04A7-1063-4D43-8BF6-29C0D0BD236B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D9645-D0A3-C9F0-527E-210E2C53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830B5-7354-7F7B-222B-A13BEFE2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AB20-4071-174D-B9F6-47DF2B7D8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9530D-D889-9A68-167D-46895C6D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4A15E-4B9F-BFE8-8B72-09DD6A679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38AE7-C958-F456-B57B-CC2E086E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04A7-1063-4D43-8BF6-29C0D0BD236B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B1E1A-8DC4-112C-1E6D-CCD5E5A9E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38F02-D0AE-90A4-2E60-1BE1B3E3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AB20-4071-174D-B9F6-47DF2B7D8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0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8F623C-338A-3AD3-F6F1-F7B1339AB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FCB3A-7279-D8FC-B8A3-231F9B569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F760D-5149-7BCB-A343-97C316BE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04A7-1063-4D43-8BF6-29C0D0BD236B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99672-C87F-2B8C-1149-ABD068E7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28957-E4C4-E6D3-2B05-99996B6F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AB20-4071-174D-B9F6-47DF2B7D8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A928-D7E8-FE9F-A656-BE502CC3E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D9E03-BA97-4221-A540-9112C34D4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B76BB-4174-0EC9-72E8-8AD95AA01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04A7-1063-4D43-8BF6-29C0D0BD236B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3EB97-7E3B-9E99-C047-4030BE8E3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38AAC-C68D-0322-9EA9-CCDF54A1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AB20-4071-174D-B9F6-47DF2B7D8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1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56B6-D2E2-9A98-1034-12D85222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67569-5B85-BB67-7D0C-DEE2CF171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F1267-5C77-0D7E-1ABC-0D6B88E2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04A7-1063-4D43-8BF6-29C0D0BD236B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81446-51B8-D843-2FF1-E4C8FC18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94C97-16C9-8E08-70E1-4BDF6EED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AB20-4071-174D-B9F6-47DF2B7D8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6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B3FB-39E8-8315-6D2D-899B652F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25588-EB55-1AFA-5753-B9F05CF83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B4003-BFE6-ADD0-AA57-4CDCE30BA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4A7BA-BAD2-C8EC-8E6F-33278CDA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04A7-1063-4D43-8BF6-29C0D0BD236B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A061B-83F3-F2B9-AFC5-35D01CF8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480E0-EDBF-12A3-9AB1-62518329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AB20-4071-174D-B9F6-47DF2B7D8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7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4DC60-9461-4318-BD7D-C67681F7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94003-EC7C-BD8F-DABD-47E803FED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207AB-52DD-E4D5-5CC2-34FB11799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399CA0-443D-1205-074A-510464B95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CA95A6-6B41-9F1E-4051-7F7084257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7E07D-D2E7-4AF3-CFD7-70B24772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04A7-1063-4D43-8BF6-29C0D0BD236B}" type="datetimeFigureOut">
              <a:rPr lang="en-US" smtClean="0"/>
              <a:t>12/6/24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35541-F55A-50D4-B4B6-63CD4186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86D41D-ADDC-2C78-A606-822E9E2E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AB20-4071-174D-B9F6-47DF2B7D8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7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BB6A-ABF1-92C3-AE20-41F6172C6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CBB486-F8A8-23DE-4C5F-BB62A19B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04A7-1063-4D43-8BF6-29C0D0BD236B}" type="datetimeFigureOut">
              <a:rPr lang="en-US" smtClean="0"/>
              <a:t>12/6/24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DB111-8735-F438-F59A-EF5FA2D2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9307B-0192-89C1-DDD0-E986F2E1E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AB20-4071-174D-B9F6-47DF2B7D8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2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5E54C7-59E6-0C7A-73FF-B1579F62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04A7-1063-4D43-8BF6-29C0D0BD236B}" type="datetimeFigureOut">
              <a:rPr lang="en-US" smtClean="0"/>
              <a:t>12/6/24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3576A-ACED-A713-4AE2-41FA70BC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5DB09-5706-DC59-92E5-1CAC823F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AB20-4071-174D-B9F6-47DF2B7D8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0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67DF-BE2B-D403-50E0-A0E9DA5E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ED988-0508-E51C-5B92-A44046A28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136CF-9F13-7D33-4205-F9A011F4C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FE493-D5C8-9A3B-DDFF-7DC8C5DF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04A7-1063-4D43-8BF6-29C0D0BD236B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6A43C-7BC1-5FF2-68F9-400B3016E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A5051-35D5-7F28-2CBB-415A31B6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AB20-4071-174D-B9F6-47DF2B7D8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9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AB2EC-38EE-9182-6320-3DCFC76C2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06E519-3050-1A3D-30EB-FC178624B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14767-3561-2C79-968A-8BABE9322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FA2CC-0151-7387-1559-17F32490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04A7-1063-4D43-8BF6-29C0D0BD236B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56ED8-5849-B076-5451-B7E68880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C11E0-DD47-9191-F40C-FA016A8F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AB20-4071-174D-B9F6-47DF2B7D8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4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17B059-FCBF-0216-A956-984E0D75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F1390-C7F2-51C5-A089-57CE5CE7D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A7267-FB29-8E6E-83BB-C4F42FC67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004A7-1063-4D43-8BF6-29C0D0BD236B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75703-2FB4-8370-1BC8-BC41B17F2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927FF-2A9A-0064-6482-CC574040D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3AB20-4071-174D-B9F6-47DF2B7D8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letters-2204270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E954-D9A8-5E49-6596-FFE905249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EasyShopping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711BB-406D-13EB-55AB-2FC7B15A38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PROJECT – A FULL-FLEDGED SHOPPING LIST</a:t>
            </a:r>
          </a:p>
          <a:p>
            <a:r>
              <a:rPr lang="en-US" dirty="0"/>
              <a:t>SHOBHIT SHARMA</a:t>
            </a:r>
          </a:p>
        </p:txBody>
      </p:sp>
    </p:spTree>
    <p:extLst>
      <p:ext uri="{BB962C8B-B14F-4D97-AF65-F5344CB8AC3E}">
        <p14:creationId xmlns:p14="http://schemas.microsoft.com/office/powerpoint/2010/main" val="163300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976D-B39B-FA2A-8E5A-5BECCC95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and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7FFA4-6862-F9AD-C3C4-BFF8B54F3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b="1" dirty="0"/>
              <a:t>Implementing Room Database:</a:t>
            </a:r>
          </a:p>
          <a:p>
            <a:pPr lvl="1"/>
            <a:r>
              <a:rPr lang="en-IN" sz="2000" b="1" dirty="0"/>
              <a:t>Challenge: </a:t>
            </a:r>
            <a:r>
              <a:rPr lang="en-IN" sz="1800" dirty="0"/>
              <a:t>Setting up the Room database schema and DAO methods was initially confusing.</a:t>
            </a:r>
          </a:p>
          <a:p>
            <a:pPr lvl="1"/>
            <a:r>
              <a:rPr lang="en-IN" sz="2000" b="1" dirty="0"/>
              <a:t>Solution: </a:t>
            </a:r>
            <a:r>
              <a:rPr lang="en-IN" sz="1800" dirty="0"/>
              <a:t>Referred to a sample project to understand the structure and implemented it successfully.</a:t>
            </a:r>
          </a:p>
          <a:p>
            <a:pPr marL="457200" lvl="1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2400" b="1" dirty="0"/>
              <a:t>Debugging REST API Integration:</a:t>
            </a:r>
          </a:p>
          <a:p>
            <a:pPr lvl="1"/>
            <a:r>
              <a:rPr lang="en-IN" sz="2000" b="1" dirty="0"/>
              <a:t>Challenge: </a:t>
            </a:r>
            <a:r>
              <a:rPr lang="en-IN" sz="1800" dirty="0"/>
              <a:t>Encountered errors during API calls, which were time-consuming to debug.</a:t>
            </a:r>
          </a:p>
          <a:p>
            <a:pPr lvl="1"/>
            <a:r>
              <a:rPr lang="en-IN" sz="2000" b="1" dirty="0"/>
              <a:t>Cause: </a:t>
            </a:r>
            <a:r>
              <a:rPr lang="en-IN" sz="1800" dirty="0"/>
              <a:t>Missed including a required plugin in </a:t>
            </a:r>
            <a:r>
              <a:rPr lang="en-IN" sz="1800" dirty="0" err="1"/>
              <a:t>build.gradle.kts</a:t>
            </a:r>
            <a:r>
              <a:rPr lang="en-IN" sz="1800" dirty="0"/>
              <a:t> (project-level).</a:t>
            </a:r>
          </a:p>
          <a:p>
            <a:pPr lvl="1"/>
            <a:r>
              <a:rPr lang="en-IN" sz="2000" b="1" dirty="0"/>
              <a:t>Solution: </a:t>
            </a:r>
            <a:r>
              <a:rPr lang="en-IN" sz="1800" dirty="0"/>
              <a:t>Added the missing plugin, resolved the errors, and ensured proper API functionality.</a:t>
            </a:r>
          </a:p>
          <a:p>
            <a:pPr marL="457200" lvl="1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2400" b="1" dirty="0"/>
              <a:t>Broadcast Receivers:</a:t>
            </a:r>
          </a:p>
          <a:p>
            <a:pPr lvl="1"/>
            <a:r>
              <a:rPr lang="en-IN" sz="2000" b="1" dirty="0"/>
              <a:t>Challenge: </a:t>
            </a:r>
            <a:r>
              <a:rPr lang="en-IN" sz="1800" dirty="0"/>
              <a:t>None faced.</a:t>
            </a:r>
          </a:p>
          <a:p>
            <a:pPr lvl="1"/>
            <a:r>
              <a:rPr lang="en-IN" sz="2000" b="1" dirty="0"/>
              <a:t>Outcome: </a:t>
            </a:r>
            <a:r>
              <a:rPr lang="en-IN" sz="1800" dirty="0"/>
              <a:t>Successfully implemented connectivity and charging state detection without issues.</a:t>
            </a:r>
          </a:p>
          <a:p>
            <a:pPr marL="0" indent="0">
              <a:buNone/>
            </a:pPr>
            <a:endParaRPr lang="en-IN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959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1935-D57B-AF6C-F744-A1B1B3B3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1549D-EE65-933C-9C17-B14D3453B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Improved UI/UX</a:t>
            </a:r>
          </a:p>
          <a:p>
            <a:r>
              <a:rPr lang="en-IN" dirty="0"/>
              <a:t>Additional API integrations</a:t>
            </a:r>
          </a:p>
          <a:p>
            <a:r>
              <a:rPr lang="en-IN" dirty="0"/>
              <a:t>Use </a:t>
            </a:r>
            <a:r>
              <a:rPr lang="en-IN" b="1" dirty="0"/>
              <a:t>Firebase Realtime Database </a:t>
            </a:r>
            <a:r>
              <a:rPr lang="en-IN" dirty="0"/>
              <a:t>or </a:t>
            </a:r>
            <a:r>
              <a:rPr lang="en-IN" dirty="0" err="1"/>
              <a:t>Firestore</a:t>
            </a:r>
            <a:r>
              <a:rPr lang="en-IN" dirty="0"/>
              <a:t> for cloud storage and synchronization across devices.</a:t>
            </a:r>
            <a:endParaRPr lang="en-US" dirty="0"/>
          </a:p>
          <a:p>
            <a:r>
              <a:rPr lang="en-IN" b="1" dirty="0"/>
              <a:t>Voice Commands: </a:t>
            </a:r>
            <a:r>
              <a:rPr lang="en-IN" dirty="0"/>
              <a:t>Integrate voice recognition to add items using voice input.</a:t>
            </a:r>
          </a:p>
          <a:p>
            <a:r>
              <a:rPr lang="en-IN" b="1" dirty="0"/>
              <a:t>Barcode Scanning: </a:t>
            </a:r>
            <a:r>
              <a:rPr lang="en-IN" dirty="0"/>
              <a:t>Allow users to scan product barcodes for quick addition to the list.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638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ank You Letters Very · Free image on Pixabay">
            <a:extLst>
              <a:ext uri="{FF2B5EF4-FFF2-40B4-BE49-F238E27FC236}">
                <a16:creationId xmlns:a16="http://schemas.microsoft.com/office/drawing/2014/main" id="{663125F5-0490-7BE8-B5C3-DDA4A05EC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6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CDED-C19C-FD12-35D0-A3D7857A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411CD-426A-7F70-3B29-329353177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dirty="0"/>
              <a:t>Brief Overview of the App and Its Purpose: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The Shopping List App helps users manage their shopping tasks efficiently by allowing them to create, view, edit, and delete shopping items.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Ensures data persistence, cross-device synchronization, and real-time updates for seamless shopping list management.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400" b="1" dirty="0"/>
              <a:t>Key Features and Functionality:</a:t>
            </a:r>
          </a:p>
          <a:p>
            <a:pPr>
              <a:lnSpc>
                <a:spcPct val="100000"/>
              </a:lnSpc>
            </a:pPr>
            <a:r>
              <a:rPr lang="en-IN" sz="2200" dirty="0"/>
              <a:t>Intuitive Complex UI built with Jetpack Compose.</a:t>
            </a:r>
          </a:p>
          <a:p>
            <a:pPr>
              <a:lnSpc>
                <a:spcPct val="100000"/>
              </a:lnSpc>
            </a:pPr>
            <a:r>
              <a:rPr lang="en-IN" sz="2200" dirty="0"/>
              <a:t>Offline data storage using Room Database.</a:t>
            </a:r>
          </a:p>
          <a:p>
            <a:pPr>
              <a:lnSpc>
                <a:spcPct val="100000"/>
              </a:lnSpc>
            </a:pPr>
            <a:r>
              <a:rPr lang="en-IN" sz="2200" dirty="0"/>
              <a:t>Real-time synchronization with a backend using Retrofit (REST API).</a:t>
            </a:r>
          </a:p>
          <a:p>
            <a:pPr>
              <a:lnSpc>
                <a:spcPct val="100000"/>
              </a:lnSpc>
            </a:pPr>
            <a:r>
              <a:rPr lang="en-IN" sz="2200" dirty="0"/>
              <a:t>Automatic data sync on connectivity changes via Broadcast Receivers.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2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90350D0-EF8F-0541-DE95-CE4568E02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166" y="86607"/>
            <a:ext cx="2245539" cy="3328746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E2B0B183-C92A-5253-BD4B-4F3B62C67A84}"/>
              </a:ext>
            </a:extLst>
          </p:cNvPr>
          <p:cNvSpPr/>
          <p:nvPr/>
        </p:nvSpPr>
        <p:spPr>
          <a:xfrm>
            <a:off x="6607721" y="1861049"/>
            <a:ext cx="272432" cy="55433"/>
          </a:xfrm>
          <a:prstGeom prst="rightArrow">
            <a:avLst/>
          </a:prstGeom>
          <a:ln w="63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DAFB87F-5566-043F-EB34-AFE711F54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394" y="83150"/>
            <a:ext cx="2285195" cy="3328746"/>
          </a:xfrm>
          <a:prstGeom prst="rect">
            <a:avLst/>
          </a:prstGeo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DE4CEC00-9027-4AD5-F08C-7CC3DF8B049A}"/>
              </a:ext>
            </a:extLst>
          </p:cNvPr>
          <p:cNvSpPr/>
          <p:nvPr/>
        </p:nvSpPr>
        <p:spPr>
          <a:xfrm>
            <a:off x="9270175" y="1833332"/>
            <a:ext cx="341101" cy="83150"/>
          </a:xfrm>
          <a:prstGeom prst="rightArrow">
            <a:avLst/>
          </a:prstGeom>
          <a:ln w="31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8B6F97C-87A8-EF76-E5E9-CDCAE819F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185" y="3529254"/>
            <a:ext cx="2285194" cy="332874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20AE4C8-9ACA-F577-5EA6-9F725A858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166" y="3442648"/>
            <a:ext cx="2245540" cy="3415352"/>
          </a:xfrm>
          <a:prstGeom prst="rect">
            <a:avLst/>
          </a:prstGeom>
        </p:spPr>
      </p:pic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9D8B9B6E-5B97-EF3D-C1AE-8425E70D1D2D}"/>
              </a:ext>
            </a:extLst>
          </p:cNvPr>
          <p:cNvCxnSpPr>
            <a:cxnSpLocks/>
            <a:stCxn id="14" idx="2"/>
            <a:endCxn id="20" idx="3"/>
          </p:cNvCxnSpPr>
          <p:nvPr/>
        </p:nvCxnSpPr>
        <p:spPr>
          <a:xfrm rot="5400000">
            <a:off x="6467635" y="3522967"/>
            <a:ext cx="1738428" cy="1516286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33BA731-AA47-4EB9-8161-CCC3A24D3C4F}"/>
              </a:ext>
            </a:extLst>
          </p:cNvPr>
          <p:cNvCxnSpPr>
            <a:cxnSpLocks/>
            <a:endCxn id="18" idx="1"/>
          </p:cNvCxnSpPr>
          <p:nvPr/>
        </p:nvCxnSpPr>
        <p:spPr>
          <a:xfrm rot="16200000" flipH="1">
            <a:off x="8100394" y="3620835"/>
            <a:ext cx="1764627" cy="1380955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FF80A626-1FC6-34CE-CEB5-7DFD27EBF9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3185" y="83149"/>
            <a:ext cx="2285195" cy="341880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F76EB4B-1810-A8FD-2C26-C4F10498E0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00254"/>
            <a:ext cx="42609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6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7A20-5DA0-2F30-690D-15BCF056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CADA3-036E-A0D9-3F65-20FF1AE4200F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IN" sz="2400" b="1" dirty="0"/>
              <a:t>Jetpack Compose: </a:t>
            </a:r>
            <a:r>
              <a:rPr lang="en-IN" sz="2200" dirty="0"/>
              <a:t>Modern, declarative UI framework for creating complex and responsive UIs.</a:t>
            </a:r>
          </a:p>
          <a:p>
            <a:r>
              <a:rPr lang="en-IN" sz="2400" b="1" dirty="0"/>
              <a:t>Room Database: </a:t>
            </a:r>
            <a:r>
              <a:rPr lang="en-IN" sz="2200" dirty="0"/>
              <a:t>Local persistence for offline access to shopping list data.</a:t>
            </a:r>
          </a:p>
          <a:p>
            <a:r>
              <a:rPr lang="en-IN" sz="2400" b="1" dirty="0"/>
              <a:t>Retrofit: </a:t>
            </a:r>
            <a:r>
              <a:rPr lang="en-IN" sz="2200" dirty="0"/>
              <a:t>REST API integration for syncing shopping list data with the backend.</a:t>
            </a:r>
          </a:p>
          <a:p>
            <a:r>
              <a:rPr lang="en-IN" sz="2400" b="1" dirty="0"/>
              <a:t>Broadcast Receivers: </a:t>
            </a:r>
            <a:r>
              <a:rPr lang="en-IN" sz="2200" dirty="0"/>
              <a:t>Listens for system-wide events such as network connectivity changes.</a:t>
            </a:r>
          </a:p>
          <a:p>
            <a:pPr lvl="1"/>
            <a:r>
              <a:rPr lang="en-IN" sz="2200" dirty="0"/>
              <a:t>Synchronizes offline data with the server when connectivity is restored.</a:t>
            </a:r>
          </a:p>
          <a:p>
            <a:pPr lvl="1"/>
            <a:r>
              <a:rPr lang="en-IN" sz="2200" dirty="0"/>
              <a:t>Enhances reliability in real-world scenarios.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6674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8D763-C1FF-36C3-AC1C-9119720E6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FE719-373A-042E-4897-DB9EDCC79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4400" b="1" dirty="0"/>
              <a:t>Item Management: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400" dirty="0"/>
              <a:t>Add, modify, delete, and mark items as completed.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400" dirty="0"/>
              <a:t>Expandable descriptions for each item.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4400" b="1" dirty="0"/>
              <a:t>Persistent Storage:</a:t>
            </a:r>
          </a:p>
          <a:p>
            <a:r>
              <a:rPr lang="en-IN" sz="3400" dirty="0"/>
              <a:t>Offline data storage using Room Database for seamless access.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4400" b="1" dirty="0"/>
              <a:t>API Integration:</a:t>
            </a:r>
          </a:p>
          <a:p>
            <a:r>
              <a:rPr lang="en-IN" sz="3400" dirty="0"/>
              <a:t>Real-time currency conversion rates fetched using Retrofit.</a:t>
            </a:r>
          </a:p>
          <a:p>
            <a:r>
              <a:rPr lang="en-IN" sz="3400" dirty="0"/>
              <a:t>Synchronization of data with a REST API.</a:t>
            </a:r>
          </a:p>
          <a:p>
            <a:pPr marL="0" indent="0">
              <a:buNone/>
            </a:pPr>
            <a:endParaRPr lang="en-IN" sz="3100" b="1" dirty="0"/>
          </a:p>
          <a:p>
            <a:pPr marL="0" indent="0">
              <a:buNone/>
            </a:pPr>
            <a:r>
              <a:rPr lang="en-IN" sz="4400" b="1" dirty="0"/>
              <a:t>Broadcast Receivers </a:t>
            </a:r>
            <a:r>
              <a:rPr lang="en-IN" sz="3400" dirty="0"/>
              <a:t>monitor network changes and trigger automatic data synchronization.</a:t>
            </a:r>
          </a:p>
          <a:p>
            <a:pPr>
              <a:buFontTx/>
              <a:buChar char="-"/>
            </a:pPr>
            <a:r>
              <a:rPr lang="en-IN" sz="3400" dirty="0"/>
              <a:t>For Charging</a:t>
            </a:r>
          </a:p>
          <a:p>
            <a:pPr>
              <a:buFontTx/>
              <a:buChar char="-"/>
            </a:pPr>
            <a:r>
              <a:rPr lang="en-IN" sz="3400" dirty="0"/>
              <a:t>For Network Connectivity</a:t>
            </a:r>
          </a:p>
        </p:txBody>
      </p:sp>
    </p:spTree>
    <p:extLst>
      <p:ext uri="{BB962C8B-B14F-4D97-AF65-F5344CB8AC3E}">
        <p14:creationId xmlns:p14="http://schemas.microsoft.com/office/powerpoint/2010/main" val="68383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D086-B1B7-B412-6BA1-92C897859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Persistence with Room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B692F-E141-D586-E3D3-73D64AAFC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2" indent="0">
              <a:spcBef>
                <a:spcPts val="1000"/>
              </a:spcBef>
              <a:buNone/>
            </a:pPr>
            <a:r>
              <a:rPr lang="en-IN" sz="2900" b="1" dirty="0"/>
              <a:t>Room Database </a:t>
            </a:r>
            <a:r>
              <a:rPr lang="en-IN" sz="2600" dirty="0"/>
              <a:t>is used to store shopping list data persistently, ensuring offline access.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n-IN" sz="2600" dirty="0"/>
              <a:t>All CRUD (Create, Read, Update, Delete) operations are handled efficiently with Room's built-in features.</a:t>
            </a:r>
          </a:p>
          <a:p>
            <a:pPr marL="0" indent="0">
              <a:buNone/>
            </a:pPr>
            <a:endParaRPr lang="en-IN" sz="2900" b="1" dirty="0"/>
          </a:p>
          <a:p>
            <a:pPr marL="0" indent="0">
              <a:buNone/>
            </a:pPr>
            <a:r>
              <a:rPr lang="en-IN" sz="2900" b="1" dirty="0"/>
              <a:t>Entity: </a:t>
            </a:r>
            <a:r>
              <a:rPr lang="en-IN" sz="2600" dirty="0" err="1"/>
              <a:t>ShoppingItem</a:t>
            </a:r>
            <a:r>
              <a:rPr lang="en-IN" sz="2600" dirty="0"/>
              <a:t> (stored in </a:t>
            </a:r>
            <a:r>
              <a:rPr lang="en-IN" sz="2600" dirty="0" err="1"/>
              <a:t>shoppingtable</a:t>
            </a:r>
            <a:r>
              <a:rPr lang="en-IN" sz="2600" dirty="0"/>
              <a:t>).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n-IN" sz="2200" dirty="0"/>
              <a:t>-</a:t>
            </a:r>
            <a:r>
              <a:rPr lang="en-IN" sz="2600" dirty="0"/>
              <a:t> id: Auto-generated primary key.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n-IN" sz="2600" dirty="0"/>
              <a:t>- name: Name of the item.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n-IN" sz="2600" dirty="0"/>
              <a:t>- description: Detailed description.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n-IN" sz="2600" dirty="0"/>
              <a:t>- </a:t>
            </a:r>
            <a:r>
              <a:rPr lang="en-IN" sz="2600" dirty="0" err="1"/>
              <a:t>estimatedPrice</a:t>
            </a:r>
            <a:r>
              <a:rPr lang="en-IN" sz="2600" dirty="0"/>
              <a:t>: Price in the selected currency.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n-IN" sz="2600" dirty="0"/>
              <a:t>- category: Enum (FOOD, ELECTRONIC).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n-IN" sz="2600" dirty="0"/>
              <a:t>- currency: Default set to "USD".</a:t>
            </a:r>
          </a:p>
          <a:p>
            <a:pPr marL="0" lvl="2" indent="0">
              <a:spcBef>
                <a:spcPts val="1000"/>
              </a:spcBef>
              <a:buNone/>
            </a:pPr>
            <a:endParaRPr lang="en-IN" sz="2600" dirty="0"/>
          </a:p>
          <a:p>
            <a:pPr marL="0" indent="0">
              <a:buNone/>
            </a:pPr>
            <a:r>
              <a:rPr lang="en-IN" b="1" dirty="0"/>
              <a:t>Enum </a:t>
            </a:r>
            <a:r>
              <a:rPr lang="en-IN" b="1" dirty="0" err="1"/>
              <a:t>ItemCategory</a:t>
            </a:r>
            <a:r>
              <a:rPr lang="en-IN" b="1" dirty="0"/>
              <a:t>:</a:t>
            </a:r>
            <a:endParaRPr lang="en-IN" dirty="0"/>
          </a:p>
          <a:p>
            <a:pPr marL="0" lvl="2" indent="0">
              <a:spcBef>
                <a:spcPts val="1000"/>
              </a:spcBef>
              <a:buNone/>
            </a:pPr>
            <a:r>
              <a:rPr lang="en-IN" sz="2200" dirty="0"/>
              <a:t>- Contains categories like FOOD and ELECTRONIC.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n-IN" sz="2200" dirty="0"/>
              <a:t>- Returns appropriate icons for each category.</a:t>
            </a:r>
          </a:p>
          <a:p>
            <a:pPr marL="0" indent="0">
              <a:buNone/>
            </a:pPr>
            <a:endParaRPr lang="en-I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FCF3B3-03FA-D446-0064-EF3C32BDC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595" y="3647897"/>
            <a:ext cx="3631156" cy="3063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DB24E6-0C63-CD02-D6FD-93C403664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9414" y="3647897"/>
            <a:ext cx="2882378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06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BEA9-720D-ADEE-A05B-38FA3D15B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 API Integration with Retrofit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E87A5-3642-AC7F-B75F-3E17E1E4B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dirty="0"/>
              <a:t>APIs Used:</a:t>
            </a:r>
          </a:p>
          <a:p>
            <a:pPr lvl="1"/>
            <a:r>
              <a:rPr lang="en-IN" sz="2000" b="1" dirty="0"/>
              <a:t>Currency Conversion API:</a:t>
            </a:r>
          </a:p>
          <a:p>
            <a:pPr marL="1200150" lvl="2" indent="-285750"/>
            <a:r>
              <a:rPr lang="en-IN" sz="1800" dirty="0"/>
              <a:t>Purpose: Fetch real-time exchange rates for various currencies.</a:t>
            </a:r>
          </a:p>
          <a:p>
            <a:pPr marL="1200150" lvl="2" indent="-285750"/>
            <a:r>
              <a:rPr lang="en-IN" sz="1800" dirty="0"/>
              <a:t>Usage: Convert shopping item prices to the selected currency in real time.</a:t>
            </a:r>
          </a:p>
          <a:p>
            <a:pPr marL="914400" lvl="2" indent="0">
              <a:buNone/>
            </a:pPr>
            <a:endParaRPr lang="en-I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IN" sz="2400" b="1" dirty="0"/>
              <a:t>Retrofit Implementation: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400" b="1" dirty="0"/>
              <a:t>Integration:</a:t>
            </a:r>
          </a:p>
          <a:p>
            <a:pPr marL="1200150" lvl="2" indent="-285750">
              <a:lnSpc>
                <a:spcPct val="100000"/>
              </a:lnSpc>
            </a:pPr>
            <a:r>
              <a:rPr lang="en-IN" sz="1800" dirty="0"/>
              <a:t>Defined a service interface (</a:t>
            </a:r>
            <a:r>
              <a:rPr lang="en-IN" sz="1800" dirty="0" err="1"/>
              <a:t>MoneyAPI</a:t>
            </a:r>
            <a:r>
              <a:rPr lang="en-IN" sz="1800" dirty="0"/>
              <a:t>) with API endpoints.</a:t>
            </a:r>
          </a:p>
          <a:p>
            <a:pPr marL="1200150" lvl="2" indent="-285750">
              <a:lnSpc>
                <a:spcPct val="100000"/>
              </a:lnSpc>
            </a:pPr>
            <a:r>
              <a:rPr lang="en-IN" sz="1800" dirty="0"/>
              <a:t>Used Retrofit for making asynchronous HTTP requests.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b="1" dirty="0"/>
              <a:t>Features:</a:t>
            </a:r>
          </a:p>
          <a:p>
            <a:pPr marL="1200150" lvl="2" indent="-285750">
              <a:lnSpc>
                <a:spcPct val="100000"/>
              </a:lnSpc>
            </a:pPr>
            <a:r>
              <a:rPr lang="en-IN" sz="1800" dirty="0"/>
              <a:t>Automatic JSON serialization/deserialization using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IN" sz="1800" dirty="0" err="1"/>
              <a:t>KotlinxSerialization</a:t>
            </a:r>
            <a:r>
              <a:rPr lang="en-IN" sz="1800" dirty="0"/>
              <a:t>.</a:t>
            </a:r>
          </a:p>
          <a:p>
            <a:pPr marL="914400" lvl="2" indent="0">
              <a:buNone/>
            </a:pP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9E6E6-6D16-C5A3-4541-46E45B906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866" y="3649054"/>
            <a:ext cx="3895596" cy="252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46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C3AAF-D721-0F05-F86C-73D511D0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Broadcast Receivers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6D7BF-8F23-583C-C076-5E55F9FA8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Implementation in App: </a:t>
            </a:r>
            <a:r>
              <a:rPr lang="en-IN" sz="2200" dirty="0"/>
              <a:t>Monitor network connectivity and charging state changes.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Scenarios Where They Are Triggered: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400" b="1" dirty="0"/>
              <a:t>- Network Connectivity: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dirty="0"/>
              <a:t>Detect when the device is offline and display a Toast message informing the user.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dirty="0"/>
              <a:t>Automatically fetch real-time data (e.g., currency rates) when connectivity is restored.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400" b="1" dirty="0"/>
              <a:t>- Charging State:</a:t>
            </a:r>
          </a:p>
          <a:p>
            <a:pPr marL="742950" lvl="1" indent="-285750"/>
            <a:r>
              <a:rPr lang="en-IN" sz="2200" dirty="0"/>
              <a:t>Display a Toast message when the device is connected to or disconnected from a charger, enhancing user awareness.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07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A006BF-5BE9-929C-536C-D53101EC2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1" y="147587"/>
            <a:ext cx="7189939" cy="31906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C06ADB-8DD2-113D-4C73-C78363A5C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61" y="3429000"/>
            <a:ext cx="7189938" cy="33419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9205C8-DE9A-3849-9915-1A2AD718A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5930" y="102216"/>
            <a:ext cx="3695178" cy="666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6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674</Words>
  <Application>Microsoft Macintosh PowerPoint</Application>
  <PresentationFormat>Widescreen</PresentationFormat>
  <Paragraphs>92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Office Theme</vt:lpstr>
      <vt:lpstr>EasyShopping</vt:lpstr>
      <vt:lpstr>INTRODUCTION</vt:lpstr>
      <vt:lpstr>PowerPoint Presentation</vt:lpstr>
      <vt:lpstr>Main Technologies</vt:lpstr>
      <vt:lpstr>Key Features</vt:lpstr>
      <vt:lpstr>Persistence with Room</vt:lpstr>
      <vt:lpstr>REST API Integration with Retrofit</vt:lpstr>
      <vt:lpstr>Broadcast Receivers</vt:lpstr>
      <vt:lpstr>PowerPoint Presentation</vt:lpstr>
      <vt:lpstr>Challenges and Solutions</vt:lpstr>
      <vt:lpstr>Future Enhancements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Sharma Shobhit</dc:creator>
  <cp:lastModifiedBy>Sharma Shobhit</cp:lastModifiedBy>
  <cp:revision>1</cp:revision>
  <dcterms:created xsi:type="dcterms:W3CDTF">2024-12-06T12:29:02Z</dcterms:created>
  <dcterms:modified xsi:type="dcterms:W3CDTF">2024-12-06T14:57:36Z</dcterms:modified>
</cp:coreProperties>
</file>