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2" r:id="rId6"/>
    <p:sldId id="263" r:id="rId7"/>
    <p:sldId id="264" r:id="rId8"/>
    <p:sldId id="265" r:id="rId9"/>
    <p:sldId id="270" r:id="rId10"/>
    <p:sldId id="269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00" autoAdjust="0"/>
    <p:restoredTop sz="96064" autoAdjust="0"/>
  </p:normalViewPr>
  <p:slideViewPr>
    <p:cSldViewPr>
      <p:cViewPr>
        <p:scale>
          <a:sx n="90" d="100"/>
          <a:sy n="90" d="100"/>
        </p:scale>
        <p:origin x="-94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14B0-731E-4942-950F-F5FF4BF604C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DA430-0E3F-47B5-B048-39423BE758B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9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DA430-0E3F-47B5-B048-39423BE758B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7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5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8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2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9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7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5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29EA-53D1-4E99-B98B-61B60135D61D}" type="datetimeFigureOut">
              <a:rPr lang="en-GB" smtClean="0"/>
              <a:pPr/>
              <a:t>27/08/2014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DC27-5AC6-4E6F-8E30-D0EBDB68967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1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360409" y="1393031"/>
            <a:ext cx="8316047" cy="4471143"/>
            <a:chOff x="369" y="1393031"/>
            <a:chExt cx="8316047" cy="4471143"/>
          </a:xfrm>
        </p:grpSpPr>
        <p:sp>
          <p:nvSpPr>
            <p:cNvPr id="7" name="Rectangle 6"/>
            <p:cNvSpPr/>
            <p:nvPr/>
          </p:nvSpPr>
          <p:spPr>
            <a:xfrm>
              <a:off x="6372200" y="1471686"/>
              <a:ext cx="1152128" cy="4392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Bitstream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Multiplex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7524328" y="3667930"/>
              <a:ext cx="79208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499992" y="2060848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LP-based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Coding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5796136" y="2492896"/>
              <a:ext cx="57606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72000" y="3614576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Frequency Domain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Coding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27984" y="4941168"/>
              <a:ext cx="1512168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Inactive Signal </a:t>
              </a:r>
            </a:p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Coding/CNG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5868144" y="4046624"/>
              <a:ext cx="50405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</p:cNvCxnSpPr>
            <p:nvPr/>
          </p:nvCxnSpPr>
          <p:spPr>
            <a:xfrm>
              <a:off x="5940152" y="5373216"/>
              <a:ext cx="43204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3568" y="1427088"/>
              <a:ext cx="3168352" cy="1641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Processing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43633" y="1916832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Resampling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>
              <a:off x="2139777" y="2348880"/>
              <a:ext cx="3960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555776" y="1912838"/>
              <a:ext cx="1152128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Analysis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>
              <a:endCxn id="25" idx="1"/>
            </p:cNvCxnSpPr>
            <p:nvPr/>
          </p:nvCxnSpPr>
          <p:spPr>
            <a:xfrm>
              <a:off x="215516" y="2344886"/>
              <a:ext cx="628117" cy="399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707904" y="1700808"/>
              <a:ext cx="2664296" cy="360040"/>
            </a:xfrm>
            <a:prstGeom prst="bentConnector3">
              <a:avLst>
                <a:gd name="adj1" fmla="val 16216"/>
              </a:avLst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Elbow Connector 1026"/>
            <p:cNvCxnSpPr>
              <a:endCxn id="25" idx="2"/>
            </p:cNvCxnSpPr>
            <p:nvPr/>
          </p:nvCxnSpPr>
          <p:spPr>
            <a:xfrm flipV="1">
              <a:off x="215516" y="2780928"/>
              <a:ext cx="1276189" cy="1265696"/>
            </a:xfrm>
            <a:prstGeom prst="bentConnector2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6200000" flipH="1">
              <a:off x="2173978" y="2512700"/>
              <a:ext cx="1697746" cy="1370106"/>
            </a:xfrm>
            <a:prstGeom prst="bentConnector3">
              <a:avLst>
                <a:gd name="adj1" fmla="val 100013"/>
              </a:avLst>
            </a:prstGeom>
            <a:ln w="1587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5400000">
              <a:off x="4875256" y="2405664"/>
              <a:ext cx="1913768" cy="504056"/>
            </a:xfrm>
            <a:prstGeom prst="bentConnector3">
              <a:avLst>
                <a:gd name="adj1" fmla="val 79863"/>
              </a:avLst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/>
            <p:cNvCxnSpPr/>
            <p:nvPr/>
          </p:nvCxnSpPr>
          <p:spPr>
            <a:xfrm>
              <a:off x="4932040" y="2924944"/>
              <a:ext cx="0" cy="68963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endCxn id="16" idx="1"/>
            </p:cNvCxnSpPr>
            <p:nvPr/>
          </p:nvCxnSpPr>
          <p:spPr>
            <a:xfrm rot="16200000" flipH="1">
              <a:off x="3779912" y="4725144"/>
              <a:ext cx="1080120" cy="216024"/>
            </a:xfrm>
            <a:prstGeom prst="bentConnector2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endCxn id="11" idx="1"/>
            </p:cNvCxnSpPr>
            <p:nvPr/>
          </p:nvCxnSpPr>
          <p:spPr>
            <a:xfrm rot="5400000" flipH="1" flipV="1">
              <a:off x="3707904" y="2996952"/>
              <a:ext cx="1296144" cy="288032"/>
            </a:xfrm>
            <a:prstGeom prst="bentConnector2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5" idx="1"/>
            </p:cNvCxnSpPr>
            <p:nvPr/>
          </p:nvCxnSpPr>
          <p:spPr>
            <a:xfrm>
              <a:off x="4211960" y="4046624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707904" y="3861048"/>
              <a:ext cx="432048" cy="185578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rot="16200000" flipH="1">
              <a:off x="3203848" y="3068960"/>
              <a:ext cx="1296144" cy="288032"/>
            </a:xfrm>
            <a:prstGeom prst="bentConnector3">
              <a:avLst>
                <a:gd name="adj1" fmla="val 67"/>
              </a:avLst>
            </a:prstGeom>
            <a:ln w="15875">
              <a:solidFill>
                <a:schemeClr val="tx1"/>
              </a:solidFill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9512" y="4077072"/>
              <a:ext cx="1447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Command Line </a:t>
              </a:r>
            </a:p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11960" y="1393031"/>
              <a:ext cx="18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Classifier Information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73889" y="3197752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Classifier</a:t>
              </a:r>
            </a:p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9" y="1799238"/>
              <a:ext cx="683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2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Weighting Functions</a:t>
            </a:r>
            <a:endParaRPr lang="en-GB" dirty="0"/>
          </a:p>
        </p:txBody>
      </p:sp>
      <p:grpSp>
        <p:nvGrpSpPr>
          <p:cNvPr id="8" name="그룹 4"/>
          <p:cNvGrpSpPr/>
          <p:nvPr/>
        </p:nvGrpSpPr>
        <p:grpSpPr>
          <a:xfrm>
            <a:off x="35496" y="1880828"/>
            <a:ext cx="9048497" cy="3753708"/>
            <a:chOff x="179512" y="1880828"/>
            <a:chExt cx="9048497" cy="3753708"/>
          </a:xfrm>
        </p:grpSpPr>
        <p:sp>
          <p:nvSpPr>
            <p:cNvPr id="10" name="TextBox 9"/>
            <p:cNvSpPr txBox="1"/>
            <p:nvPr/>
          </p:nvSpPr>
          <p:spPr>
            <a:xfrm>
              <a:off x="2087724" y="526430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6216" y="526520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48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004" y="1880828"/>
              <a:ext cx="4620005" cy="3465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8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80828"/>
              <a:ext cx="4625580" cy="3469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890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TDBE decoder</a:t>
            </a:r>
            <a:endParaRPr lang="zh-CN" altLang="en-US" dirty="0"/>
          </a:p>
        </p:txBody>
      </p:sp>
      <p:grpSp>
        <p:nvGrpSpPr>
          <p:cNvPr id="101" name="组合 100"/>
          <p:cNvGrpSpPr/>
          <p:nvPr/>
        </p:nvGrpSpPr>
        <p:grpSpPr>
          <a:xfrm>
            <a:off x="107134" y="1916832"/>
            <a:ext cx="9001370" cy="2952328"/>
            <a:chOff x="107134" y="1916832"/>
            <a:chExt cx="9001370" cy="2952328"/>
          </a:xfrm>
        </p:grpSpPr>
        <p:sp>
          <p:nvSpPr>
            <p:cNvPr id="3" name="矩形 2"/>
            <p:cNvSpPr/>
            <p:nvPr/>
          </p:nvSpPr>
          <p:spPr>
            <a:xfrm>
              <a:off x="107134" y="1916832"/>
              <a:ext cx="864096" cy="1080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Generate </a:t>
              </a:r>
              <a:r>
                <a:rPr lang="en-US" altLang="zh-CN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upsampled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version of core  excitation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186884" y="2060848"/>
              <a:ext cx="648072" cy="7920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Non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linear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function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051350" y="1916832"/>
              <a:ext cx="792458" cy="10801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Spectral 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flip in time domain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462" y="2132856"/>
              <a:ext cx="720080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Adaptive whitening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95566" y="2204864"/>
              <a:ext cx="600067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Scaling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51350" y="3356992"/>
              <a:ext cx="780087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Random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noise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59462" y="3284984"/>
              <a:ext cx="720080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Noise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envelope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95566" y="3356992"/>
              <a:ext cx="600067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Scaling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859662" y="2276872"/>
              <a:ext cx="360040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∑</a:t>
              </a:r>
              <a:endParaRPr lang="zh-CN" altLang="en-US" sz="10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411353" y="2204864"/>
              <a:ext cx="528429" cy="50405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1/A(z)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55806" y="2132856"/>
              <a:ext cx="864096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Temporal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envelope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adjustment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35926" y="2132856"/>
              <a:ext cx="792088" cy="27363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Synthesis</a:t>
              </a:r>
            </a:p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filterbank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7134" y="4221088"/>
              <a:ext cx="1800200" cy="648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ACELP core decoder</a:t>
              </a:r>
              <a:endParaRPr lang="zh-CN" alt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直接箭头连接符 17"/>
            <p:cNvCxnSpPr>
              <a:stCxn id="3" idx="3"/>
              <a:endCxn id="4" idx="1"/>
            </p:cNvCxnSpPr>
            <p:nvPr/>
          </p:nvCxnSpPr>
          <p:spPr>
            <a:xfrm>
              <a:off x="971230" y="2456892"/>
              <a:ext cx="215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3"/>
              <a:endCxn id="5" idx="1"/>
            </p:cNvCxnSpPr>
            <p:nvPr/>
          </p:nvCxnSpPr>
          <p:spPr>
            <a:xfrm>
              <a:off x="1834956" y="2456892"/>
              <a:ext cx="21639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3"/>
              <a:endCxn id="6" idx="1"/>
            </p:cNvCxnSpPr>
            <p:nvPr/>
          </p:nvCxnSpPr>
          <p:spPr>
            <a:xfrm>
              <a:off x="2843808" y="2456892"/>
              <a:ext cx="215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3"/>
              <a:endCxn id="7" idx="1"/>
            </p:cNvCxnSpPr>
            <p:nvPr/>
          </p:nvCxnSpPr>
          <p:spPr>
            <a:xfrm>
              <a:off x="3779542" y="245689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7" idx="3"/>
              <a:endCxn id="11" idx="2"/>
            </p:cNvCxnSpPr>
            <p:nvPr/>
          </p:nvCxnSpPr>
          <p:spPr>
            <a:xfrm>
              <a:off x="4595633" y="2456892"/>
              <a:ext cx="26402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1"/>
            </p:cNvCxnSpPr>
            <p:nvPr/>
          </p:nvCxnSpPr>
          <p:spPr>
            <a:xfrm>
              <a:off x="5219702" y="2456892"/>
              <a:ext cx="1916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2" idx="3"/>
              <a:endCxn id="13" idx="1"/>
            </p:cNvCxnSpPr>
            <p:nvPr/>
          </p:nvCxnSpPr>
          <p:spPr>
            <a:xfrm>
              <a:off x="5939782" y="245689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3"/>
            </p:cNvCxnSpPr>
            <p:nvPr/>
          </p:nvCxnSpPr>
          <p:spPr>
            <a:xfrm>
              <a:off x="7019902" y="2456892"/>
              <a:ext cx="216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8" idx="3"/>
              <a:endCxn id="9" idx="1"/>
            </p:cNvCxnSpPr>
            <p:nvPr/>
          </p:nvCxnSpPr>
          <p:spPr>
            <a:xfrm>
              <a:off x="2831437" y="3609020"/>
              <a:ext cx="22802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3"/>
              <a:endCxn id="10" idx="1"/>
            </p:cNvCxnSpPr>
            <p:nvPr/>
          </p:nvCxnSpPr>
          <p:spPr>
            <a:xfrm>
              <a:off x="3779542" y="3609020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6" idx="2"/>
              <a:endCxn id="9" idx="0"/>
            </p:cNvCxnSpPr>
            <p:nvPr/>
          </p:nvCxnSpPr>
          <p:spPr>
            <a:xfrm>
              <a:off x="3419502" y="2780928"/>
              <a:ext cx="0" cy="5040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0" idx="3"/>
            </p:cNvCxnSpPr>
            <p:nvPr/>
          </p:nvCxnSpPr>
          <p:spPr>
            <a:xfrm>
              <a:off x="4595633" y="3609020"/>
              <a:ext cx="44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11" idx="4"/>
            </p:cNvCxnSpPr>
            <p:nvPr/>
          </p:nvCxnSpPr>
          <p:spPr>
            <a:xfrm flipH="1" flipV="1">
              <a:off x="5039682" y="2636912"/>
              <a:ext cx="0" cy="97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539182" y="2996952"/>
              <a:ext cx="0" cy="12241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907982" y="4534520"/>
              <a:ext cx="5328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3638" y="2174667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zh-CN" alt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3678" y="264794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zh-CN" alt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5097" y="3789040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/>
                <a:t>Parameters from </a:t>
              </a:r>
            </a:p>
            <a:p>
              <a:pPr algn="ctr"/>
              <a:r>
                <a:rPr lang="en-US" altLang="zh-CN" sz="1000" dirty="0" smtClean="0"/>
                <a:t>ACELP core decoder</a:t>
              </a:r>
              <a:endParaRPr lang="zh-CN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72030" y="3316922"/>
              <a:ext cx="936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dirty="0" smtClean="0"/>
                <a:t>Decoded</a:t>
              </a:r>
            </a:p>
            <a:p>
              <a:pPr algn="ctr"/>
              <a:r>
                <a:rPr lang="en-US" altLang="zh-CN" sz="1000" dirty="0" smtClean="0"/>
                <a:t>speech output</a:t>
              </a:r>
              <a:endParaRPr lang="zh-CN" altLang="en-US" sz="1000" dirty="0"/>
            </a:p>
          </p:txBody>
        </p:sp>
        <p:cxnSp>
          <p:nvCxnSpPr>
            <p:cNvPr id="61" name="直接箭头连接符 60"/>
            <p:cNvCxnSpPr>
              <a:stCxn id="15" idx="3"/>
            </p:cNvCxnSpPr>
            <p:nvPr/>
          </p:nvCxnSpPr>
          <p:spPr>
            <a:xfrm>
              <a:off x="8028014" y="3501008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FD BWE Windowing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24452"/>
            <a:ext cx="43204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4355976" y="3212976"/>
            <a:ext cx="2016224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M frame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2339752" y="3212976"/>
            <a:ext cx="2016224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M-1 frame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6372200" y="3212976"/>
            <a:ext cx="2016224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M+1 frame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372200" y="2600976"/>
            <a:ext cx="0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5927576" y="2382788"/>
            <a:ext cx="576064" cy="2880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altLang="zh-CN" sz="7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1000" i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altLang="zh-CN" sz="700" dirty="0" smtClean="0">
                <a:latin typeface="Arial" pitchFamily="34" charset="0"/>
                <a:cs typeface="Arial" pitchFamily="34" charset="0"/>
              </a:rPr>
              <a:t>2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6068928" y="2595384"/>
            <a:ext cx="0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068928" y="2780928"/>
            <a:ext cx="3032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0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5496" y="260648"/>
            <a:ext cx="9073008" cy="6120680"/>
            <a:chOff x="35496" y="260648"/>
            <a:chExt cx="9073008" cy="6120680"/>
          </a:xfrm>
        </p:grpSpPr>
        <p:sp>
          <p:nvSpPr>
            <p:cNvPr id="3" name="矩形 2"/>
            <p:cNvSpPr/>
            <p:nvPr/>
          </p:nvSpPr>
          <p:spPr>
            <a:xfrm>
              <a:off x="1331640" y="1916832"/>
              <a:ext cx="648072" cy="1152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QMF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analysis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39752" y="1988840"/>
              <a:ext cx="720080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Spectral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flip and </a:t>
              </a:r>
            </a:p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downmix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419872" y="1988840"/>
              <a:ext cx="720080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QMF</a:t>
              </a:r>
            </a:p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highband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synthesis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55976" y="2996952"/>
              <a:ext cx="720080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LP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analysis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55976" y="3717032"/>
              <a:ext cx="720080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LPC to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LSP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64088" y="3717032"/>
              <a:ext cx="86409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Quantization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868144" y="476672"/>
              <a:ext cx="576064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A(z)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76256" y="260648"/>
              <a:ext cx="108012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Subframe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residual energy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calculation and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quantization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8264" y="1340768"/>
              <a:ext cx="936104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Quantization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48264" y="1988840"/>
              <a:ext cx="936104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Temporal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envelope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estimation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164288" y="2996952"/>
              <a:ext cx="50405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1/A(z)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31640" y="4581128"/>
              <a:ext cx="1080120" cy="1008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Generate</a:t>
              </a:r>
            </a:p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upsampled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version of core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excitation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843808" y="4725144"/>
              <a:ext cx="64807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Non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linear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function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51920" y="4581128"/>
              <a:ext cx="936104" cy="1008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Spectral flip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and</a:t>
              </a:r>
            </a:p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downmix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 in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time domain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220072" y="4869160"/>
              <a:ext cx="86409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Adaptive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whitening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72200" y="4941168"/>
              <a:ext cx="57606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Scaling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72200" y="6021288"/>
              <a:ext cx="576064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Scaling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220072" y="5949280"/>
              <a:ext cx="864096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Noise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envelope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923928" y="5949280"/>
              <a:ext cx="79208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Random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noise</a:t>
              </a:r>
            </a:p>
          </p:txBody>
        </p:sp>
        <p:cxnSp>
          <p:nvCxnSpPr>
            <p:cNvPr id="23" name="直接箭头连接符 22"/>
            <p:cNvCxnSpPr>
              <a:endCxn id="4" idx="1"/>
            </p:cNvCxnSpPr>
            <p:nvPr/>
          </p:nvCxnSpPr>
          <p:spPr>
            <a:xfrm>
              <a:off x="1979712" y="2348880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4" idx="3"/>
              <a:endCxn id="5" idx="1"/>
            </p:cNvCxnSpPr>
            <p:nvPr/>
          </p:nvCxnSpPr>
          <p:spPr>
            <a:xfrm>
              <a:off x="3059832" y="2348880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5" idx="3"/>
              <a:endCxn id="12" idx="1"/>
            </p:cNvCxnSpPr>
            <p:nvPr/>
          </p:nvCxnSpPr>
          <p:spPr>
            <a:xfrm>
              <a:off x="4139952" y="2348880"/>
              <a:ext cx="28083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0"/>
              <a:endCxn id="11" idx="2"/>
            </p:cNvCxnSpPr>
            <p:nvPr/>
          </p:nvCxnSpPr>
          <p:spPr>
            <a:xfrm flipV="1">
              <a:off x="7416316" y="1772816"/>
              <a:ext cx="0" cy="216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3"/>
              <a:endCxn id="10" idx="1"/>
            </p:cNvCxnSpPr>
            <p:nvPr/>
          </p:nvCxnSpPr>
          <p:spPr>
            <a:xfrm>
              <a:off x="6444208" y="692696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6" idx="0"/>
            </p:cNvCxnSpPr>
            <p:nvPr/>
          </p:nvCxnSpPr>
          <p:spPr>
            <a:xfrm>
              <a:off x="4716016" y="2348880"/>
              <a:ext cx="0" cy="6480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0"/>
              <a:endCxn id="12" idx="2"/>
            </p:cNvCxnSpPr>
            <p:nvPr/>
          </p:nvCxnSpPr>
          <p:spPr>
            <a:xfrm flipV="1">
              <a:off x="7416316" y="270892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" idx="3"/>
              <a:endCxn id="13" idx="1"/>
            </p:cNvCxnSpPr>
            <p:nvPr/>
          </p:nvCxnSpPr>
          <p:spPr>
            <a:xfrm>
              <a:off x="5076056" y="3212976"/>
              <a:ext cx="20882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9" idx="2"/>
            </p:cNvCxnSpPr>
            <p:nvPr/>
          </p:nvCxnSpPr>
          <p:spPr>
            <a:xfrm flipV="1">
              <a:off x="6156176" y="908720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5508104" y="692696"/>
              <a:ext cx="0" cy="16561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9" idx="1"/>
            </p:cNvCxnSpPr>
            <p:nvPr/>
          </p:nvCxnSpPr>
          <p:spPr>
            <a:xfrm>
              <a:off x="5508104" y="692696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6" idx="2"/>
              <a:endCxn id="7" idx="0"/>
            </p:cNvCxnSpPr>
            <p:nvPr/>
          </p:nvCxnSpPr>
          <p:spPr>
            <a:xfrm>
              <a:off x="4716016" y="3429000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7" idx="3"/>
              <a:endCxn id="8" idx="1"/>
            </p:cNvCxnSpPr>
            <p:nvPr/>
          </p:nvCxnSpPr>
          <p:spPr>
            <a:xfrm>
              <a:off x="5076056" y="3933056"/>
              <a:ext cx="288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0" idx="3"/>
            </p:cNvCxnSpPr>
            <p:nvPr/>
          </p:nvCxnSpPr>
          <p:spPr>
            <a:xfrm>
              <a:off x="7956376" y="69269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11" idx="3"/>
            </p:cNvCxnSpPr>
            <p:nvPr/>
          </p:nvCxnSpPr>
          <p:spPr>
            <a:xfrm>
              <a:off x="7884368" y="1556792"/>
              <a:ext cx="72008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8" idx="3"/>
            </p:cNvCxnSpPr>
            <p:nvPr/>
          </p:nvCxnSpPr>
          <p:spPr>
            <a:xfrm>
              <a:off x="6228184" y="393305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3" idx="1"/>
            </p:cNvCxnSpPr>
            <p:nvPr/>
          </p:nvCxnSpPr>
          <p:spPr>
            <a:xfrm>
              <a:off x="683568" y="2492896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14" idx="1"/>
            </p:cNvCxnSpPr>
            <p:nvPr/>
          </p:nvCxnSpPr>
          <p:spPr>
            <a:xfrm>
              <a:off x="683568" y="5085184"/>
              <a:ext cx="6480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4" idx="3"/>
              <a:endCxn id="15" idx="1"/>
            </p:cNvCxnSpPr>
            <p:nvPr/>
          </p:nvCxnSpPr>
          <p:spPr>
            <a:xfrm>
              <a:off x="2411760" y="5085184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5" idx="3"/>
              <a:endCxn id="16" idx="1"/>
            </p:cNvCxnSpPr>
            <p:nvPr/>
          </p:nvCxnSpPr>
          <p:spPr>
            <a:xfrm>
              <a:off x="3491880" y="5085184"/>
              <a:ext cx="3600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6" idx="3"/>
              <a:endCxn id="17" idx="1"/>
            </p:cNvCxnSpPr>
            <p:nvPr/>
          </p:nvCxnSpPr>
          <p:spPr>
            <a:xfrm>
              <a:off x="4788024" y="5085184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17" idx="3"/>
              <a:endCxn id="18" idx="1"/>
            </p:cNvCxnSpPr>
            <p:nvPr/>
          </p:nvCxnSpPr>
          <p:spPr>
            <a:xfrm>
              <a:off x="6084168" y="5085184"/>
              <a:ext cx="288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21" idx="3"/>
              <a:endCxn id="20" idx="1"/>
            </p:cNvCxnSpPr>
            <p:nvPr/>
          </p:nvCxnSpPr>
          <p:spPr>
            <a:xfrm>
              <a:off x="4716016" y="6165304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20" idx="3"/>
              <a:endCxn id="19" idx="1"/>
            </p:cNvCxnSpPr>
            <p:nvPr/>
          </p:nvCxnSpPr>
          <p:spPr>
            <a:xfrm>
              <a:off x="6084168" y="6165304"/>
              <a:ext cx="2880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17" idx="2"/>
              <a:endCxn id="20" idx="0"/>
            </p:cNvCxnSpPr>
            <p:nvPr/>
          </p:nvCxnSpPr>
          <p:spPr>
            <a:xfrm>
              <a:off x="5652120" y="5301208"/>
              <a:ext cx="0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/>
            <p:cNvSpPr/>
            <p:nvPr/>
          </p:nvSpPr>
          <p:spPr>
            <a:xfrm>
              <a:off x="7236296" y="4907260"/>
              <a:ext cx="360040" cy="3600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∑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接连接符 91"/>
            <p:cNvCxnSpPr>
              <a:stCxn id="19" idx="3"/>
            </p:cNvCxnSpPr>
            <p:nvPr/>
          </p:nvCxnSpPr>
          <p:spPr>
            <a:xfrm>
              <a:off x="6948264" y="6165304"/>
              <a:ext cx="46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88" idx="0"/>
              <a:endCxn id="13" idx="2"/>
            </p:cNvCxnSpPr>
            <p:nvPr/>
          </p:nvCxnSpPr>
          <p:spPr>
            <a:xfrm flipV="1">
              <a:off x="7416316" y="3429000"/>
              <a:ext cx="0" cy="14782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8" idx="3"/>
              <a:endCxn id="88" idx="2"/>
            </p:cNvCxnSpPr>
            <p:nvPr/>
          </p:nvCxnSpPr>
          <p:spPr>
            <a:xfrm>
              <a:off x="6948264" y="5085184"/>
              <a:ext cx="288032" cy="20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endCxn id="88" idx="4"/>
            </p:cNvCxnSpPr>
            <p:nvPr/>
          </p:nvCxnSpPr>
          <p:spPr>
            <a:xfrm flipH="1" flipV="1">
              <a:off x="7416316" y="5267300"/>
              <a:ext cx="0" cy="8980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6976288" y="4838963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zh-CN" alt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408336" y="5301208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zh-CN" altLang="en-US" sz="1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496" y="2092786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Input speech at 32/ 48 kHz sample rate</a:t>
              </a:r>
              <a:endParaRPr lang="zh-CN" altLang="en-US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7504" y="5085184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Parameters from</a:t>
              </a:r>
            </a:p>
            <a:p>
              <a:pPr algn="ctr"/>
              <a:r>
                <a:rPr lang="en-US" altLang="zh-CN" sz="1000" dirty="0" smtClean="0"/>
                <a:t>ACELP core encoder</a:t>
              </a:r>
              <a:endParaRPr lang="zh-CN" altLang="en-US" sz="1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39952" y="2102659"/>
              <a:ext cx="1440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Highband</a:t>
              </a:r>
              <a:r>
                <a:rPr lang="en-US" altLang="zh-CN" sz="1000" dirty="0" smtClean="0"/>
                <a:t> target signal</a:t>
              </a:r>
              <a:endParaRPr lang="zh-CN" altLang="en-US" sz="10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156176" y="396499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LSP quant. </a:t>
              </a:r>
              <a:r>
                <a:rPr lang="en-US" altLang="zh-CN" sz="1000" dirty="0" err="1" smtClean="0"/>
                <a:t>ind</a:t>
              </a:r>
              <a:endParaRPr lang="en-US" altLang="zh-CN" sz="1000" dirty="0" smtClean="0"/>
            </a:p>
            <a:p>
              <a:pPr algn="ctr"/>
              <a:r>
                <a:rPr lang="en-US" altLang="zh-CN" sz="1000" dirty="0" smtClean="0"/>
                <a:t>to decoder</a:t>
              </a:r>
              <a:endParaRPr lang="zh-CN" altLang="en-US" sz="10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56376" y="692696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Subframe</a:t>
              </a:r>
              <a:r>
                <a:rPr lang="en-US" altLang="zh-CN" sz="1000" dirty="0" smtClean="0"/>
                <a:t> energy indices</a:t>
              </a:r>
              <a:endParaRPr lang="zh-CN" altLang="en-US" sz="1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884368" y="1588730"/>
              <a:ext cx="122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Gain Quant. indices</a:t>
              </a:r>
            </a:p>
            <a:p>
              <a:r>
                <a:rPr lang="en-US" altLang="zh-CN" sz="1000" dirty="0" smtClean="0"/>
                <a:t>to decoder</a:t>
              </a:r>
              <a:endParaRPr lang="zh-CN" altLang="en-US" sz="1000" dirty="0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179512" y="692696"/>
            <a:ext cx="526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Figure 38  Time Domain Bandwidth Extension Encoder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539552" y="1268760"/>
            <a:ext cx="7632848" cy="3384376"/>
            <a:chOff x="539552" y="1268760"/>
            <a:chExt cx="7632848" cy="3384376"/>
          </a:xfrm>
        </p:grpSpPr>
        <p:sp>
          <p:nvSpPr>
            <p:cNvPr id="3" name="Rectangle 2"/>
            <p:cNvSpPr/>
            <p:nvPr/>
          </p:nvSpPr>
          <p:spPr>
            <a:xfrm>
              <a:off x="4716016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148064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80112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2160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4208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76256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08304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0352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48064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↑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2160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44208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↑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76256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08304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16016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48064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80112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12160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44208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76256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8304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40352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16016" y="1268760"/>
              <a:ext cx="3456384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16016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48064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0112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012160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  <a:r>
                <a:rPr lang="en-GB" dirty="0" smtClean="0">
                  <a:solidFill>
                    <a:schemeClr val="tx1"/>
                  </a:solidFill>
                </a:rPr>
                <a:t>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44208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76256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308304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40352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16016" y="2665395"/>
              <a:ext cx="3456384" cy="475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763688" y="1268760"/>
              <a:ext cx="2808312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chemeClr val="tx1"/>
                  </a:solidFill>
                </a:rPr>
                <a:t>The position vector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63688" y="2132856"/>
              <a:ext cx="2808312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chemeClr val="tx1"/>
                  </a:solidFill>
                </a:rPr>
                <a:t>The element position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899592" y="2664551"/>
                  <a:ext cx="3672408" cy="43204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The original absolute vector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>
                      <a:solidFill>
                        <a:schemeClr val="tx1"/>
                      </a:solidFill>
                    </a:rPr>
                    <a:t> (upper level vector)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2664551"/>
                  <a:ext cx="3672408" cy="4320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30986" r="-1329" b="-46479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4716016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</a:rPr>
                <a:t>(0</a:t>
              </a:r>
              <a:endParaRPr lang="en-GB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48064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80112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12160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4208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6256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08304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40352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0)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716016" y="3241459"/>
              <a:ext cx="3456384" cy="1411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48064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↓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12160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444208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76256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308304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716016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148064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80112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12160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444208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76256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08304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40352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39552" y="3284984"/>
              <a:ext cx="40324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chemeClr val="tx1"/>
                  </a:solidFill>
                </a:rPr>
                <a:t>One type of the element “0” is removed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899592" y="4221088"/>
                  <a:ext cx="3672408" cy="43204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The new absolute vector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(lower level vector)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4221088"/>
                  <a:ext cx="3672408" cy="4320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30986" r="-1329" b="-46479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Rectangle 99"/>
          <p:cNvSpPr/>
          <p:nvPr/>
        </p:nvSpPr>
        <p:spPr>
          <a:xfrm>
            <a:off x="1633721" y="5373216"/>
            <a:ext cx="481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Figure 30: Example processing of first level for .</a:t>
            </a:r>
          </a:p>
        </p:txBody>
      </p:sp>
    </p:spTree>
    <p:extLst>
      <p:ext uri="{BB962C8B-B14F-4D97-AF65-F5344CB8AC3E}">
        <p14:creationId xmlns:p14="http://schemas.microsoft.com/office/powerpoint/2010/main" val="203740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1560" y="1295931"/>
            <a:ext cx="8352928" cy="3384376"/>
            <a:chOff x="-180528" y="1268760"/>
            <a:chExt cx="8352928" cy="3384376"/>
          </a:xfrm>
        </p:grpSpPr>
        <p:sp>
          <p:nvSpPr>
            <p:cNvPr id="3" name="Rectangle 2"/>
            <p:cNvSpPr/>
            <p:nvPr/>
          </p:nvSpPr>
          <p:spPr>
            <a:xfrm>
              <a:off x="4716016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148064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80112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2160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4208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76256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08304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0352" y="126876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8064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↓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2160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8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↓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76256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08304" y="170080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↓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16016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48064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80112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12160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44208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76256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08304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40352" y="2132856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1268760"/>
              <a:ext cx="3456384" cy="1296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(0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48064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0112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12160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  <a:r>
                <a:rPr lang="en-GB" dirty="0" smtClean="0">
                  <a:solidFill>
                    <a:schemeClr val="tx1"/>
                  </a:solidFill>
                </a:rPr>
                <a:t>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44208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76256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08304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40352" y="2708920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0)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16016" y="2665395"/>
              <a:ext cx="3456384" cy="475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63688" y="1268760"/>
              <a:ext cx="2808312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chemeClr val="tx1"/>
                  </a:solidFill>
                </a:rPr>
                <a:t>The position vector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63688" y="2132856"/>
              <a:ext cx="2808312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dirty="0" smtClean="0">
                  <a:solidFill>
                    <a:schemeClr val="tx1"/>
                  </a:solidFill>
                </a:rPr>
                <a:t>The element position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899592" y="2664551"/>
                  <a:ext cx="3672408" cy="43204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The original absolute vector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>
                      <a:solidFill>
                        <a:schemeClr val="tx1"/>
                      </a:solidFill>
                    </a:rPr>
                    <a:t> (upper level vector)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2664551"/>
                  <a:ext cx="3672408" cy="43204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30986" r="-1329" b="-46479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/>
            <p:cNvSpPr/>
            <p:nvPr/>
          </p:nvSpPr>
          <p:spPr>
            <a:xfrm>
              <a:off x="4716016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</a:rPr>
                <a:t>(0</a:t>
              </a:r>
              <a:endParaRPr lang="en-GB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8064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80112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12160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44208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76256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0,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08304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740352" y="3284984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0)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16016" y="3241459"/>
              <a:ext cx="3456384" cy="1411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48064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↑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12160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44208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↑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76256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08304" y="3717032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↑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6016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(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48064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580112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12160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44208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4,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76256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08304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740352" y="4221088"/>
              <a:ext cx="432048" cy="432048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-180528" y="3284984"/>
                  <a:ext cx="4752528" cy="43204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Some elements are replaced by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 smtClean="0">
                      <a:solidFill>
                        <a:schemeClr val="tx1"/>
                      </a:solidFill>
                    </a:rPr>
                    <a:t> vector</a:t>
                  </a:r>
                </a:p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which position is indicated in the position vector</a:t>
                  </a:r>
                  <a:r>
                    <a:rPr lang="en-GB" dirty="0" smtClean="0">
                      <a:solidFill>
                        <a:schemeClr val="tx1"/>
                      </a:solidFill>
                    </a:rPr>
                    <a:t> 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0528" y="3284984"/>
                  <a:ext cx="4752528" cy="4320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30986" r="-1923" b="-46479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99592" y="4221088"/>
                  <a:ext cx="3672408" cy="432048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The new absolute vector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r"/>
                  <a:r>
                    <a:rPr lang="en-GB" dirty="0" smtClean="0">
                      <a:solidFill>
                        <a:schemeClr val="tx1"/>
                      </a:solidFill>
                    </a:rPr>
                    <a:t>(lower level vector)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4221088"/>
                  <a:ext cx="3672408" cy="4320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0986" r="-1329" b="-46479"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ectangle 60"/>
          <p:cNvSpPr/>
          <p:nvPr/>
        </p:nvSpPr>
        <p:spPr>
          <a:xfrm>
            <a:off x="1633721" y="5373216"/>
            <a:ext cx="481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Figure </a:t>
            </a:r>
            <a:r>
              <a:rPr lang="en-GB" dirty="0" smtClean="0"/>
              <a:t>90</a:t>
            </a:r>
            <a:r>
              <a:rPr lang="en-GB" dirty="0"/>
              <a:t>: Example processing of first level for .</a:t>
            </a:r>
          </a:p>
        </p:txBody>
      </p:sp>
    </p:spTree>
    <p:extLst>
      <p:ext uri="{BB962C8B-B14F-4D97-AF65-F5344CB8AC3E}">
        <p14:creationId xmlns:p14="http://schemas.microsoft.com/office/powerpoint/2010/main" val="39917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2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89" name="Group 88"/>
          <p:cNvGrpSpPr/>
          <p:nvPr/>
        </p:nvGrpSpPr>
        <p:grpSpPr>
          <a:xfrm>
            <a:off x="432417" y="1799238"/>
            <a:ext cx="8460063" cy="4150042"/>
            <a:chOff x="432417" y="1799238"/>
            <a:chExt cx="8460063" cy="4150042"/>
          </a:xfrm>
        </p:grpSpPr>
        <p:sp>
          <p:nvSpPr>
            <p:cNvPr id="7" name="Rectangle 6"/>
            <p:cNvSpPr/>
            <p:nvPr/>
          </p:nvSpPr>
          <p:spPr>
            <a:xfrm>
              <a:off x="6948264" y="2001938"/>
              <a:ext cx="1152128" cy="39473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Bitstream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Multiplex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8100392" y="3975609"/>
              <a:ext cx="79208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031940" y="1916832"/>
              <a:ext cx="162018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Band Parameterization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5652120" y="2348880"/>
              <a:ext cx="129614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214346" y="5080821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Residual Quantization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55876" y="5085184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 Filter Analysis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510490" y="5508506"/>
              <a:ext cx="437774" cy="43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5" idx="1"/>
            </p:cNvCxnSpPr>
            <p:nvPr/>
          </p:nvCxnSpPr>
          <p:spPr>
            <a:xfrm flipV="1">
              <a:off x="4752020" y="5512869"/>
              <a:ext cx="462326" cy="43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203673" y="2060848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Bandwidth Splitter</a:t>
              </a:r>
              <a:endParaRPr lang="en-GB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>
              <a:endCxn id="11" idx="1"/>
            </p:cNvCxnSpPr>
            <p:nvPr/>
          </p:nvCxnSpPr>
          <p:spPr>
            <a:xfrm>
              <a:off x="2499817" y="2348880"/>
              <a:ext cx="153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5" idx="1"/>
            </p:cNvCxnSpPr>
            <p:nvPr/>
          </p:nvCxnSpPr>
          <p:spPr>
            <a:xfrm>
              <a:off x="575556" y="2488902"/>
              <a:ext cx="628117" cy="399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2499817" y="2636912"/>
              <a:ext cx="956059" cy="288032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2"/>
              <a:endCxn id="16" idx="0"/>
            </p:cNvCxnSpPr>
            <p:nvPr/>
          </p:nvCxnSpPr>
          <p:spPr>
            <a:xfrm>
              <a:off x="4103948" y="4581128"/>
              <a:ext cx="0" cy="50405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996488" y="3140968"/>
              <a:ext cx="9813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Band</a:t>
              </a:r>
            </a:p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2417" y="1943254"/>
              <a:ext cx="683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3868" y="3717032"/>
              <a:ext cx="144016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LP Coefficient Estimation &amp; Interpolation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977846" y="4149080"/>
              <a:ext cx="40602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3"/>
            </p:cNvCxnSpPr>
            <p:nvPr/>
          </p:nvCxnSpPr>
          <p:spPr>
            <a:xfrm>
              <a:off x="4824028" y="4149080"/>
              <a:ext cx="212423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endCxn id="11" idx="2"/>
            </p:cNvCxnSpPr>
            <p:nvPr/>
          </p:nvCxnSpPr>
          <p:spPr>
            <a:xfrm rot="10800000">
              <a:off x="4842030" y="2780928"/>
              <a:ext cx="810090" cy="504056"/>
            </a:xfrm>
            <a:prstGeom prst="bentConnector2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V="1">
              <a:off x="5257919" y="4039227"/>
              <a:ext cx="2225703" cy="717219"/>
            </a:xfrm>
            <a:prstGeom prst="bentConnector3">
              <a:avLst>
                <a:gd name="adj1" fmla="val 100154"/>
              </a:avLst>
            </a:prstGeom>
            <a:ln w="1587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5724128" y="3140968"/>
              <a:ext cx="288034" cy="144018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735124" y="1799238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Band</a:t>
              </a:r>
            </a:p>
            <a:p>
              <a:pPr algn="ct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2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3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432417" y="1799238"/>
            <a:ext cx="8460063" cy="4150042"/>
            <a:chOff x="432417" y="1799238"/>
            <a:chExt cx="8460063" cy="4150042"/>
          </a:xfrm>
        </p:grpSpPr>
        <p:grpSp>
          <p:nvGrpSpPr>
            <p:cNvPr id="89" name="Group 88"/>
            <p:cNvGrpSpPr/>
            <p:nvPr/>
          </p:nvGrpSpPr>
          <p:grpSpPr>
            <a:xfrm>
              <a:off x="432417" y="1799238"/>
              <a:ext cx="8460063" cy="4150042"/>
              <a:chOff x="432417" y="1799238"/>
              <a:chExt cx="8460063" cy="415004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948264" y="2001938"/>
                <a:ext cx="1152128" cy="39473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Bitstream</a:t>
                </a:r>
                <a:r>
                  <a:rPr lang="en-GB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Multiplex</a:t>
                </a:r>
                <a:endParaRPr lang="en-GB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Straight Arrow Connector 8"/>
              <p:cNvCxnSpPr>
                <a:stCxn id="7" idx="3"/>
              </p:cNvCxnSpPr>
              <p:nvPr/>
            </p:nvCxnSpPr>
            <p:spPr>
              <a:xfrm>
                <a:off x="8100392" y="3975609"/>
                <a:ext cx="79208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031940" y="1916832"/>
                <a:ext cx="1620180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 Band Parameterization</a:t>
                </a:r>
                <a:endPara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</p:cNvCxnSpPr>
              <p:nvPr/>
            </p:nvCxnSpPr>
            <p:spPr>
              <a:xfrm>
                <a:off x="5652120" y="2348880"/>
                <a:ext cx="129614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5292080" y="5080821"/>
                <a:ext cx="129614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MDCT Coefficient Analysis</a:t>
                </a:r>
                <a:endPara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55876" y="5085184"/>
                <a:ext cx="129614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 Configuration</a:t>
                </a:r>
                <a:endPara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3"/>
              </p:cNvCxnSpPr>
              <p:nvPr/>
            </p:nvCxnSpPr>
            <p:spPr>
              <a:xfrm>
                <a:off x="6588224" y="5512869"/>
                <a:ext cx="3600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752020" y="5728893"/>
                <a:ext cx="540060" cy="436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1203673" y="2060848"/>
                <a:ext cx="129614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Optional Bandwidth Splitter</a:t>
                </a:r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/>
              <p:cNvCxnSpPr>
                <a:endCxn id="11" idx="1"/>
              </p:cNvCxnSpPr>
              <p:nvPr/>
            </p:nvCxnSpPr>
            <p:spPr>
              <a:xfrm>
                <a:off x="2499817" y="2348880"/>
                <a:ext cx="153212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endCxn id="25" idx="1"/>
              </p:cNvCxnSpPr>
              <p:nvPr/>
            </p:nvCxnSpPr>
            <p:spPr>
              <a:xfrm>
                <a:off x="575556" y="2488902"/>
                <a:ext cx="628117" cy="399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/>
              <p:cNvCxnSpPr/>
              <p:nvPr/>
            </p:nvCxnSpPr>
            <p:spPr>
              <a:xfrm>
                <a:off x="2499817" y="2636912"/>
                <a:ext cx="956059" cy="2880320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43" idx="2"/>
                <a:endCxn id="16" idx="0"/>
              </p:cNvCxnSpPr>
              <p:nvPr/>
            </p:nvCxnSpPr>
            <p:spPr>
              <a:xfrm>
                <a:off x="4103948" y="4581128"/>
                <a:ext cx="0" cy="5040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triangle" w="med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1996488" y="3140968"/>
                <a:ext cx="981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Low Band</a:t>
                </a:r>
              </a:p>
              <a:p>
                <a:pPr algn="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2417" y="1943254"/>
                <a:ext cx="683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</a:p>
              <a:p>
                <a:pPr algn="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383868" y="3717032"/>
                <a:ext cx="1440160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Window &amp; MDCT</a:t>
                </a:r>
                <a:endPara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2977846" y="4149080"/>
                <a:ext cx="40602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43" idx="3"/>
              </p:cNvCxnSpPr>
              <p:nvPr/>
            </p:nvCxnSpPr>
            <p:spPr>
              <a:xfrm>
                <a:off x="4824028" y="4149080"/>
                <a:ext cx="46805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2735124" y="1799238"/>
                <a:ext cx="10214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High Band</a:t>
                </a:r>
              </a:p>
              <a:p>
                <a:pPr algn="ctr"/>
                <a:r>
                  <a:rPr lang="en-GB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292080" y="3717032"/>
                <a:ext cx="129614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MDCT Quantization</a:t>
                </a:r>
                <a:endParaRPr lang="en-GB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30" idx="3"/>
              </p:cNvCxnSpPr>
              <p:nvPr/>
            </p:nvCxnSpPr>
            <p:spPr>
              <a:xfrm>
                <a:off x="6588224" y="4149080"/>
                <a:ext cx="3600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5022050" y="5301208"/>
                <a:ext cx="270030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5022050" y="4149080"/>
              <a:ext cx="0" cy="1152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26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Figure 3_new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18" name="Group 17"/>
          <p:cNvGrpSpPr/>
          <p:nvPr/>
        </p:nvGrpSpPr>
        <p:grpSpPr>
          <a:xfrm>
            <a:off x="1187624" y="1916832"/>
            <a:ext cx="6968727" cy="2736304"/>
            <a:chOff x="1851745" y="3226187"/>
            <a:chExt cx="6968727" cy="2736304"/>
          </a:xfrm>
        </p:grpSpPr>
        <p:sp>
          <p:nvSpPr>
            <p:cNvPr id="7" name="Rectangle 6"/>
            <p:cNvSpPr/>
            <p:nvPr/>
          </p:nvSpPr>
          <p:spPr>
            <a:xfrm>
              <a:off x="6948264" y="3226187"/>
              <a:ext cx="1152128" cy="27363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Bitstream</a:t>
              </a:r>
              <a:r>
                <a:rPr lang="en-GB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Multiplex</a:t>
              </a:r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8100392" y="4594339"/>
              <a:ext cx="72008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292080" y="5094032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MDCT Coefficient Analysis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55876" y="5098395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Transform Configuration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6588224" y="5526080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752020" y="5742104"/>
              <a:ext cx="540060" cy="4363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2"/>
              <a:endCxn id="16" idx="0"/>
            </p:cNvCxnSpPr>
            <p:nvPr/>
          </p:nvCxnSpPr>
          <p:spPr>
            <a:xfrm>
              <a:off x="4103948" y="4594339"/>
              <a:ext cx="0" cy="50405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851745" y="3900681"/>
              <a:ext cx="6831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r"/>
              <a:r>
                <a:rPr lang="en-GB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83868" y="3730243"/>
              <a:ext cx="1440160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 &amp; MDCT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534944" y="4162291"/>
              <a:ext cx="84892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3"/>
            </p:cNvCxnSpPr>
            <p:nvPr/>
          </p:nvCxnSpPr>
          <p:spPr>
            <a:xfrm>
              <a:off x="4824028" y="4162291"/>
              <a:ext cx="46805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292080" y="3730243"/>
              <a:ext cx="1296144" cy="8640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MDCT Quantization</a:t>
              </a:r>
              <a:endPara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30" idx="3"/>
            </p:cNvCxnSpPr>
            <p:nvPr/>
          </p:nvCxnSpPr>
          <p:spPr>
            <a:xfrm>
              <a:off x="6588224" y="4162291"/>
              <a:ext cx="3600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022050" y="5314419"/>
              <a:ext cx="270030" cy="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959406" y="5526080"/>
              <a:ext cx="49647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22050" y="4162291"/>
              <a:ext cx="0" cy="1152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59406" y="4162291"/>
              <a:ext cx="0" cy="13681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16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7539287" y="34798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539287" y="35147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7539287" y="35496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539287" y="35830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539287" y="361793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539287" y="365286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539287" y="368778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539287" y="3722713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052049" y="34798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8052049" y="35147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052049" y="35496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52049" y="35830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8052049" y="361793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8052049" y="365286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8052049" y="368778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8052049" y="3722713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587624" y="4919688"/>
            <a:ext cx="3862388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87624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83051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1100387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1362324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1619499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1876674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133849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391024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64661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2903787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6096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3418137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67531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932487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418966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4450012" y="4868888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5735887" y="3735413"/>
            <a:ext cx="769938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5735887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5993062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6248649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6505824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1100387" y="4664100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2133849" y="4637113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3675312" y="4664100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4189662" y="4664100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2133849" y="44069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2133849" y="44418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2133849" y="44767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2133849" y="45117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>
            <a:off x="2133849" y="45466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2133849" y="45815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2133849" y="461488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2133849" y="4649813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578099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835274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1092449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1349624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1606799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1863974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2119562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2376737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2633912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2891087" y="50244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3070474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3326062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3583237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3840412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4097587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4354762" y="50244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5735887" y="3479825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>
            <a:off x="6505824" y="3479825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6248649" y="3479825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5993062" y="3479825"/>
            <a:ext cx="1588" cy="255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5993062" y="32226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09" name="Line 77"/>
          <p:cNvSpPr>
            <a:spLocks noChangeShapeType="1"/>
          </p:cNvSpPr>
          <p:nvPr/>
        </p:nvSpPr>
        <p:spPr bwMode="auto">
          <a:xfrm>
            <a:off x="5993062" y="32575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5993062" y="32925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>
            <a:off x="5993062" y="33274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2" name="Line 80"/>
          <p:cNvSpPr>
            <a:spLocks noChangeShapeType="1"/>
          </p:cNvSpPr>
          <p:nvPr/>
        </p:nvSpPr>
        <p:spPr bwMode="auto">
          <a:xfrm>
            <a:off x="5993062" y="33623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5993062" y="33972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4" name="Line 82"/>
          <p:cNvSpPr>
            <a:spLocks noChangeShapeType="1"/>
          </p:cNvSpPr>
          <p:nvPr/>
        </p:nvSpPr>
        <p:spPr bwMode="auto">
          <a:xfrm>
            <a:off x="5993062" y="34306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5" name="Line 83"/>
          <p:cNvSpPr>
            <a:spLocks noChangeShapeType="1"/>
          </p:cNvSpPr>
          <p:nvPr/>
        </p:nvSpPr>
        <p:spPr bwMode="auto">
          <a:xfrm>
            <a:off x="5993062" y="3465538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6" name="Line 84"/>
          <p:cNvSpPr>
            <a:spLocks noChangeShapeType="1"/>
          </p:cNvSpPr>
          <p:nvPr/>
        </p:nvSpPr>
        <p:spPr bwMode="auto">
          <a:xfrm>
            <a:off x="7277349" y="3735413"/>
            <a:ext cx="774700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7" name="Line 85"/>
          <p:cNvSpPr>
            <a:spLocks noChangeShapeType="1"/>
          </p:cNvSpPr>
          <p:nvPr/>
        </p:nvSpPr>
        <p:spPr bwMode="auto">
          <a:xfrm>
            <a:off x="7277349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8" name="Line 86"/>
          <p:cNvSpPr>
            <a:spLocks noChangeShapeType="1"/>
          </p:cNvSpPr>
          <p:nvPr/>
        </p:nvSpPr>
        <p:spPr bwMode="auto">
          <a:xfrm>
            <a:off x="7539287" y="36846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19" name="Line 87"/>
          <p:cNvSpPr>
            <a:spLocks noChangeShapeType="1"/>
          </p:cNvSpPr>
          <p:nvPr/>
        </p:nvSpPr>
        <p:spPr bwMode="auto">
          <a:xfrm>
            <a:off x="7539287" y="37179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0" name="Line 88"/>
          <p:cNvSpPr>
            <a:spLocks noChangeShapeType="1"/>
          </p:cNvSpPr>
          <p:nvPr/>
        </p:nvSpPr>
        <p:spPr bwMode="auto">
          <a:xfrm>
            <a:off x="7794874" y="3684613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8052049" y="36846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2" name="Line 90"/>
          <p:cNvSpPr>
            <a:spLocks noChangeShapeType="1"/>
          </p:cNvSpPr>
          <p:nvPr/>
        </p:nvSpPr>
        <p:spPr bwMode="auto">
          <a:xfrm>
            <a:off x="8052049" y="37179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3" name="Line 91"/>
          <p:cNvSpPr>
            <a:spLocks noChangeShapeType="1"/>
          </p:cNvSpPr>
          <p:nvPr/>
        </p:nvSpPr>
        <p:spPr bwMode="auto">
          <a:xfrm>
            <a:off x="4707187" y="2451125"/>
            <a:ext cx="514350" cy="51435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4" name="Freeform 92"/>
          <p:cNvSpPr>
            <a:spLocks/>
          </p:cNvSpPr>
          <p:nvPr/>
        </p:nvSpPr>
        <p:spPr bwMode="auto">
          <a:xfrm>
            <a:off x="5077074" y="2821013"/>
            <a:ext cx="144463" cy="144463"/>
          </a:xfrm>
          <a:custGeom>
            <a:avLst/>
            <a:gdLst/>
            <a:ahLst/>
            <a:cxnLst>
              <a:cxn ang="0">
                <a:pos x="0" y="91"/>
              </a:cxn>
              <a:cxn ang="0">
                <a:pos x="91" y="91"/>
              </a:cxn>
              <a:cxn ang="0">
                <a:pos x="91" y="0"/>
              </a:cxn>
            </a:cxnLst>
            <a:rect l="0" t="0" r="r" b="b"/>
            <a:pathLst>
              <a:path w="91" h="91">
                <a:moveTo>
                  <a:pt x="0" y="91"/>
                </a:moveTo>
                <a:lnTo>
                  <a:pt x="91" y="91"/>
                </a:lnTo>
                <a:lnTo>
                  <a:pt x="91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5" name="Line 93"/>
          <p:cNvSpPr>
            <a:spLocks noChangeShapeType="1"/>
          </p:cNvSpPr>
          <p:nvPr/>
        </p:nvSpPr>
        <p:spPr bwMode="auto">
          <a:xfrm>
            <a:off x="6762999" y="3583013"/>
            <a:ext cx="257175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6" name="Freeform 94"/>
          <p:cNvSpPr>
            <a:spLocks/>
          </p:cNvSpPr>
          <p:nvPr/>
        </p:nvSpPr>
        <p:spPr bwMode="auto">
          <a:xfrm>
            <a:off x="6920162" y="3483000"/>
            <a:ext cx="100013" cy="201613"/>
          </a:xfrm>
          <a:custGeom>
            <a:avLst/>
            <a:gdLst/>
            <a:ahLst/>
            <a:cxnLst>
              <a:cxn ang="0">
                <a:pos x="0" y="127"/>
              </a:cxn>
              <a:cxn ang="0">
                <a:pos x="63" y="63"/>
              </a:cxn>
              <a:cxn ang="0">
                <a:pos x="0" y="0"/>
              </a:cxn>
            </a:cxnLst>
            <a:rect l="0" t="0" r="r" b="b"/>
            <a:pathLst>
              <a:path w="63" h="127">
                <a:moveTo>
                  <a:pt x="0" y="127"/>
                </a:moveTo>
                <a:lnTo>
                  <a:pt x="63" y="63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7" name="Line 95"/>
          <p:cNvSpPr>
            <a:spLocks noChangeShapeType="1"/>
          </p:cNvSpPr>
          <p:nvPr/>
        </p:nvSpPr>
        <p:spPr bwMode="auto">
          <a:xfrm>
            <a:off x="4189662" y="44069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8" name="Line 96"/>
          <p:cNvSpPr>
            <a:spLocks noChangeShapeType="1"/>
          </p:cNvSpPr>
          <p:nvPr/>
        </p:nvSpPr>
        <p:spPr bwMode="auto">
          <a:xfrm>
            <a:off x="4189662" y="44418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29" name="Line 97"/>
          <p:cNvSpPr>
            <a:spLocks noChangeShapeType="1"/>
          </p:cNvSpPr>
          <p:nvPr/>
        </p:nvSpPr>
        <p:spPr bwMode="auto">
          <a:xfrm>
            <a:off x="4189662" y="44767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0" name="Line 98"/>
          <p:cNvSpPr>
            <a:spLocks noChangeShapeType="1"/>
          </p:cNvSpPr>
          <p:nvPr/>
        </p:nvSpPr>
        <p:spPr bwMode="auto">
          <a:xfrm>
            <a:off x="4189662" y="45117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1" name="Line 99"/>
          <p:cNvSpPr>
            <a:spLocks noChangeShapeType="1"/>
          </p:cNvSpPr>
          <p:nvPr/>
        </p:nvSpPr>
        <p:spPr bwMode="auto">
          <a:xfrm>
            <a:off x="4189662" y="45466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2" name="Line 100"/>
          <p:cNvSpPr>
            <a:spLocks noChangeShapeType="1"/>
          </p:cNvSpPr>
          <p:nvPr/>
        </p:nvSpPr>
        <p:spPr bwMode="auto">
          <a:xfrm>
            <a:off x="4189662" y="45815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>
            <a:off x="4189662" y="461488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4" name="Line 102"/>
          <p:cNvSpPr>
            <a:spLocks noChangeShapeType="1"/>
          </p:cNvSpPr>
          <p:nvPr/>
        </p:nvSpPr>
        <p:spPr bwMode="auto">
          <a:xfrm>
            <a:off x="4189662" y="4649813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6505824" y="32226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6" name="Line 104"/>
          <p:cNvSpPr>
            <a:spLocks noChangeShapeType="1"/>
          </p:cNvSpPr>
          <p:nvPr/>
        </p:nvSpPr>
        <p:spPr bwMode="auto">
          <a:xfrm>
            <a:off x="6505824" y="32575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>
            <a:off x="6505824" y="32925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8" name="Line 106"/>
          <p:cNvSpPr>
            <a:spLocks noChangeShapeType="1"/>
          </p:cNvSpPr>
          <p:nvPr/>
        </p:nvSpPr>
        <p:spPr bwMode="auto">
          <a:xfrm>
            <a:off x="6505824" y="33274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6505824" y="33623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0" name="Line 108"/>
          <p:cNvSpPr>
            <a:spLocks noChangeShapeType="1"/>
          </p:cNvSpPr>
          <p:nvPr/>
        </p:nvSpPr>
        <p:spPr bwMode="auto">
          <a:xfrm>
            <a:off x="6505824" y="33972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>
            <a:off x="6505824" y="34306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2" name="Line 110"/>
          <p:cNvSpPr>
            <a:spLocks noChangeShapeType="1"/>
          </p:cNvSpPr>
          <p:nvPr/>
        </p:nvSpPr>
        <p:spPr bwMode="auto">
          <a:xfrm>
            <a:off x="6505824" y="3465538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587624" y="3092475"/>
            <a:ext cx="3862388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4" name="Line 112"/>
          <p:cNvSpPr>
            <a:spLocks noChangeShapeType="1"/>
          </p:cNvSpPr>
          <p:nvPr/>
        </p:nvSpPr>
        <p:spPr bwMode="auto">
          <a:xfrm>
            <a:off x="587624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83051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6" name="Line 114"/>
          <p:cNvSpPr>
            <a:spLocks noChangeShapeType="1"/>
          </p:cNvSpPr>
          <p:nvPr/>
        </p:nvSpPr>
        <p:spPr bwMode="auto">
          <a:xfrm>
            <a:off x="1100387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>
            <a:off x="1362324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8" name="Line 116"/>
          <p:cNvSpPr>
            <a:spLocks noChangeShapeType="1"/>
          </p:cNvSpPr>
          <p:nvPr/>
        </p:nvSpPr>
        <p:spPr bwMode="auto">
          <a:xfrm>
            <a:off x="1619499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1876674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2133849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1" name="Line 119"/>
          <p:cNvSpPr>
            <a:spLocks noChangeShapeType="1"/>
          </p:cNvSpPr>
          <p:nvPr/>
        </p:nvSpPr>
        <p:spPr bwMode="auto">
          <a:xfrm>
            <a:off x="2391024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264661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3" name="Line 121"/>
          <p:cNvSpPr>
            <a:spLocks noChangeShapeType="1"/>
          </p:cNvSpPr>
          <p:nvPr/>
        </p:nvSpPr>
        <p:spPr bwMode="auto">
          <a:xfrm>
            <a:off x="2903787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4" name="Line 122"/>
          <p:cNvSpPr>
            <a:spLocks noChangeShapeType="1"/>
          </p:cNvSpPr>
          <p:nvPr/>
        </p:nvSpPr>
        <p:spPr bwMode="auto">
          <a:xfrm>
            <a:off x="316096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5" name="Line 123"/>
          <p:cNvSpPr>
            <a:spLocks noChangeShapeType="1"/>
          </p:cNvSpPr>
          <p:nvPr/>
        </p:nvSpPr>
        <p:spPr bwMode="auto">
          <a:xfrm>
            <a:off x="3418137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6" name="Line 124"/>
          <p:cNvSpPr>
            <a:spLocks noChangeShapeType="1"/>
          </p:cNvSpPr>
          <p:nvPr/>
        </p:nvSpPr>
        <p:spPr bwMode="auto">
          <a:xfrm>
            <a:off x="367531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7" name="Line 125"/>
          <p:cNvSpPr>
            <a:spLocks noChangeShapeType="1"/>
          </p:cNvSpPr>
          <p:nvPr/>
        </p:nvSpPr>
        <p:spPr bwMode="auto">
          <a:xfrm>
            <a:off x="3932487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8" name="Line 126"/>
          <p:cNvSpPr>
            <a:spLocks noChangeShapeType="1"/>
          </p:cNvSpPr>
          <p:nvPr/>
        </p:nvSpPr>
        <p:spPr bwMode="auto">
          <a:xfrm>
            <a:off x="418966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59" name="Line 127"/>
          <p:cNvSpPr>
            <a:spLocks noChangeShapeType="1"/>
          </p:cNvSpPr>
          <p:nvPr/>
        </p:nvSpPr>
        <p:spPr bwMode="auto">
          <a:xfrm>
            <a:off x="4450012" y="3043263"/>
            <a:ext cx="1588" cy="492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1100387" y="2835300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1362324" y="2835300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2" name="Line 130"/>
          <p:cNvSpPr>
            <a:spLocks noChangeShapeType="1"/>
          </p:cNvSpPr>
          <p:nvPr/>
        </p:nvSpPr>
        <p:spPr bwMode="auto">
          <a:xfrm>
            <a:off x="2903787" y="2835300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3" name="Line 131"/>
          <p:cNvSpPr>
            <a:spLocks noChangeShapeType="1"/>
          </p:cNvSpPr>
          <p:nvPr/>
        </p:nvSpPr>
        <p:spPr bwMode="auto">
          <a:xfrm>
            <a:off x="4189662" y="2835300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4" name="Line 132"/>
          <p:cNvSpPr>
            <a:spLocks noChangeShapeType="1"/>
          </p:cNvSpPr>
          <p:nvPr/>
        </p:nvSpPr>
        <p:spPr bwMode="auto">
          <a:xfrm>
            <a:off x="1362324" y="25781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5" name="Line 133"/>
          <p:cNvSpPr>
            <a:spLocks noChangeShapeType="1"/>
          </p:cNvSpPr>
          <p:nvPr/>
        </p:nvSpPr>
        <p:spPr bwMode="auto">
          <a:xfrm>
            <a:off x="1362324" y="26130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1362324" y="26479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1362324" y="26829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8" name="Line 136"/>
          <p:cNvSpPr>
            <a:spLocks noChangeShapeType="1"/>
          </p:cNvSpPr>
          <p:nvPr/>
        </p:nvSpPr>
        <p:spPr bwMode="auto">
          <a:xfrm>
            <a:off x="1362324" y="27178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69" name="Line 137"/>
          <p:cNvSpPr>
            <a:spLocks noChangeShapeType="1"/>
          </p:cNvSpPr>
          <p:nvPr/>
        </p:nvSpPr>
        <p:spPr bwMode="auto">
          <a:xfrm>
            <a:off x="1362324" y="27527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70" name="Line 138"/>
          <p:cNvSpPr>
            <a:spLocks noChangeShapeType="1"/>
          </p:cNvSpPr>
          <p:nvPr/>
        </p:nvSpPr>
        <p:spPr bwMode="auto">
          <a:xfrm>
            <a:off x="1362324" y="27876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71" name="Line 139"/>
          <p:cNvSpPr>
            <a:spLocks noChangeShapeType="1"/>
          </p:cNvSpPr>
          <p:nvPr/>
        </p:nvSpPr>
        <p:spPr bwMode="auto">
          <a:xfrm>
            <a:off x="1362324" y="2821013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72" name="Rectangle 140"/>
          <p:cNvSpPr>
            <a:spLocks noChangeArrowheads="1"/>
          </p:cNvSpPr>
          <p:nvPr/>
        </p:nvSpPr>
        <p:spPr bwMode="auto">
          <a:xfrm>
            <a:off x="578099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3" name="Rectangle 141"/>
          <p:cNvSpPr>
            <a:spLocks noChangeArrowheads="1"/>
          </p:cNvSpPr>
          <p:nvPr/>
        </p:nvSpPr>
        <p:spPr bwMode="auto">
          <a:xfrm>
            <a:off x="835274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4" name="Rectangle 142"/>
          <p:cNvSpPr>
            <a:spLocks noChangeArrowheads="1"/>
          </p:cNvSpPr>
          <p:nvPr/>
        </p:nvSpPr>
        <p:spPr bwMode="auto">
          <a:xfrm>
            <a:off x="1092449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5" name="Rectangle 143"/>
          <p:cNvSpPr>
            <a:spLocks noChangeArrowheads="1"/>
          </p:cNvSpPr>
          <p:nvPr/>
        </p:nvSpPr>
        <p:spPr bwMode="auto">
          <a:xfrm>
            <a:off x="1349624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6" name="Rectangle 144"/>
          <p:cNvSpPr>
            <a:spLocks noChangeArrowheads="1"/>
          </p:cNvSpPr>
          <p:nvPr/>
        </p:nvSpPr>
        <p:spPr bwMode="auto">
          <a:xfrm>
            <a:off x="1606799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7" name="Rectangle 145"/>
          <p:cNvSpPr>
            <a:spLocks noChangeArrowheads="1"/>
          </p:cNvSpPr>
          <p:nvPr/>
        </p:nvSpPr>
        <p:spPr bwMode="auto">
          <a:xfrm>
            <a:off x="1863974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8" name="Rectangle 146"/>
          <p:cNvSpPr>
            <a:spLocks noChangeArrowheads="1"/>
          </p:cNvSpPr>
          <p:nvPr/>
        </p:nvSpPr>
        <p:spPr bwMode="auto">
          <a:xfrm>
            <a:off x="2119562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9" name="Rectangle 147"/>
          <p:cNvSpPr>
            <a:spLocks noChangeArrowheads="1"/>
          </p:cNvSpPr>
          <p:nvPr/>
        </p:nvSpPr>
        <p:spPr bwMode="auto">
          <a:xfrm>
            <a:off x="2376737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0" name="Rectangle 148"/>
          <p:cNvSpPr>
            <a:spLocks noChangeArrowheads="1"/>
          </p:cNvSpPr>
          <p:nvPr/>
        </p:nvSpPr>
        <p:spPr bwMode="auto">
          <a:xfrm>
            <a:off x="2633912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1" name="Rectangle 149"/>
          <p:cNvSpPr>
            <a:spLocks noChangeArrowheads="1"/>
          </p:cNvSpPr>
          <p:nvPr/>
        </p:nvSpPr>
        <p:spPr bwMode="auto">
          <a:xfrm>
            <a:off x="2891087" y="31956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2" name="Rectangle 150"/>
          <p:cNvSpPr>
            <a:spLocks noChangeArrowheads="1"/>
          </p:cNvSpPr>
          <p:nvPr/>
        </p:nvSpPr>
        <p:spPr bwMode="auto">
          <a:xfrm>
            <a:off x="3070474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3" name="Rectangle 151"/>
          <p:cNvSpPr>
            <a:spLocks noChangeArrowheads="1"/>
          </p:cNvSpPr>
          <p:nvPr/>
        </p:nvSpPr>
        <p:spPr bwMode="auto">
          <a:xfrm>
            <a:off x="3326062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4" name="Rectangle 152"/>
          <p:cNvSpPr>
            <a:spLocks noChangeArrowheads="1"/>
          </p:cNvSpPr>
          <p:nvPr/>
        </p:nvSpPr>
        <p:spPr bwMode="auto">
          <a:xfrm>
            <a:off x="3583237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5" name="Rectangle 153"/>
          <p:cNvSpPr>
            <a:spLocks noChangeArrowheads="1"/>
          </p:cNvSpPr>
          <p:nvPr/>
        </p:nvSpPr>
        <p:spPr bwMode="auto">
          <a:xfrm>
            <a:off x="3840412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6" name="Rectangle 154"/>
          <p:cNvSpPr>
            <a:spLocks noChangeArrowheads="1"/>
          </p:cNvSpPr>
          <p:nvPr/>
        </p:nvSpPr>
        <p:spPr bwMode="auto">
          <a:xfrm>
            <a:off x="4097587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4354762" y="31956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4189662" y="25781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89" name="Line 157"/>
          <p:cNvSpPr>
            <a:spLocks noChangeShapeType="1"/>
          </p:cNvSpPr>
          <p:nvPr/>
        </p:nvSpPr>
        <p:spPr bwMode="auto">
          <a:xfrm>
            <a:off x="4189662" y="26130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>
            <a:off x="4189662" y="26479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4189662" y="268290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2" name="Line 160"/>
          <p:cNvSpPr>
            <a:spLocks noChangeShapeType="1"/>
          </p:cNvSpPr>
          <p:nvPr/>
        </p:nvSpPr>
        <p:spPr bwMode="auto">
          <a:xfrm>
            <a:off x="4189662" y="27178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3" name="Line 161"/>
          <p:cNvSpPr>
            <a:spLocks noChangeShapeType="1"/>
          </p:cNvSpPr>
          <p:nvPr/>
        </p:nvSpPr>
        <p:spPr bwMode="auto">
          <a:xfrm>
            <a:off x="4189662" y="27527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4" name="Line 162"/>
          <p:cNvSpPr>
            <a:spLocks noChangeShapeType="1"/>
          </p:cNvSpPr>
          <p:nvPr/>
        </p:nvSpPr>
        <p:spPr bwMode="auto">
          <a:xfrm>
            <a:off x="4189662" y="278767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5" name="Line 163"/>
          <p:cNvSpPr>
            <a:spLocks noChangeShapeType="1"/>
          </p:cNvSpPr>
          <p:nvPr/>
        </p:nvSpPr>
        <p:spPr bwMode="auto">
          <a:xfrm>
            <a:off x="4189662" y="2821013"/>
            <a:ext cx="1588" cy="142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6" name="Line 164"/>
          <p:cNvSpPr>
            <a:spLocks noChangeShapeType="1"/>
          </p:cNvSpPr>
          <p:nvPr/>
        </p:nvSpPr>
        <p:spPr bwMode="auto">
          <a:xfrm>
            <a:off x="587624" y="3992588"/>
            <a:ext cx="3862388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7" name="Line 165"/>
          <p:cNvSpPr>
            <a:spLocks noChangeShapeType="1"/>
          </p:cNvSpPr>
          <p:nvPr/>
        </p:nvSpPr>
        <p:spPr bwMode="auto">
          <a:xfrm>
            <a:off x="587624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8" name="Line 166"/>
          <p:cNvSpPr>
            <a:spLocks noChangeShapeType="1"/>
          </p:cNvSpPr>
          <p:nvPr/>
        </p:nvSpPr>
        <p:spPr bwMode="auto">
          <a:xfrm>
            <a:off x="83051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99" name="Line 167"/>
          <p:cNvSpPr>
            <a:spLocks noChangeShapeType="1"/>
          </p:cNvSpPr>
          <p:nvPr/>
        </p:nvSpPr>
        <p:spPr bwMode="auto">
          <a:xfrm>
            <a:off x="1100387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0" name="Line 168"/>
          <p:cNvSpPr>
            <a:spLocks noChangeShapeType="1"/>
          </p:cNvSpPr>
          <p:nvPr/>
        </p:nvSpPr>
        <p:spPr bwMode="auto">
          <a:xfrm>
            <a:off x="1362324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1" name="Line 169"/>
          <p:cNvSpPr>
            <a:spLocks noChangeShapeType="1"/>
          </p:cNvSpPr>
          <p:nvPr/>
        </p:nvSpPr>
        <p:spPr bwMode="auto">
          <a:xfrm>
            <a:off x="1619499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2" name="Line 170"/>
          <p:cNvSpPr>
            <a:spLocks noChangeShapeType="1"/>
          </p:cNvSpPr>
          <p:nvPr/>
        </p:nvSpPr>
        <p:spPr bwMode="auto">
          <a:xfrm>
            <a:off x="1876674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3" name="Line 171"/>
          <p:cNvSpPr>
            <a:spLocks noChangeShapeType="1"/>
          </p:cNvSpPr>
          <p:nvPr/>
        </p:nvSpPr>
        <p:spPr bwMode="auto">
          <a:xfrm>
            <a:off x="2133849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4" name="Line 172"/>
          <p:cNvSpPr>
            <a:spLocks noChangeShapeType="1"/>
          </p:cNvSpPr>
          <p:nvPr/>
        </p:nvSpPr>
        <p:spPr bwMode="auto">
          <a:xfrm>
            <a:off x="2391024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5" name="Line 173"/>
          <p:cNvSpPr>
            <a:spLocks noChangeShapeType="1"/>
          </p:cNvSpPr>
          <p:nvPr/>
        </p:nvSpPr>
        <p:spPr bwMode="auto">
          <a:xfrm>
            <a:off x="264661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6" name="Line 174"/>
          <p:cNvSpPr>
            <a:spLocks noChangeShapeType="1"/>
          </p:cNvSpPr>
          <p:nvPr/>
        </p:nvSpPr>
        <p:spPr bwMode="auto">
          <a:xfrm>
            <a:off x="2903787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7" name="Line 175"/>
          <p:cNvSpPr>
            <a:spLocks noChangeShapeType="1"/>
          </p:cNvSpPr>
          <p:nvPr/>
        </p:nvSpPr>
        <p:spPr bwMode="auto">
          <a:xfrm>
            <a:off x="316096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8" name="Line 176"/>
          <p:cNvSpPr>
            <a:spLocks noChangeShapeType="1"/>
          </p:cNvSpPr>
          <p:nvPr/>
        </p:nvSpPr>
        <p:spPr bwMode="auto">
          <a:xfrm>
            <a:off x="3418137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09" name="Line 177"/>
          <p:cNvSpPr>
            <a:spLocks noChangeShapeType="1"/>
          </p:cNvSpPr>
          <p:nvPr/>
        </p:nvSpPr>
        <p:spPr bwMode="auto">
          <a:xfrm>
            <a:off x="367531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0" name="Line 178"/>
          <p:cNvSpPr>
            <a:spLocks noChangeShapeType="1"/>
          </p:cNvSpPr>
          <p:nvPr/>
        </p:nvSpPr>
        <p:spPr bwMode="auto">
          <a:xfrm>
            <a:off x="3932487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1" name="Line 179"/>
          <p:cNvSpPr>
            <a:spLocks noChangeShapeType="1"/>
          </p:cNvSpPr>
          <p:nvPr/>
        </p:nvSpPr>
        <p:spPr bwMode="auto">
          <a:xfrm>
            <a:off x="418966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2" name="Line 180"/>
          <p:cNvSpPr>
            <a:spLocks noChangeShapeType="1"/>
          </p:cNvSpPr>
          <p:nvPr/>
        </p:nvSpPr>
        <p:spPr bwMode="auto">
          <a:xfrm>
            <a:off x="4450012" y="3940200"/>
            <a:ext cx="1588" cy="523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3" name="Line 181"/>
          <p:cNvSpPr>
            <a:spLocks noChangeShapeType="1"/>
          </p:cNvSpPr>
          <p:nvPr/>
        </p:nvSpPr>
        <p:spPr bwMode="auto">
          <a:xfrm>
            <a:off x="1100387" y="3735413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4" name="Line 182"/>
          <p:cNvSpPr>
            <a:spLocks noChangeShapeType="1"/>
          </p:cNvSpPr>
          <p:nvPr/>
        </p:nvSpPr>
        <p:spPr bwMode="auto">
          <a:xfrm>
            <a:off x="1362324" y="3735413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5" name="Line 183"/>
          <p:cNvSpPr>
            <a:spLocks noChangeShapeType="1"/>
          </p:cNvSpPr>
          <p:nvPr/>
        </p:nvSpPr>
        <p:spPr bwMode="auto">
          <a:xfrm>
            <a:off x="3932487" y="3735413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6" name="Line 184"/>
          <p:cNvSpPr>
            <a:spLocks noChangeShapeType="1"/>
          </p:cNvSpPr>
          <p:nvPr/>
        </p:nvSpPr>
        <p:spPr bwMode="auto">
          <a:xfrm>
            <a:off x="4189662" y="3735413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7" name="Line 185"/>
          <p:cNvSpPr>
            <a:spLocks noChangeShapeType="1"/>
          </p:cNvSpPr>
          <p:nvPr/>
        </p:nvSpPr>
        <p:spPr bwMode="auto">
          <a:xfrm>
            <a:off x="1362324" y="3479825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8" name="Line 186"/>
          <p:cNvSpPr>
            <a:spLocks noChangeShapeType="1"/>
          </p:cNvSpPr>
          <p:nvPr/>
        </p:nvSpPr>
        <p:spPr bwMode="auto">
          <a:xfrm>
            <a:off x="1362324" y="3514750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19" name="Line 187"/>
          <p:cNvSpPr>
            <a:spLocks noChangeShapeType="1"/>
          </p:cNvSpPr>
          <p:nvPr/>
        </p:nvSpPr>
        <p:spPr bwMode="auto">
          <a:xfrm>
            <a:off x="1362324" y="35496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0" name="Line 188"/>
          <p:cNvSpPr>
            <a:spLocks noChangeShapeType="1"/>
          </p:cNvSpPr>
          <p:nvPr/>
        </p:nvSpPr>
        <p:spPr bwMode="auto">
          <a:xfrm>
            <a:off x="1362324" y="358301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1" name="Line 189"/>
          <p:cNvSpPr>
            <a:spLocks noChangeShapeType="1"/>
          </p:cNvSpPr>
          <p:nvPr/>
        </p:nvSpPr>
        <p:spPr bwMode="auto">
          <a:xfrm>
            <a:off x="1362324" y="361793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2" name="Line 190"/>
          <p:cNvSpPr>
            <a:spLocks noChangeShapeType="1"/>
          </p:cNvSpPr>
          <p:nvPr/>
        </p:nvSpPr>
        <p:spPr bwMode="auto">
          <a:xfrm>
            <a:off x="1362324" y="3652863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3" name="Line 191"/>
          <p:cNvSpPr>
            <a:spLocks noChangeShapeType="1"/>
          </p:cNvSpPr>
          <p:nvPr/>
        </p:nvSpPr>
        <p:spPr bwMode="auto">
          <a:xfrm>
            <a:off x="1362324" y="3687788"/>
            <a:ext cx="1588" cy="1746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4" name="Line 192"/>
          <p:cNvSpPr>
            <a:spLocks noChangeShapeType="1"/>
          </p:cNvSpPr>
          <p:nvPr/>
        </p:nvSpPr>
        <p:spPr bwMode="auto">
          <a:xfrm>
            <a:off x="1362324" y="3722713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25" name="Rectangle 193"/>
          <p:cNvSpPr>
            <a:spLocks noChangeArrowheads="1"/>
          </p:cNvSpPr>
          <p:nvPr/>
        </p:nvSpPr>
        <p:spPr bwMode="auto">
          <a:xfrm>
            <a:off x="578099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26" name="Rectangle 194"/>
          <p:cNvSpPr>
            <a:spLocks noChangeArrowheads="1"/>
          </p:cNvSpPr>
          <p:nvPr/>
        </p:nvSpPr>
        <p:spPr bwMode="auto">
          <a:xfrm>
            <a:off x="835274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27" name="Rectangle 195"/>
          <p:cNvSpPr>
            <a:spLocks noChangeArrowheads="1"/>
          </p:cNvSpPr>
          <p:nvPr/>
        </p:nvSpPr>
        <p:spPr bwMode="auto">
          <a:xfrm>
            <a:off x="1092449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28" name="Rectangle 196"/>
          <p:cNvSpPr>
            <a:spLocks noChangeArrowheads="1"/>
          </p:cNvSpPr>
          <p:nvPr/>
        </p:nvSpPr>
        <p:spPr bwMode="auto">
          <a:xfrm>
            <a:off x="1349624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29" name="Rectangle 197"/>
          <p:cNvSpPr>
            <a:spLocks noChangeArrowheads="1"/>
          </p:cNvSpPr>
          <p:nvPr/>
        </p:nvSpPr>
        <p:spPr bwMode="auto">
          <a:xfrm>
            <a:off x="1606799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0" name="Rectangle 198"/>
          <p:cNvSpPr>
            <a:spLocks noChangeArrowheads="1"/>
          </p:cNvSpPr>
          <p:nvPr/>
        </p:nvSpPr>
        <p:spPr bwMode="auto">
          <a:xfrm>
            <a:off x="1863974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1" name="Rectangle 199"/>
          <p:cNvSpPr>
            <a:spLocks noChangeArrowheads="1"/>
          </p:cNvSpPr>
          <p:nvPr/>
        </p:nvSpPr>
        <p:spPr bwMode="auto">
          <a:xfrm>
            <a:off x="2119562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2" name="Rectangle 200"/>
          <p:cNvSpPr>
            <a:spLocks noChangeArrowheads="1"/>
          </p:cNvSpPr>
          <p:nvPr/>
        </p:nvSpPr>
        <p:spPr bwMode="auto">
          <a:xfrm>
            <a:off x="2376737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3" name="Rectangle 201"/>
          <p:cNvSpPr>
            <a:spLocks noChangeArrowheads="1"/>
          </p:cNvSpPr>
          <p:nvPr/>
        </p:nvSpPr>
        <p:spPr bwMode="auto">
          <a:xfrm>
            <a:off x="2633912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4" name="Rectangle 202"/>
          <p:cNvSpPr>
            <a:spLocks noChangeArrowheads="1"/>
          </p:cNvSpPr>
          <p:nvPr/>
        </p:nvSpPr>
        <p:spPr bwMode="auto">
          <a:xfrm>
            <a:off x="2891087" y="4097363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5" name="Rectangle 203"/>
          <p:cNvSpPr>
            <a:spLocks noChangeArrowheads="1"/>
          </p:cNvSpPr>
          <p:nvPr/>
        </p:nvSpPr>
        <p:spPr bwMode="auto">
          <a:xfrm>
            <a:off x="3070474" y="40973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6" name="Rectangle 204"/>
          <p:cNvSpPr>
            <a:spLocks noChangeArrowheads="1"/>
          </p:cNvSpPr>
          <p:nvPr/>
        </p:nvSpPr>
        <p:spPr bwMode="auto">
          <a:xfrm>
            <a:off x="3326062" y="40973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7" name="Rectangle 205"/>
          <p:cNvSpPr>
            <a:spLocks noChangeArrowheads="1"/>
          </p:cNvSpPr>
          <p:nvPr/>
        </p:nvSpPr>
        <p:spPr bwMode="auto">
          <a:xfrm>
            <a:off x="3583237" y="4097363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39" name="Rectangle 207"/>
          <p:cNvSpPr>
            <a:spLocks noChangeArrowheads="1"/>
          </p:cNvSpPr>
          <p:nvPr/>
        </p:nvSpPr>
        <p:spPr bwMode="auto">
          <a:xfrm>
            <a:off x="3840411" y="40973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40" name="Rectangle 208"/>
          <p:cNvSpPr>
            <a:spLocks noChangeArrowheads="1"/>
          </p:cNvSpPr>
          <p:nvPr/>
        </p:nvSpPr>
        <p:spPr bwMode="auto">
          <a:xfrm>
            <a:off x="4097586" y="40973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41" name="Rectangle 209"/>
          <p:cNvSpPr>
            <a:spLocks noChangeArrowheads="1"/>
          </p:cNvSpPr>
          <p:nvPr/>
        </p:nvSpPr>
        <p:spPr bwMode="auto">
          <a:xfrm>
            <a:off x="4354761" y="40973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42" name="Line 210"/>
          <p:cNvSpPr>
            <a:spLocks noChangeShapeType="1"/>
          </p:cNvSpPr>
          <p:nvPr/>
        </p:nvSpPr>
        <p:spPr bwMode="auto">
          <a:xfrm>
            <a:off x="4189661" y="3479825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3" name="Line 211"/>
          <p:cNvSpPr>
            <a:spLocks noChangeShapeType="1"/>
          </p:cNvSpPr>
          <p:nvPr/>
        </p:nvSpPr>
        <p:spPr bwMode="auto">
          <a:xfrm>
            <a:off x="4189661" y="3514750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>
            <a:off x="4189661" y="3549675"/>
            <a:ext cx="1588" cy="158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5" name="Line 213"/>
          <p:cNvSpPr>
            <a:spLocks noChangeShapeType="1"/>
          </p:cNvSpPr>
          <p:nvPr/>
        </p:nvSpPr>
        <p:spPr bwMode="auto">
          <a:xfrm>
            <a:off x="4189661" y="358301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6" name="Line 214"/>
          <p:cNvSpPr>
            <a:spLocks noChangeShapeType="1"/>
          </p:cNvSpPr>
          <p:nvPr/>
        </p:nvSpPr>
        <p:spPr bwMode="auto">
          <a:xfrm>
            <a:off x="4189661" y="361793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7" name="Line 215"/>
          <p:cNvSpPr>
            <a:spLocks noChangeShapeType="1"/>
          </p:cNvSpPr>
          <p:nvPr/>
        </p:nvSpPr>
        <p:spPr bwMode="auto">
          <a:xfrm>
            <a:off x="4189661" y="365286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8" name="Line 216"/>
          <p:cNvSpPr>
            <a:spLocks noChangeShapeType="1"/>
          </p:cNvSpPr>
          <p:nvPr/>
        </p:nvSpPr>
        <p:spPr bwMode="auto">
          <a:xfrm>
            <a:off x="4189661" y="368778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49" name="Line 217"/>
          <p:cNvSpPr>
            <a:spLocks noChangeShapeType="1"/>
          </p:cNvSpPr>
          <p:nvPr/>
        </p:nvSpPr>
        <p:spPr bwMode="auto">
          <a:xfrm>
            <a:off x="4189661" y="3722712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0" name="Line 218"/>
          <p:cNvSpPr>
            <a:spLocks noChangeShapeType="1"/>
          </p:cNvSpPr>
          <p:nvPr/>
        </p:nvSpPr>
        <p:spPr bwMode="auto">
          <a:xfrm>
            <a:off x="587624" y="2195537"/>
            <a:ext cx="3862388" cy="15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1" name="Line 219"/>
          <p:cNvSpPr>
            <a:spLocks noChangeShapeType="1"/>
          </p:cNvSpPr>
          <p:nvPr/>
        </p:nvSpPr>
        <p:spPr bwMode="auto">
          <a:xfrm>
            <a:off x="587624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2" name="Line 220"/>
          <p:cNvSpPr>
            <a:spLocks noChangeShapeType="1"/>
          </p:cNvSpPr>
          <p:nvPr/>
        </p:nvSpPr>
        <p:spPr bwMode="auto">
          <a:xfrm>
            <a:off x="83051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3" name="Line 221"/>
          <p:cNvSpPr>
            <a:spLocks noChangeShapeType="1"/>
          </p:cNvSpPr>
          <p:nvPr/>
        </p:nvSpPr>
        <p:spPr bwMode="auto">
          <a:xfrm>
            <a:off x="1100386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4" name="Line 222"/>
          <p:cNvSpPr>
            <a:spLocks noChangeShapeType="1"/>
          </p:cNvSpPr>
          <p:nvPr/>
        </p:nvSpPr>
        <p:spPr bwMode="auto">
          <a:xfrm>
            <a:off x="1362324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5" name="Line 223"/>
          <p:cNvSpPr>
            <a:spLocks noChangeShapeType="1"/>
          </p:cNvSpPr>
          <p:nvPr/>
        </p:nvSpPr>
        <p:spPr bwMode="auto">
          <a:xfrm>
            <a:off x="1619499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>
            <a:off x="1876674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7" name="Line 225"/>
          <p:cNvSpPr>
            <a:spLocks noChangeShapeType="1"/>
          </p:cNvSpPr>
          <p:nvPr/>
        </p:nvSpPr>
        <p:spPr bwMode="auto">
          <a:xfrm>
            <a:off x="2133849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8" name="Line 226"/>
          <p:cNvSpPr>
            <a:spLocks noChangeShapeType="1"/>
          </p:cNvSpPr>
          <p:nvPr/>
        </p:nvSpPr>
        <p:spPr bwMode="auto">
          <a:xfrm>
            <a:off x="2391024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>
            <a:off x="264661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0" name="Line 228"/>
          <p:cNvSpPr>
            <a:spLocks noChangeShapeType="1"/>
          </p:cNvSpPr>
          <p:nvPr/>
        </p:nvSpPr>
        <p:spPr bwMode="auto">
          <a:xfrm>
            <a:off x="2903786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16096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2" name="Line 230"/>
          <p:cNvSpPr>
            <a:spLocks noChangeShapeType="1"/>
          </p:cNvSpPr>
          <p:nvPr/>
        </p:nvSpPr>
        <p:spPr bwMode="auto">
          <a:xfrm>
            <a:off x="3418136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3" name="Line 231"/>
          <p:cNvSpPr>
            <a:spLocks noChangeShapeType="1"/>
          </p:cNvSpPr>
          <p:nvPr/>
        </p:nvSpPr>
        <p:spPr bwMode="auto">
          <a:xfrm>
            <a:off x="367531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4" name="Line 232"/>
          <p:cNvSpPr>
            <a:spLocks noChangeShapeType="1"/>
          </p:cNvSpPr>
          <p:nvPr/>
        </p:nvSpPr>
        <p:spPr bwMode="auto">
          <a:xfrm>
            <a:off x="3932486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5" name="Line 233"/>
          <p:cNvSpPr>
            <a:spLocks noChangeShapeType="1"/>
          </p:cNvSpPr>
          <p:nvPr/>
        </p:nvSpPr>
        <p:spPr bwMode="auto">
          <a:xfrm>
            <a:off x="418966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6" name="Line 234"/>
          <p:cNvSpPr>
            <a:spLocks noChangeShapeType="1"/>
          </p:cNvSpPr>
          <p:nvPr/>
        </p:nvSpPr>
        <p:spPr bwMode="auto">
          <a:xfrm>
            <a:off x="4450011" y="2143150"/>
            <a:ext cx="1588" cy="523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7" name="Line 235"/>
          <p:cNvSpPr>
            <a:spLocks noChangeShapeType="1"/>
          </p:cNvSpPr>
          <p:nvPr/>
        </p:nvSpPr>
        <p:spPr bwMode="auto">
          <a:xfrm>
            <a:off x="587624" y="1938362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8" name="Line 236"/>
          <p:cNvSpPr>
            <a:spLocks noChangeShapeType="1"/>
          </p:cNvSpPr>
          <p:nvPr/>
        </p:nvSpPr>
        <p:spPr bwMode="auto">
          <a:xfrm>
            <a:off x="830511" y="1938362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69" name="Line 237"/>
          <p:cNvSpPr>
            <a:spLocks noChangeShapeType="1"/>
          </p:cNvSpPr>
          <p:nvPr/>
        </p:nvSpPr>
        <p:spPr bwMode="auto">
          <a:xfrm>
            <a:off x="1100386" y="1938362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0" name="Line 238"/>
          <p:cNvSpPr>
            <a:spLocks noChangeShapeType="1"/>
          </p:cNvSpPr>
          <p:nvPr/>
        </p:nvSpPr>
        <p:spPr bwMode="auto">
          <a:xfrm>
            <a:off x="1362324" y="1938362"/>
            <a:ext cx="1588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1" name="Line 239"/>
          <p:cNvSpPr>
            <a:spLocks noChangeShapeType="1"/>
          </p:cNvSpPr>
          <p:nvPr/>
        </p:nvSpPr>
        <p:spPr bwMode="auto">
          <a:xfrm>
            <a:off x="830511" y="168118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2" name="Line 240"/>
          <p:cNvSpPr>
            <a:spLocks noChangeShapeType="1"/>
          </p:cNvSpPr>
          <p:nvPr/>
        </p:nvSpPr>
        <p:spPr bwMode="auto">
          <a:xfrm>
            <a:off x="830511" y="171611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3" name="Line 241"/>
          <p:cNvSpPr>
            <a:spLocks noChangeShapeType="1"/>
          </p:cNvSpPr>
          <p:nvPr/>
        </p:nvSpPr>
        <p:spPr bwMode="auto">
          <a:xfrm>
            <a:off x="830511" y="175103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4" name="Line 242"/>
          <p:cNvSpPr>
            <a:spLocks noChangeShapeType="1"/>
          </p:cNvSpPr>
          <p:nvPr/>
        </p:nvSpPr>
        <p:spPr bwMode="auto">
          <a:xfrm>
            <a:off x="830511" y="178596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5" name="Line 243"/>
          <p:cNvSpPr>
            <a:spLocks noChangeShapeType="1"/>
          </p:cNvSpPr>
          <p:nvPr/>
        </p:nvSpPr>
        <p:spPr bwMode="auto">
          <a:xfrm>
            <a:off x="830511" y="182088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6" name="Line 244"/>
          <p:cNvSpPr>
            <a:spLocks noChangeShapeType="1"/>
          </p:cNvSpPr>
          <p:nvPr/>
        </p:nvSpPr>
        <p:spPr bwMode="auto">
          <a:xfrm>
            <a:off x="830511" y="185581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7" name="Line 245"/>
          <p:cNvSpPr>
            <a:spLocks noChangeShapeType="1"/>
          </p:cNvSpPr>
          <p:nvPr/>
        </p:nvSpPr>
        <p:spPr bwMode="auto">
          <a:xfrm>
            <a:off x="830511" y="189073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8" name="Line 246"/>
          <p:cNvSpPr>
            <a:spLocks noChangeShapeType="1"/>
          </p:cNvSpPr>
          <p:nvPr/>
        </p:nvSpPr>
        <p:spPr bwMode="auto">
          <a:xfrm>
            <a:off x="830511" y="1925662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79" name="Rectangle 247"/>
          <p:cNvSpPr>
            <a:spLocks noChangeArrowheads="1"/>
          </p:cNvSpPr>
          <p:nvPr/>
        </p:nvSpPr>
        <p:spPr bwMode="auto">
          <a:xfrm>
            <a:off x="578099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0" name="Rectangle 248"/>
          <p:cNvSpPr>
            <a:spLocks noChangeArrowheads="1"/>
          </p:cNvSpPr>
          <p:nvPr/>
        </p:nvSpPr>
        <p:spPr bwMode="auto">
          <a:xfrm>
            <a:off x="835274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1" name="Rectangle 249"/>
          <p:cNvSpPr>
            <a:spLocks noChangeArrowheads="1"/>
          </p:cNvSpPr>
          <p:nvPr/>
        </p:nvSpPr>
        <p:spPr bwMode="auto">
          <a:xfrm>
            <a:off x="1092449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2" name="Rectangle 250"/>
          <p:cNvSpPr>
            <a:spLocks noChangeArrowheads="1"/>
          </p:cNvSpPr>
          <p:nvPr/>
        </p:nvSpPr>
        <p:spPr bwMode="auto">
          <a:xfrm>
            <a:off x="1349624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3" name="Rectangle 251"/>
          <p:cNvSpPr>
            <a:spLocks noChangeArrowheads="1"/>
          </p:cNvSpPr>
          <p:nvPr/>
        </p:nvSpPr>
        <p:spPr bwMode="auto">
          <a:xfrm>
            <a:off x="1606799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4" name="Rectangle 252"/>
          <p:cNvSpPr>
            <a:spLocks noChangeArrowheads="1"/>
          </p:cNvSpPr>
          <p:nvPr/>
        </p:nvSpPr>
        <p:spPr bwMode="auto">
          <a:xfrm>
            <a:off x="1863974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5" name="Rectangle 253"/>
          <p:cNvSpPr>
            <a:spLocks noChangeArrowheads="1"/>
          </p:cNvSpPr>
          <p:nvPr/>
        </p:nvSpPr>
        <p:spPr bwMode="auto">
          <a:xfrm>
            <a:off x="2119561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6" name="Rectangle 254"/>
          <p:cNvSpPr>
            <a:spLocks noChangeArrowheads="1"/>
          </p:cNvSpPr>
          <p:nvPr/>
        </p:nvSpPr>
        <p:spPr bwMode="auto">
          <a:xfrm>
            <a:off x="2376736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7" name="Rectangle 255"/>
          <p:cNvSpPr>
            <a:spLocks noChangeArrowheads="1"/>
          </p:cNvSpPr>
          <p:nvPr/>
        </p:nvSpPr>
        <p:spPr bwMode="auto">
          <a:xfrm>
            <a:off x="2633911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8" name="Rectangle 256"/>
          <p:cNvSpPr>
            <a:spLocks noChangeArrowheads="1"/>
          </p:cNvSpPr>
          <p:nvPr/>
        </p:nvSpPr>
        <p:spPr bwMode="auto">
          <a:xfrm>
            <a:off x="2891086" y="22939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9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89" name="Rectangle 257"/>
          <p:cNvSpPr>
            <a:spLocks noChangeArrowheads="1"/>
          </p:cNvSpPr>
          <p:nvPr/>
        </p:nvSpPr>
        <p:spPr bwMode="auto">
          <a:xfrm>
            <a:off x="3070474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0" name="Rectangle 258"/>
          <p:cNvSpPr>
            <a:spLocks noChangeArrowheads="1"/>
          </p:cNvSpPr>
          <p:nvPr/>
        </p:nvSpPr>
        <p:spPr bwMode="auto">
          <a:xfrm>
            <a:off x="3326061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1" name="Rectangle 259"/>
          <p:cNvSpPr>
            <a:spLocks noChangeArrowheads="1"/>
          </p:cNvSpPr>
          <p:nvPr/>
        </p:nvSpPr>
        <p:spPr bwMode="auto">
          <a:xfrm>
            <a:off x="3583236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2" name="Rectangle 260"/>
          <p:cNvSpPr>
            <a:spLocks noChangeArrowheads="1"/>
          </p:cNvSpPr>
          <p:nvPr/>
        </p:nvSpPr>
        <p:spPr bwMode="auto">
          <a:xfrm>
            <a:off x="3840411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3" name="Rectangle 261"/>
          <p:cNvSpPr>
            <a:spLocks noChangeArrowheads="1"/>
          </p:cNvSpPr>
          <p:nvPr/>
        </p:nvSpPr>
        <p:spPr bwMode="auto">
          <a:xfrm>
            <a:off x="4097586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4" name="Rectangle 262"/>
          <p:cNvSpPr>
            <a:spLocks noChangeArrowheads="1"/>
          </p:cNvSpPr>
          <p:nvPr/>
        </p:nvSpPr>
        <p:spPr bwMode="auto">
          <a:xfrm>
            <a:off x="4354761" y="2293962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15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95" name="Line 263"/>
          <p:cNvSpPr>
            <a:spLocks noChangeShapeType="1"/>
          </p:cNvSpPr>
          <p:nvPr/>
        </p:nvSpPr>
        <p:spPr bwMode="auto">
          <a:xfrm>
            <a:off x="1362324" y="168118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96" name="Line 264"/>
          <p:cNvSpPr>
            <a:spLocks noChangeShapeType="1"/>
          </p:cNvSpPr>
          <p:nvPr/>
        </p:nvSpPr>
        <p:spPr bwMode="auto">
          <a:xfrm>
            <a:off x="1362324" y="171611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97" name="Line 265"/>
          <p:cNvSpPr>
            <a:spLocks noChangeShapeType="1"/>
          </p:cNvSpPr>
          <p:nvPr/>
        </p:nvSpPr>
        <p:spPr bwMode="auto">
          <a:xfrm>
            <a:off x="1362324" y="175103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98" name="Line 266"/>
          <p:cNvSpPr>
            <a:spLocks noChangeShapeType="1"/>
          </p:cNvSpPr>
          <p:nvPr/>
        </p:nvSpPr>
        <p:spPr bwMode="auto">
          <a:xfrm>
            <a:off x="1362324" y="178596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99" name="Line 267"/>
          <p:cNvSpPr>
            <a:spLocks noChangeShapeType="1"/>
          </p:cNvSpPr>
          <p:nvPr/>
        </p:nvSpPr>
        <p:spPr bwMode="auto">
          <a:xfrm>
            <a:off x="1362324" y="182088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0" name="Line 268"/>
          <p:cNvSpPr>
            <a:spLocks noChangeShapeType="1"/>
          </p:cNvSpPr>
          <p:nvPr/>
        </p:nvSpPr>
        <p:spPr bwMode="auto">
          <a:xfrm>
            <a:off x="1362324" y="1855812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1" name="Line 269"/>
          <p:cNvSpPr>
            <a:spLocks noChangeShapeType="1"/>
          </p:cNvSpPr>
          <p:nvPr/>
        </p:nvSpPr>
        <p:spPr bwMode="auto">
          <a:xfrm>
            <a:off x="1362324" y="1890737"/>
            <a:ext cx="1588" cy="17462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2" name="Line 270"/>
          <p:cNvSpPr>
            <a:spLocks noChangeShapeType="1"/>
          </p:cNvSpPr>
          <p:nvPr/>
        </p:nvSpPr>
        <p:spPr bwMode="auto">
          <a:xfrm>
            <a:off x="1362324" y="1925662"/>
            <a:ext cx="1588" cy="127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3" name="Line 271"/>
          <p:cNvSpPr>
            <a:spLocks noChangeShapeType="1"/>
          </p:cNvSpPr>
          <p:nvPr/>
        </p:nvSpPr>
        <p:spPr bwMode="auto">
          <a:xfrm flipV="1">
            <a:off x="4707186" y="4149750"/>
            <a:ext cx="514350" cy="51435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4" name="Freeform 272"/>
          <p:cNvSpPr>
            <a:spLocks/>
          </p:cNvSpPr>
          <p:nvPr/>
        </p:nvSpPr>
        <p:spPr bwMode="auto">
          <a:xfrm>
            <a:off x="5077074" y="4149750"/>
            <a:ext cx="144463" cy="139700"/>
          </a:xfrm>
          <a:custGeom>
            <a:avLst/>
            <a:gdLst/>
            <a:ahLst/>
            <a:cxnLst>
              <a:cxn ang="0">
                <a:pos x="91" y="88"/>
              </a:cxn>
              <a:cxn ang="0">
                <a:pos x="91" y="0"/>
              </a:cxn>
              <a:cxn ang="0">
                <a:pos x="0" y="0"/>
              </a:cxn>
            </a:cxnLst>
            <a:rect l="0" t="0" r="r" b="b"/>
            <a:pathLst>
              <a:path w="91" h="88">
                <a:moveTo>
                  <a:pt x="91" y="88"/>
                </a:moveTo>
                <a:lnTo>
                  <a:pt x="9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5" name="Line 273"/>
          <p:cNvSpPr>
            <a:spLocks noChangeShapeType="1"/>
          </p:cNvSpPr>
          <p:nvPr/>
        </p:nvSpPr>
        <p:spPr bwMode="auto">
          <a:xfrm flipV="1">
            <a:off x="4707186" y="3735412"/>
            <a:ext cx="514350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6" name="Freeform 274"/>
          <p:cNvSpPr>
            <a:spLocks/>
          </p:cNvSpPr>
          <p:nvPr/>
        </p:nvSpPr>
        <p:spPr bwMode="auto">
          <a:xfrm>
            <a:off x="5086599" y="3692550"/>
            <a:ext cx="134938" cy="177800"/>
          </a:xfrm>
          <a:custGeom>
            <a:avLst/>
            <a:gdLst/>
            <a:ahLst/>
            <a:cxnLst>
              <a:cxn ang="0">
                <a:pos x="57" y="112"/>
              </a:cxn>
              <a:cxn ang="0">
                <a:pos x="85" y="27"/>
              </a:cxn>
              <a:cxn ang="0">
                <a:pos x="0" y="0"/>
              </a:cxn>
            </a:cxnLst>
            <a:rect l="0" t="0" r="r" b="b"/>
            <a:pathLst>
              <a:path w="85" h="112">
                <a:moveTo>
                  <a:pt x="57" y="112"/>
                </a:moveTo>
                <a:lnTo>
                  <a:pt x="85" y="27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7" name="Line 275"/>
          <p:cNvSpPr>
            <a:spLocks noChangeShapeType="1"/>
          </p:cNvSpPr>
          <p:nvPr/>
        </p:nvSpPr>
        <p:spPr bwMode="auto">
          <a:xfrm>
            <a:off x="4707186" y="3222650"/>
            <a:ext cx="514350" cy="257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8" name="Freeform 276"/>
          <p:cNvSpPr>
            <a:spLocks/>
          </p:cNvSpPr>
          <p:nvPr/>
        </p:nvSpPr>
        <p:spPr bwMode="auto">
          <a:xfrm>
            <a:off x="5086599" y="3344887"/>
            <a:ext cx="134938" cy="177800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85" y="85"/>
              </a:cxn>
              <a:cxn ang="0">
                <a:pos x="57" y="0"/>
              </a:cxn>
            </a:cxnLst>
            <a:rect l="0" t="0" r="r" b="b"/>
            <a:pathLst>
              <a:path w="85" h="112">
                <a:moveTo>
                  <a:pt x="0" y="112"/>
                </a:moveTo>
                <a:lnTo>
                  <a:pt x="85" y="85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09" name="Rectangle 277"/>
          <p:cNvSpPr>
            <a:spLocks noChangeArrowheads="1"/>
          </p:cNvSpPr>
          <p:nvPr/>
        </p:nvSpPr>
        <p:spPr bwMode="auto">
          <a:xfrm>
            <a:off x="2408486" y="2565425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0" name="Rectangle 278"/>
          <p:cNvSpPr>
            <a:spLocks noChangeArrowheads="1"/>
          </p:cNvSpPr>
          <p:nvPr/>
        </p:nvSpPr>
        <p:spPr bwMode="auto">
          <a:xfrm>
            <a:off x="2408486" y="2695600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1" name="Rectangle 279"/>
          <p:cNvSpPr>
            <a:spLocks noChangeArrowheads="1"/>
          </p:cNvSpPr>
          <p:nvPr/>
        </p:nvSpPr>
        <p:spPr bwMode="auto">
          <a:xfrm>
            <a:off x="2408486" y="2827362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2" name="Rectangle 280"/>
          <p:cNvSpPr>
            <a:spLocks noChangeArrowheads="1"/>
          </p:cNvSpPr>
          <p:nvPr/>
        </p:nvSpPr>
        <p:spPr bwMode="auto">
          <a:xfrm>
            <a:off x="2408486" y="3492525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3" name="Rectangle 281"/>
          <p:cNvSpPr>
            <a:spLocks noChangeArrowheads="1"/>
          </p:cNvSpPr>
          <p:nvPr/>
        </p:nvSpPr>
        <p:spPr bwMode="auto">
          <a:xfrm>
            <a:off x="2408486" y="3622700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4" name="Rectangle 282"/>
          <p:cNvSpPr>
            <a:spLocks noChangeArrowheads="1"/>
          </p:cNvSpPr>
          <p:nvPr/>
        </p:nvSpPr>
        <p:spPr bwMode="auto">
          <a:xfrm>
            <a:off x="2408486" y="3754462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5" name="Rectangle 283"/>
          <p:cNvSpPr>
            <a:spLocks noChangeArrowheads="1"/>
          </p:cNvSpPr>
          <p:nvPr/>
        </p:nvSpPr>
        <p:spPr bwMode="auto">
          <a:xfrm>
            <a:off x="2408486" y="4211662"/>
            <a:ext cx="115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716" name="Rectangle 284"/>
          <p:cNvSpPr>
            <a:spLocks noChangeArrowheads="1"/>
          </p:cNvSpPr>
          <p:nvPr/>
        </p:nvSpPr>
        <p:spPr bwMode="auto">
          <a:xfrm>
            <a:off x="2408486" y="4341837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7" name="Rectangle 285"/>
          <p:cNvSpPr>
            <a:spLocks noChangeArrowheads="1"/>
          </p:cNvSpPr>
          <p:nvPr/>
        </p:nvSpPr>
        <p:spPr bwMode="auto">
          <a:xfrm>
            <a:off x="2408486" y="4472012"/>
            <a:ext cx="1127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718" name="Rectangle 286"/>
          <p:cNvSpPr>
            <a:spLocks noChangeArrowheads="1"/>
          </p:cNvSpPr>
          <p:nvPr/>
        </p:nvSpPr>
        <p:spPr bwMode="auto">
          <a:xfrm>
            <a:off x="6588224" y="3933056"/>
            <a:ext cx="19091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Track Length: 4 position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719" name="Rectangle 287"/>
          <p:cNvSpPr>
            <a:spLocks noChangeArrowheads="1"/>
          </p:cNvSpPr>
          <p:nvPr/>
        </p:nvSpPr>
        <p:spPr bwMode="auto">
          <a:xfrm>
            <a:off x="6662837" y="4106093"/>
            <a:ext cx="17905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encode pulse : 2 pulse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720" name="Line 288"/>
          <p:cNvSpPr>
            <a:spLocks noChangeShapeType="1"/>
          </p:cNvSpPr>
          <p:nvPr/>
        </p:nvSpPr>
        <p:spPr bwMode="auto">
          <a:xfrm>
            <a:off x="7539286" y="3684612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21" name="Line 289"/>
          <p:cNvSpPr>
            <a:spLocks noChangeShapeType="1"/>
          </p:cNvSpPr>
          <p:nvPr/>
        </p:nvSpPr>
        <p:spPr bwMode="auto">
          <a:xfrm>
            <a:off x="8052049" y="3684612"/>
            <a:ext cx="1588" cy="50800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22" name="Rectangle 290"/>
          <p:cNvSpPr>
            <a:spLocks noChangeArrowheads="1"/>
          </p:cNvSpPr>
          <p:nvPr/>
        </p:nvSpPr>
        <p:spPr bwMode="auto">
          <a:xfrm>
            <a:off x="6780461" y="3230587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7" name="AutoShape 5"/>
          <p:cNvSpPr>
            <a:spLocks noChangeAspect="1" noChangeArrowheads="1" noTextEdit="1"/>
          </p:cNvSpPr>
          <p:nvPr/>
        </p:nvSpPr>
        <p:spPr bwMode="auto">
          <a:xfrm>
            <a:off x="899592" y="1988840"/>
            <a:ext cx="761523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949555" y="4198640"/>
            <a:ext cx="1497013" cy="298450"/>
          </a:xfrm>
          <a:prstGeom prst="rect">
            <a:avLst/>
          </a:prstGeom>
          <a:pattFill prst="ltUpDiag">
            <a:fgClr>
              <a:srgbClr val="9A9A9A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949555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701146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707179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7132117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19403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725435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314680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37659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43691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497242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755915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761948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7679805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774171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80204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862367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92428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798460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8044930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810684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816716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8227492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828940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834973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8410055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V="1">
            <a:off x="8446567" y="4462165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 flipV="1">
            <a:off x="8446567" y="4401840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8446567" y="4341515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8446567" y="4279603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8446567" y="4219278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>
            <a:off x="8405292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 flipH="1">
            <a:off x="8344967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H="1">
            <a:off x="8283055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>
            <a:off x="8222730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>
            <a:off x="8162405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H="1">
            <a:off x="8100492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 flipH="1">
            <a:off x="8040167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 flipH="1">
            <a:off x="7979842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H="1">
            <a:off x="7917930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 flipH="1">
            <a:off x="7857605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 flipH="1">
            <a:off x="7797280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 flipH="1">
            <a:off x="7735367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 flipH="1">
            <a:off x="7675042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 flipH="1">
            <a:off x="7614717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>
            <a:off x="7552805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 flipH="1">
            <a:off x="7492480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 flipH="1">
            <a:off x="7432155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 flipH="1">
            <a:off x="7370242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7309917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 flipH="1">
            <a:off x="7249592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 flipH="1">
            <a:off x="7187680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 flipH="1">
            <a:off x="7127355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H="1">
            <a:off x="7067030" y="419864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 flipH="1">
            <a:off x="7005117" y="419864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4" name="Freeform 62"/>
          <p:cNvSpPr>
            <a:spLocks/>
          </p:cNvSpPr>
          <p:nvPr/>
        </p:nvSpPr>
        <p:spPr bwMode="auto">
          <a:xfrm>
            <a:off x="6949555" y="4198640"/>
            <a:ext cx="4763" cy="47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6949555" y="4254203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6949555" y="4316115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6949555" y="4376440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6949555" y="4436765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7568680" y="4243090"/>
            <a:ext cx="13946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,,,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955155" y="2099965"/>
            <a:ext cx="1497013" cy="2697163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1620317" y="3341390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1620317" y="3514428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1620317" y="3681115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955155" y="2099965"/>
            <a:ext cx="1497013" cy="3000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1315517" y="2132856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955155" y="2400003"/>
            <a:ext cx="1497013" cy="2984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1315517" y="2420888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955155" y="2698453"/>
            <a:ext cx="1497013" cy="2984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1315517" y="2708920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955155" y="4497090"/>
            <a:ext cx="1497013" cy="3000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1142480" y="4509120"/>
            <a:ext cx="9842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2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-1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955155" y="4198640"/>
            <a:ext cx="1497013" cy="2984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1142480" y="4221088"/>
            <a:ext cx="98424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2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-2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1835696" y="4149080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1835696" y="4437112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6" name="Rectangle 84"/>
          <p:cNvSpPr>
            <a:spLocks noChangeArrowheads="1"/>
          </p:cNvSpPr>
          <p:nvPr/>
        </p:nvSpPr>
        <p:spPr bwMode="auto">
          <a:xfrm>
            <a:off x="3099867" y="2106315"/>
            <a:ext cx="23804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codebook space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3099867" y="2409528"/>
            <a:ext cx="2782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sections number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 = 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8" name="Rectangle 86"/>
          <p:cNvSpPr>
            <a:spLocks noChangeArrowheads="1"/>
          </p:cNvSpPr>
          <p:nvPr/>
        </p:nvSpPr>
        <p:spPr bwMode="auto">
          <a:xfrm>
            <a:off x="3099867" y="2714328"/>
            <a:ext cx="202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sections space 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5255692" y="2714328"/>
            <a:ext cx="4712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SLF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5636692" y="2714328"/>
            <a:ext cx="6892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N/2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5868144" y="2288878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2" name="Rectangle 90"/>
          <p:cNvSpPr>
            <a:spLocks noChangeArrowheads="1"/>
          </p:cNvSpPr>
          <p:nvPr/>
        </p:nvSpPr>
        <p:spPr bwMode="auto">
          <a:xfrm>
            <a:off x="6300192" y="2617490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3" name="Rectangle 91"/>
          <p:cNvSpPr>
            <a:spLocks noChangeArrowheads="1"/>
          </p:cNvSpPr>
          <p:nvPr/>
        </p:nvSpPr>
        <p:spPr bwMode="auto">
          <a:xfrm>
            <a:off x="3099867" y="3454103"/>
            <a:ext cx="23804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codebook space 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3099867" y="3758903"/>
            <a:ext cx="303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sections number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 = N/2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3099867" y="4062115"/>
            <a:ext cx="20229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sections space </a:t>
            </a: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5255692" y="4062115"/>
            <a:ext cx="4712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SLF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5636692" y="4062115"/>
            <a:ext cx="705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8" name="Rectangle 96"/>
          <p:cNvSpPr>
            <a:spLocks noChangeArrowheads="1"/>
          </p:cNvSpPr>
          <p:nvPr/>
        </p:nvSpPr>
        <p:spPr bwMode="auto">
          <a:xfrm>
            <a:off x="5763692" y="4062115"/>
            <a:ext cx="3622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 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29" name="Rectangle 97"/>
          <p:cNvSpPr>
            <a:spLocks noChangeArrowheads="1"/>
          </p:cNvSpPr>
          <p:nvPr/>
        </p:nvSpPr>
        <p:spPr bwMode="auto">
          <a:xfrm>
            <a:off x="6128817" y="3636665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6128817" y="3966865"/>
            <a:ext cx="14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1" name="Rectangle 99"/>
          <p:cNvSpPr>
            <a:spLocks noChangeArrowheads="1"/>
          </p:cNvSpPr>
          <p:nvPr/>
        </p:nvSpPr>
        <p:spPr bwMode="auto">
          <a:xfrm>
            <a:off x="6949555" y="2099965"/>
            <a:ext cx="1497013" cy="209867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2" name="Rectangle 100"/>
          <p:cNvSpPr>
            <a:spLocks noChangeArrowheads="1"/>
          </p:cNvSpPr>
          <p:nvPr/>
        </p:nvSpPr>
        <p:spPr bwMode="auto">
          <a:xfrm>
            <a:off x="7614717" y="2961978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3" name="Rectangle 101"/>
          <p:cNvSpPr>
            <a:spLocks noChangeArrowheads="1"/>
          </p:cNvSpPr>
          <p:nvPr/>
        </p:nvSpPr>
        <p:spPr bwMode="auto">
          <a:xfrm>
            <a:off x="7614717" y="3128665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4" name="Rectangle 102"/>
          <p:cNvSpPr>
            <a:spLocks noChangeArrowheads="1"/>
          </p:cNvSpPr>
          <p:nvPr/>
        </p:nvSpPr>
        <p:spPr bwMode="auto">
          <a:xfrm>
            <a:off x="7614717" y="3295353"/>
            <a:ext cx="1667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5" name="Rectangle 103"/>
          <p:cNvSpPr>
            <a:spLocks noChangeArrowheads="1"/>
          </p:cNvSpPr>
          <p:nvPr/>
        </p:nvSpPr>
        <p:spPr bwMode="auto">
          <a:xfrm>
            <a:off x="6949555" y="2099965"/>
            <a:ext cx="1497013" cy="3000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6" name="Rectangle 104"/>
          <p:cNvSpPr>
            <a:spLocks noChangeArrowheads="1"/>
          </p:cNvSpPr>
          <p:nvPr/>
        </p:nvSpPr>
        <p:spPr bwMode="auto">
          <a:xfrm>
            <a:off x="7309917" y="2146003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7" name="Rectangle 105"/>
          <p:cNvSpPr>
            <a:spLocks noChangeArrowheads="1"/>
          </p:cNvSpPr>
          <p:nvPr/>
        </p:nvSpPr>
        <p:spPr bwMode="auto">
          <a:xfrm>
            <a:off x="6949555" y="2400003"/>
            <a:ext cx="1497013" cy="2984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7309917" y="2444453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39" name="Rectangle 107"/>
          <p:cNvSpPr>
            <a:spLocks noChangeArrowheads="1"/>
          </p:cNvSpPr>
          <p:nvPr/>
        </p:nvSpPr>
        <p:spPr bwMode="auto">
          <a:xfrm>
            <a:off x="6949555" y="2698453"/>
            <a:ext cx="1497013" cy="2984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7309917" y="2742903"/>
            <a:ext cx="69570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1" name="Rectangle 109"/>
          <p:cNvSpPr>
            <a:spLocks noChangeArrowheads="1"/>
          </p:cNvSpPr>
          <p:nvPr/>
        </p:nvSpPr>
        <p:spPr bwMode="auto">
          <a:xfrm>
            <a:off x="6949555" y="3900190"/>
            <a:ext cx="1497013" cy="29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2" name="Rectangle 110"/>
          <p:cNvSpPr>
            <a:spLocks noChangeArrowheads="1"/>
          </p:cNvSpPr>
          <p:nvPr/>
        </p:nvSpPr>
        <p:spPr bwMode="auto">
          <a:xfrm>
            <a:off x="7224192" y="3939878"/>
            <a:ext cx="86241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N/2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3" name="Rectangle 111"/>
          <p:cNvSpPr>
            <a:spLocks noChangeArrowheads="1"/>
          </p:cNvSpPr>
          <p:nvPr/>
        </p:nvSpPr>
        <p:spPr bwMode="auto">
          <a:xfrm>
            <a:off x="6949555" y="3600153"/>
            <a:ext cx="1497013" cy="3000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4" name="Rectangle 112"/>
          <p:cNvSpPr>
            <a:spLocks noChangeArrowheads="1"/>
          </p:cNvSpPr>
          <p:nvPr/>
        </p:nvSpPr>
        <p:spPr bwMode="auto">
          <a:xfrm>
            <a:off x="7051155" y="3639840"/>
            <a:ext cx="115095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N/2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-1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5" name="Rectangle 113"/>
          <p:cNvSpPr>
            <a:spLocks noChangeArrowheads="1"/>
          </p:cNvSpPr>
          <p:nvPr/>
        </p:nvSpPr>
        <p:spPr bwMode="auto">
          <a:xfrm>
            <a:off x="8079426" y="3861048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6" name="Rectangle 114"/>
          <p:cNvSpPr>
            <a:spLocks noChangeArrowheads="1"/>
          </p:cNvSpPr>
          <p:nvPr/>
        </p:nvSpPr>
        <p:spPr bwMode="auto">
          <a:xfrm>
            <a:off x="7935410" y="3590628"/>
            <a:ext cx="9297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 flipH="1">
            <a:off x="2690292" y="2582565"/>
            <a:ext cx="3603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8" name="Freeform 116"/>
          <p:cNvSpPr>
            <a:spLocks/>
          </p:cNvSpPr>
          <p:nvPr/>
        </p:nvSpPr>
        <p:spPr bwMode="auto">
          <a:xfrm>
            <a:off x="2512492" y="2465090"/>
            <a:ext cx="233363" cy="233363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47" y="0"/>
              </a:cxn>
              <a:cxn ang="0">
                <a:pos x="144" y="7"/>
              </a:cxn>
              <a:cxn ang="0">
                <a:pos x="140" y="16"/>
              </a:cxn>
              <a:cxn ang="0">
                <a:pos x="137" y="22"/>
              </a:cxn>
              <a:cxn ang="0">
                <a:pos x="134" y="32"/>
              </a:cxn>
              <a:cxn ang="0">
                <a:pos x="134" y="42"/>
              </a:cxn>
              <a:cxn ang="0">
                <a:pos x="131" y="51"/>
              </a:cxn>
              <a:cxn ang="0">
                <a:pos x="131" y="58"/>
              </a:cxn>
              <a:cxn ang="0">
                <a:pos x="131" y="67"/>
              </a:cxn>
              <a:cxn ang="0">
                <a:pos x="131" y="77"/>
              </a:cxn>
              <a:cxn ang="0">
                <a:pos x="131" y="86"/>
              </a:cxn>
              <a:cxn ang="0">
                <a:pos x="131" y="96"/>
              </a:cxn>
              <a:cxn ang="0">
                <a:pos x="134" y="102"/>
              </a:cxn>
              <a:cxn ang="0">
                <a:pos x="134" y="112"/>
              </a:cxn>
              <a:cxn ang="0">
                <a:pos x="137" y="121"/>
              </a:cxn>
              <a:cxn ang="0">
                <a:pos x="140" y="131"/>
              </a:cxn>
              <a:cxn ang="0">
                <a:pos x="144" y="137"/>
              </a:cxn>
              <a:cxn ang="0">
                <a:pos x="147" y="147"/>
              </a:cxn>
              <a:cxn ang="0">
                <a:pos x="0" y="74"/>
              </a:cxn>
            </a:cxnLst>
            <a:rect l="0" t="0" r="r" b="b"/>
            <a:pathLst>
              <a:path w="147" h="147">
                <a:moveTo>
                  <a:pt x="0" y="74"/>
                </a:moveTo>
                <a:lnTo>
                  <a:pt x="147" y="0"/>
                </a:lnTo>
                <a:lnTo>
                  <a:pt x="144" y="7"/>
                </a:lnTo>
                <a:lnTo>
                  <a:pt x="140" y="16"/>
                </a:lnTo>
                <a:lnTo>
                  <a:pt x="137" y="22"/>
                </a:lnTo>
                <a:lnTo>
                  <a:pt x="134" y="32"/>
                </a:lnTo>
                <a:lnTo>
                  <a:pt x="134" y="42"/>
                </a:lnTo>
                <a:lnTo>
                  <a:pt x="131" y="51"/>
                </a:lnTo>
                <a:lnTo>
                  <a:pt x="131" y="58"/>
                </a:lnTo>
                <a:lnTo>
                  <a:pt x="131" y="67"/>
                </a:lnTo>
                <a:lnTo>
                  <a:pt x="131" y="77"/>
                </a:lnTo>
                <a:lnTo>
                  <a:pt x="131" y="86"/>
                </a:lnTo>
                <a:lnTo>
                  <a:pt x="131" y="96"/>
                </a:lnTo>
                <a:lnTo>
                  <a:pt x="134" y="102"/>
                </a:lnTo>
                <a:lnTo>
                  <a:pt x="134" y="112"/>
                </a:lnTo>
                <a:lnTo>
                  <a:pt x="137" y="121"/>
                </a:lnTo>
                <a:lnTo>
                  <a:pt x="140" y="131"/>
                </a:lnTo>
                <a:lnTo>
                  <a:pt x="144" y="137"/>
                </a:lnTo>
                <a:lnTo>
                  <a:pt x="147" y="147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6346305" y="3955753"/>
            <a:ext cx="3651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0" name="Freeform 118"/>
          <p:cNvSpPr>
            <a:spLocks/>
          </p:cNvSpPr>
          <p:nvPr/>
        </p:nvSpPr>
        <p:spPr bwMode="auto">
          <a:xfrm>
            <a:off x="6655867" y="3838278"/>
            <a:ext cx="233363" cy="233363"/>
          </a:xfrm>
          <a:custGeom>
            <a:avLst/>
            <a:gdLst/>
            <a:ahLst/>
            <a:cxnLst>
              <a:cxn ang="0">
                <a:pos x="147" y="74"/>
              </a:cxn>
              <a:cxn ang="0">
                <a:pos x="0" y="147"/>
              </a:cxn>
              <a:cxn ang="0">
                <a:pos x="3" y="141"/>
              </a:cxn>
              <a:cxn ang="0">
                <a:pos x="6" y="131"/>
              </a:cxn>
              <a:cxn ang="0">
                <a:pos x="10" y="125"/>
              </a:cxn>
              <a:cxn ang="0">
                <a:pos x="13" y="115"/>
              </a:cxn>
              <a:cxn ang="0">
                <a:pos x="13" y="106"/>
              </a:cxn>
              <a:cxn ang="0">
                <a:pos x="16" y="96"/>
              </a:cxn>
              <a:cxn ang="0">
                <a:pos x="16" y="90"/>
              </a:cxn>
              <a:cxn ang="0">
                <a:pos x="16" y="80"/>
              </a:cxn>
              <a:cxn ang="0">
                <a:pos x="16" y="71"/>
              </a:cxn>
              <a:cxn ang="0">
                <a:pos x="16" y="61"/>
              </a:cxn>
              <a:cxn ang="0">
                <a:pos x="16" y="51"/>
              </a:cxn>
              <a:cxn ang="0">
                <a:pos x="13" y="45"/>
              </a:cxn>
              <a:cxn ang="0">
                <a:pos x="13" y="36"/>
              </a:cxn>
              <a:cxn ang="0">
                <a:pos x="10" y="26"/>
              </a:cxn>
              <a:cxn ang="0">
                <a:pos x="6" y="20"/>
              </a:cxn>
              <a:cxn ang="0">
                <a:pos x="3" y="10"/>
              </a:cxn>
              <a:cxn ang="0">
                <a:pos x="0" y="0"/>
              </a:cxn>
              <a:cxn ang="0">
                <a:pos x="147" y="74"/>
              </a:cxn>
            </a:cxnLst>
            <a:rect l="0" t="0" r="r" b="b"/>
            <a:pathLst>
              <a:path w="147" h="147">
                <a:moveTo>
                  <a:pt x="147" y="74"/>
                </a:moveTo>
                <a:lnTo>
                  <a:pt x="0" y="147"/>
                </a:lnTo>
                <a:lnTo>
                  <a:pt x="3" y="141"/>
                </a:lnTo>
                <a:lnTo>
                  <a:pt x="6" y="131"/>
                </a:lnTo>
                <a:lnTo>
                  <a:pt x="10" y="125"/>
                </a:lnTo>
                <a:lnTo>
                  <a:pt x="13" y="115"/>
                </a:lnTo>
                <a:lnTo>
                  <a:pt x="13" y="106"/>
                </a:lnTo>
                <a:lnTo>
                  <a:pt x="16" y="96"/>
                </a:lnTo>
                <a:lnTo>
                  <a:pt x="16" y="90"/>
                </a:lnTo>
                <a:lnTo>
                  <a:pt x="16" y="80"/>
                </a:lnTo>
                <a:lnTo>
                  <a:pt x="16" y="71"/>
                </a:lnTo>
                <a:lnTo>
                  <a:pt x="16" y="61"/>
                </a:lnTo>
                <a:lnTo>
                  <a:pt x="16" y="51"/>
                </a:lnTo>
                <a:lnTo>
                  <a:pt x="13" y="45"/>
                </a:lnTo>
                <a:lnTo>
                  <a:pt x="13" y="36"/>
                </a:lnTo>
                <a:lnTo>
                  <a:pt x="10" y="26"/>
                </a:lnTo>
                <a:lnTo>
                  <a:pt x="6" y="20"/>
                </a:lnTo>
                <a:lnTo>
                  <a:pt x="3" y="10"/>
                </a:lnTo>
                <a:lnTo>
                  <a:pt x="0" y="0"/>
                </a:lnTo>
                <a:lnTo>
                  <a:pt x="147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1" name="Rectangle 119"/>
          <p:cNvSpPr>
            <a:spLocks noChangeArrowheads="1"/>
          </p:cNvSpPr>
          <p:nvPr/>
        </p:nvSpPr>
        <p:spPr bwMode="auto">
          <a:xfrm>
            <a:off x="6949555" y="4497090"/>
            <a:ext cx="1497013" cy="300038"/>
          </a:xfrm>
          <a:prstGeom prst="rect">
            <a:avLst/>
          </a:prstGeom>
          <a:pattFill prst="ltUpDiag">
            <a:fgClr>
              <a:srgbClr val="B3B3B3"/>
            </a:fgClr>
            <a:bgClr>
              <a:srgbClr val="FFFFFF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6949555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3" name="Line 121"/>
          <p:cNvSpPr>
            <a:spLocks noChangeShapeType="1"/>
          </p:cNvSpPr>
          <p:nvPr/>
        </p:nvSpPr>
        <p:spPr bwMode="auto">
          <a:xfrm>
            <a:off x="7011467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4" name="Line 122"/>
          <p:cNvSpPr>
            <a:spLocks noChangeShapeType="1"/>
          </p:cNvSpPr>
          <p:nvPr/>
        </p:nvSpPr>
        <p:spPr bwMode="auto">
          <a:xfrm>
            <a:off x="7071792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5" name="Line 123"/>
          <p:cNvSpPr>
            <a:spLocks noChangeShapeType="1"/>
          </p:cNvSpPr>
          <p:nvPr/>
        </p:nvSpPr>
        <p:spPr bwMode="auto">
          <a:xfrm>
            <a:off x="7132117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6" name="Line 124"/>
          <p:cNvSpPr>
            <a:spLocks noChangeShapeType="1"/>
          </p:cNvSpPr>
          <p:nvPr/>
        </p:nvSpPr>
        <p:spPr bwMode="auto">
          <a:xfrm>
            <a:off x="7194030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7" name="Line 125"/>
          <p:cNvSpPr>
            <a:spLocks noChangeShapeType="1"/>
          </p:cNvSpPr>
          <p:nvPr/>
        </p:nvSpPr>
        <p:spPr bwMode="auto">
          <a:xfrm>
            <a:off x="7254355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8" name="Line 126"/>
          <p:cNvSpPr>
            <a:spLocks noChangeShapeType="1"/>
          </p:cNvSpPr>
          <p:nvPr/>
        </p:nvSpPr>
        <p:spPr bwMode="auto">
          <a:xfrm>
            <a:off x="7314680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59" name="Line 127"/>
          <p:cNvSpPr>
            <a:spLocks noChangeShapeType="1"/>
          </p:cNvSpPr>
          <p:nvPr/>
        </p:nvSpPr>
        <p:spPr bwMode="auto">
          <a:xfrm>
            <a:off x="7376592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7436917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7497242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2" name="Line 130"/>
          <p:cNvSpPr>
            <a:spLocks noChangeShapeType="1"/>
          </p:cNvSpPr>
          <p:nvPr/>
        </p:nvSpPr>
        <p:spPr bwMode="auto">
          <a:xfrm>
            <a:off x="7559155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3" name="Line 131"/>
          <p:cNvSpPr>
            <a:spLocks noChangeShapeType="1"/>
          </p:cNvSpPr>
          <p:nvPr/>
        </p:nvSpPr>
        <p:spPr bwMode="auto">
          <a:xfrm>
            <a:off x="7619480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4" name="Line 132"/>
          <p:cNvSpPr>
            <a:spLocks noChangeShapeType="1"/>
          </p:cNvSpPr>
          <p:nvPr/>
        </p:nvSpPr>
        <p:spPr bwMode="auto">
          <a:xfrm>
            <a:off x="7679805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5" name="Line 133"/>
          <p:cNvSpPr>
            <a:spLocks noChangeShapeType="1"/>
          </p:cNvSpPr>
          <p:nvPr/>
        </p:nvSpPr>
        <p:spPr bwMode="auto">
          <a:xfrm>
            <a:off x="7741717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02042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7862367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8" name="Line 136"/>
          <p:cNvSpPr>
            <a:spLocks noChangeShapeType="1"/>
          </p:cNvSpPr>
          <p:nvPr/>
        </p:nvSpPr>
        <p:spPr bwMode="auto">
          <a:xfrm>
            <a:off x="7924280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69" name="Line 137"/>
          <p:cNvSpPr>
            <a:spLocks noChangeShapeType="1"/>
          </p:cNvSpPr>
          <p:nvPr/>
        </p:nvSpPr>
        <p:spPr bwMode="auto">
          <a:xfrm>
            <a:off x="7984605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0" name="Line 138"/>
          <p:cNvSpPr>
            <a:spLocks noChangeShapeType="1"/>
          </p:cNvSpPr>
          <p:nvPr/>
        </p:nvSpPr>
        <p:spPr bwMode="auto">
          <a:xfrm>
            <a:off x="8044930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1" name="Line 139"/>
          <p:cNvSpPr>
            <a:spLocks noChangeShapeType="1"/>
          </p:cNvSpPr>
          <p:nvPr/>
        </p:nvSpPr>
        <p:spPr bwMode="auto">
          <a:xfrm>
            <a:off x="8106842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2" name="Line 140"/>
          <p:cNvSpPr>
            <a:spLocks noChangeShapeType="1"/>
          </p:cNvSpPr>
          <p:nvPr/>
        </p:nvSpPr>
        <p:spPr bwMode="auto">
          <a:xfrm>
            <a:off x="8167167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3" name="Line 141"/>
          <p:cNvSpPr>
            <a:spLocks noChangeShapeType="1"/>
          </p:cNvSpPr>
          <p:nvPr/>
        </p:nvSpPr>
        <p:spPr bwMode="auto">
          <a:xfrm>
            <a:off x="8227492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4" name="Line 142"/>
          <p:cNvSpPr>
            <a:spLocks noChangeShapeType="1"/>
          </p:cNvSpPr>
          <p:nvPr/>
        </p:nvSpPr>
        <p:spPr bwMode="auto">
          <a:xfrm>
            <a:off x="8289405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5" name="Line 143"/>
          <p:cNvSpPr>
            <a:spLocks noChangeShapeType="1"/>
          </p:cNvSpPr>
          <p:nvPr/>
        </p:nvSpPr>
        <p:spPr bwMode="auto">
          <a:xfrm>
            <a:off x="8349730" y="4797128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6" name="Line 144"/>
          <p:cNvSpPr>
            <a:spLocks noChangeShapeType="1"/>
          </p:cNvSpPr>
          <p:nvPr/>
        </p:nvSpPr>
        <p:spPr bwMode="auto">
          <a:xfrm>
            <a:off x="8410055" y="4797128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7" name="Line 145"/>
          <p:cNvSpPr>
            <a:spLocks noChangeShapeType="1"/>
          </p:cNvSpPr>
          <p:nvPr/>
        </p:nvSpPr>
        <p:spPr bwMode="auto">
          <a:xfrm flipV="1">
            <a:off x="8446567" y="4762203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8" name="Line 146"/>
          <p:cNvSpPr>
            <a:spLocks noChangeShapeType="1"/>
          </p:cNvSpPr>
          <p:nvPr/>
        </p:nvSpPr>
        <p:spPr bwMode="auto">
          <a:xfrm flipV="1">
            <a:off x="8446567" y="4700290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79" name="Line 147"/>
          <p:cNvSpPr>
            <a:spLocks noChangeShapeType="1"/>
          </p:cNvSpPr>
          <p:nvPr/>
        </p:nvSpPr>
        <p:spPr bwMode="auto">
          <a:xfrm flipV="1">
            <a:off x="8446567" y="4639965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0" name="Line 148"/>
          <p:cNvSpPr>
            <a:spLocks noChangeShapeType="1"/>
          </p:cNvSpPr>
          <p:nvPr/>
        </p:nvSpPr>
        <p:spPr bwMode="auto">
          <a:xfrm flipV="1">
            <a:off x="8446567" y="4579640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1" name="Line 149"/>
          <p:cNvSpPr>
            <a:spLocks noChangeShapeType="1"/>
          </p:cNvSpPr>
          <p:nvPr/>
        </p:nvSpPr>
        <p:spPr bwMode="auto">
          <a:xfrm flipV="1">
            <a:off x="8446567" y="4517728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2" name="Line 150"/>
          <p:cNvSpPr>
            <a:spLocks noChangeShapeType="1"/>
          </p:cNvSpPr>
          <p:nvPr/>
        </p:nvSpPr>
        <p:spPr bwMode="auto">
          <a:xfrm flipH="1">
            <a:off x="840529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3" name="Line 151"/>
          <p:cNvSpPr>
            <a:spLocks noChangeShapeType="1"/>
          </p:cNvSpPr>
          <p:nvPr/>
        </p:nvSpPr>
        <p:spPr bwMode="auto">
          <a:xfrm flipH="1">
            <a:off x="834496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4" name="Line 152"/>
          <p:cNvSpPr>
            <a:spLocks noChangeShapeType="1"/>
          </p:cNvSpPr>
          <p:nvPr/>
        </p:nvSpPr>
        <p:spPr bwMode="auto">
          <a:xfrm flipH="1">
            <a:off x="8283055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5" name="Line 153"/>
          <p:cNvSpPr>
            <a:spLocks noChangeShapeType="1"/>
          </p:cNvSpPr>
          <p:nvPr/>
        </p:nvSpPr>
        <p:spPr bwMode="auto">
          <a:xfrm flipH="1">
            <a:off x="822273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6" name="Line 154"/>
          <p:cNvSpPr>
            <a:spLocks noChangeShapeType="1"/>
          </p:cNvSpPr>
          <p:nvPr/>
        </p:nvSpPr>
        <p:spPr bwMode="auto">
          <a:xfrm flipH="1">
            <a:off x="816240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7" name="Line 155"/>
          <p:cNvSpPr>
            <a:spLocks noChangeShapeType="1"/>
          </p:cNvSpPr>
          <p:nvPr/>
        </p:nvSpPr>
        <p:spPr bwMode="auto">
          <a:xfrm flipH="1">
            <a:off x="8100492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 flipH="1">
            <a:off x="804016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89" name="Line 157"/>
          <p:cNvSpPr>
            <a:spLocks noChangeShapeType="1"/>
          </p:cNvSpPr>
          <p:nvPr/>
        </p:nvSpPr>
        <p:spPr bwMode="auto">
          <a:xfrm flipH="1">
            <a:off x="797984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 flipH="1">
            <a:off x="7917930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 flipH="1">
            <a:off x="785760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2" name="Line 160"/>
          <p:cNvSpPr>
            <a:spLocks noChangeShapeType="1"/>
          </p:cNvSpPr>
          <p:nvPr/>
        </p:nvSpPr>
        <p:spPr bwMode="auto">
          <a:xfrm flipH="1">
            <a:off x="779728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3" name="Line 161"/>
          <p:cNvSpPr>
            <a:spLocks noChangeShapeType="1"/>
          </p:cNvSpPr>
          <p:nvPr/>
        </p:nvSpPr>
        <p:spPr bwMode="auto">
          <a:xfrm flipH="1">
            <a:off x="7735367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4" name="Line 162"/>
          <p:cNvSpPr>
            <a:spLocks noChangeShapeType="1"/>
          </p:cNvSpPr>
          <p:nvPr/>
        </p:nvSpPr>
        <p:spPr bwMode="auto">
          <a:xfrm flipH="1">
            <a:off x="767504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5" name="Line 163"/>
          <p:cNvSpPr>
            <a:spLocks noChangeShapeType="1"/>
          </p:cNvSpPr>
          <p:nvPr/>
        </p:nvSpPr>
        <p:spPr bwMode="auto">
          <a:xfrm flipH="1">
            <a:off x="761471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6" name="Line 164"/>
          <p:cNvSpPr>
            <a:spLocks noChangeShapeType="1"/>
          </p:cNvSpPr>
          <p:nvPr/>
        </p:nvSpPr>
        <p:spPr bwMode="auto">
          <a:xfrm flipH="1">
            <a:off x="7552805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7" name="Line 165"/>
          <p:cNvSpPr>
            <a:spLocks noChangeShapeType="1"/>
          </p:cNvSpPr>
          <p:nvPr/>
        </p:nvSpPr>
        <p:spPr bwMode="auto">
          <a:xfrm flipH="1">
            <a:off x="749248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8" name="Line 166"/>
          <p:cNvSpPr>
            <a:spLocks noChangeShapeType="1"/>
          </p:cNvSpPr>
          <p:nvPr/>
        </p:nvSpPr>
        <p:spPr bwMode="auto">
          <a:xfrm flipH="1">
            <a:off x="743215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599" name="Line 167"/>
          <p:cNvSpPr>
            <a:spLocks noChangeShapeType="1"/>
          </p:cNvSpPr>
          <p:nvPr/>
        </p:nvSpPr>
        <p:spPr bwMode="auto">
          <a:xfrm flipH="1">
            <a:off x="7370242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0" name="Line 168"/>
          <p:cNvSpPr>
            <a:spLocks noChangeShapeType="1"/>
          </p:cNvSpPr>
          <p:nvPr/>
        </p:nvSpPr>
        <p:spPr bwMode="auto">
          <a:xfrm flipH="1">
            <a:off x="7309917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1" name="Line 169"/>
          <p:cNvSpPr>
            <a:spLocks noChangeShapeType="1"/>
          </p:cNvSpPr>
          <p:nvPr/>
        </p:nvSpPr>
        <p:spPr bwMode="auto">
          <a:xfrm flipH="1">
            <a:off x="7249592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2" name="Line 170"/>
          <p:cNvSpPr>
            <a:spLocks noChangeShapeType="1"/>
          </p:cNvSpPr>
          <p:nvPr/>
        </p:nvSpPr>
        <p:spPr bwMode="auto">
          <a:xfrm flipH="1">
            <a:off x="7187680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3" name="Line 171"/>
          <p:cNvSpPr>
            <a:spLocks noChangeShapeType="1"/>
          </p:cNvSpPr>
          <p:nvPr/>
        </p:nvSpPr>
        <p:spPr bwMode="auto">
          <a:xfrm flipH="1">
            <a:off x="7127355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4" name="Line 172"/>
          <p:cNvSpPr>
            <a:spLocks noChangeShapeType="1"/>
          </p:cNvSpPr>
          <p:nvPr/>
        </p:nvSpPr>
        <p:spPr bwMode="auto">
          <a:xfrm flipH="1">
            <a:off x="7067030" y="4497090"/>
            <a:ext cx="9525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5" name="Line 173"/>
          <p:cNvSpPr>
            <a:spLocks noChangeShapeType="1"/>
          </p:cNvSpPr>
          <p:nvPr/>
        </p:nvSpPr>
        <p:spPr bwMode="auto">
          <a:xfrm flipH="1">
            <a:off x="7005117" y="4497090"/>
            <a:ext cx="1111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6" name="Freeform 174"/>
          <p:cNvSpPr>
            <a:spLocks/>
          </p:cNvSpPr>
          <p:nvPr/>
        </p:nvSpPr>
        <p:spPr bwMode="auto">
          <a:xfrm>
            <a:off x="6949555" y="4497090"/>
            <a:ext cx="4763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7" name="Line 175"/>
          <p:cNvSpPr>
            <a:spLocks noChangeShapeType="1"/>
          </p:cNvSpPr>
          <p:nvPr/>
        </p:nvSpPr>
        <p:spPr bwMode="auto">
          <a:xfrm>
            <a:off x="6949555" y="4554240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8" name="Line 176"/>
          <p:cNvSpPr>
            <a:spLocks noChangeShapeType="1"/>
          </p:cNvSpPr>
          <p:nvPr/>
        </p:nvSpPr>
        <p:spPr bwMode="auto">
          <a:xfrm>
            <a:off x="6949555" y="4614565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09" name="Line 177"/>
          <p:cNvSpPr>
            <a:spLocks noChangeShapeType="1"/>
          </p:cNvSpPr>
          <p:nvPr/>
        </p:nvSpPr>
        <p:spPr bwMode="auto">
          <a:xfrm>
            <a:off x="6949555" y="4674890"/>
            <a:ext cx="1588" cy="11113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0" name="Line 178"/>
          <p:cNvSpPr>
            <a:spLocks noChangeShapeType="1"/>
          </p:cNvSpPr>
          <p:nvPr/>
        </p:nvSpPr>
        <p:spPr bwMode="auto">
          <a:xfrm>
            <a:off x="6949555" y="4736803"/>
            <a:ext cx="1588" cy="9525"/>
          </a:xfrm>
          <a:prstGeom prst="line">
            <a:avLst/>
          </a:pr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6965430" y="4598690"/>
            <a:ext cx="130965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Section 2</a:t>
            </a:r>
            <a:r>
              <a:rPr kumimoji="0" lang="en-US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kumimoji="0" lang="zh-CN" altLang="zh-CN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-1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2" name="Rectangle 180"/>
          <p:cNvSpPr>
            <a:spLocks noChangeArrowheads="1"/>
          </p:cNvSpPr>
          <p:nvPr/>
        </p:nvSpPr>
        <p:spPr bwMode="auto">
          <a:xfrm>
            <a:off x="7668344" y="4517728"/>
            <a:ext cx="3831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nbit-n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3" name="Rectangle 181"/>
          <p:cNvSpPr>
            <a:spLocks noChangeArrowheads="1"/>
          </p:cNvSpPr>
          <p:nvPr/>
        </p:nvSpPr>
        <p:spPr bwMode="auto">
          <a:xfrm>
            <a:off x="955155" y="2338090"/>
            <a:ext cx="1497013" cy="6191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4" name="Rectangle 182"/>
          <p:cNvSpPr>
            <a:spLocks noChangeArrowheads="1"/>
          </p:cNvSpPr>
          <p:nvPr/>
        </p:nvSpPr>
        <p:spPr bwMode="auto">
          <a:xfrm>
            <a:off x="955155" y="2638128"/>
            <a:ext cx="1497013" cy="603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5" name="Rectangle 183"/>
          <p:cNvSpPr>
            <a:spLocks noChangeArrowheads="1"/>
          </p:cNvSpPr>
          <p:nvPr/>
        </p:nvSpPr>
        <p:spPr bwMode="auto">
          <a:xfrm>
            <a:off x="955155" y="2941340"/>
            <a:ext cx="1497013" cy="55563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6" name="Rectangle 184"/>
          <p:cNvSpPr>
            <a:spLocks noChangeArrowheads="1"/>
          </p:cNvSpPr>
          <p:nvPr/>
        </p:nvSpPr>
        <p:spPr bwMode="auto">
          <a:xfrm>
            <a:off x="955155" y="4436765"/>
            <a:ext cx="1497013" cy="603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617" name="Rectangle 185"/>
          <p:cNvSpPr>
            <a:spLocks noChangeArrowheads="1"/>
          </p:cNvSpPr>
          <p:nvPr/>
        </p:nvSpPr>
        <p:spPr bwMode="auto">
          <a:xfrm>
            <a:off x="955155" y="4736803"/>
            <a:ext cx="1497013" cy="603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1640" y="1434043"/>
            <a:ext cx="6556178" cy="4099497"/>
            <a:chOff x="1331640" y="1434043"/>
            <a:chExt cx="6556178" cy="4099497"/>
          </a:xfrm>
        </p:grpSpPr>
        <p:sp>
          <p:nvSpPr>
            <p:cNvPr id="1936" name="Rectangle 1350"/>
            <p:cNvSpPr>
              <a:spLocks noChangeArrowheads="1"/>
            </p:cNvSpPr>
            <p:nvPr/>
          </p:nvSpPr>
          <p:spPr bwMode="auto">
            <a:xfrm>
              <a:off x="3080447" y="5076068"/>
              <a:ext cx="268664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72" name="Rectangle 1286"/>
            <p:cNvSpPr>
              <a:spLocks noChangeArrowheads="1"/>
            </p:cNvSpPr>
            <p:nvPr/>
          </p:nvSpPr>
          <p:spPr bwMode="auto">
            <a:xfrm>
              <a:off x="4282981" y="4636026"/>
              <a:ext cx="238777" cy="21602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4" name="Rectangle 795"/>
            <p:cNvSpPr>
              <a:spLocks noChangeArrowheads="1"/>
            </p:cNvSpPr>
            <p:nvPr/>
          </p:nvSpPr>
          <p:spPr bwMode="auto">
            <a:xfrm>
              <a:off x="1546677" y="143404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5" name="Rectangle 796"/>
            <p:cNvSpPr>
              <a:spLocks noChangeArrowheads="1"/>
            </p:cNvSpPr>
            <p:nvPr/>
          </p:nvSpPr>
          <p:spPr bwMode="auto">
            <a:xfrm>
              <a:off x="2101094" y="1480244"/>
              <a:ext cx="1106908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6" name="Rectangle 797"/>
            <p:cNvSpPr>
              <a:spLocks noChangeArrowheads="1"/>
            </p:cNvSpPr>
            <p:nvPr/>
          </p:nvSpPr>
          <p:spPr bwMode="auto">
            <a:xfrm>
              <a:off x="2455304" y="1511045"/>
              <a:ext cx="34785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track0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7" name="Rectangle 798"/>
            <p:cNvSpPr>
              <a:spLocks noChangeArrowheads="1"/>
            </p:cNvSpPr>
            <p:nvPr/>
          </p:nvSpPr>
          <p:spPr bwMode="auto">
            <a:xfrm>
              <a:off x="3654615" y="1480244"/>
              <a:ext cx="1124234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8" name="Rectangle 799"/>
            <p:cNvSpPr>
              <a:spLocks noChangeArrowheads="1"/>
            </p:cNvSpPr>
            <p:nvPr/>
          </p:nvSpPr>
          <p:spPr bwMode="auto">
            <a:xfrm>
              <a:off x="4024227" y="1511045"/>
              <a:ext cx="34785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track1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89" name="Rectangle 800"/>
            <p:cNvSpPr>
              <a:spLocks noChangeArrowheads="1"/>
            </p:cNvSpPr>
            <p:nvPr/>
          </p:nvSpPr>
          <p:spPr bwMode="auto">
            <a:xfrm>
              <a:off x="5210062" y="1480244"/>
              <a:ext cx="1124234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0" name="Rectangle 801"/>
            <p:cNvSpPr>
              <a:spLocks noChangeArrowheads="1"/>
            </p:cNvSpPr>
            <p:nvPr/>
          </p:nvSpPr>
          <p:spPr bwMode="auto">
            <a:xfrm>
              <a:off x="5579673" y="1511045"/>
              <a:ext cx="34785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track2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1" name="Rectangle 802"/>
            <p:cNvSpPr>
              <a:spLocks noChangeArrowheads="1"/>
            </p:cNvSpPr>
            <p:nvPr/>
          </p:nvSpPr>
          <p:spPr bwMode="auto">
            <a:xfrm>
              <a:off x="6778985" y="1480244"/>
              <a:ext cx="1108833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2" name="Rectangle 803"/>
            <p:cNvSpPr>
              <a:spLocks noChangeArrowheads="1"/>
            </p:cNvSpPr>
            <p:nvPr/>
          </p:nvSpPr>
          <p:spPr bwMode="auto">
            <a:xfrm>
              <a:off x="7148596" y="1511045"/>
              <a:ext cx="34785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track3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4" name="Rectangle 805"/>
            <p:cNvSpPr>
              <a:spLocks noChangeArrowheads="1"/>
            </p:cNvSpPr>
            <p:nvPr/>
          </p:nvSpPr>
          <p:spPr bwMode="auto">
            <a:xfrm>
              <a:off x="2101094" y="2373471"/>
              <a:ext cx="215606" cy="21753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5" name="Rectangle 806"/>
            <p:cNvSpPr>
              <a:spLocks noChangeArrowheads="1"/>
            </p:cNvSpPr>
            <p:nvPr/>
          </p:nvSpPr>
          <p:spPr bwMode="auto">
            <a:xfrm>
              <a:off x="2159013" y="2416883"/>
              <a:ext cx="753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×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6" name="Rectangle 807"/>
            <p:cNvSpPr>
              <a:spLocks noChangeArrowheads="1"/>
            </p:cNvSpPr>
            <p:nvPr/>
          </p:nvSpPr>
          <p:spPr bwMode="auto">
            <a:xfrm>
              <a:off x="2008691" y="1926858"/>
              <a:ext cx="308009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7" name="Line 808"/>
            <p:cNvSpPr>
              <a:spLocks noChangeShapeType="1"/>
            </p:cNvSpPr>
            <p:nvPr/>
          </p:nvSpPr>
          <p:spPr bwMode="auto">
            <a:xfrm>
              <a:off x="2008691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8" name="Line 809"/>
            <p:cNvSpPr>
              <a:spLocks noChangeShapeType="1"/>
            </p:cNvSpPr>
            <p:nvPr/>
          </p:nvSpPr>
          <p:spPr bwMode="auto">
            <a:xfrm>
              <a:off x="2039492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9" name="Line 810"/>
            <p:cNvSpPr>
              <a:spLocks noChangeShapeType="1"/>
            </p:cNvSpPr>
            <p:nvPr/>
          </p:nvSpPr>
          <p:spPr bwMode="auto">
            <a:xfrm>
              <a:off x="2070293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0" name="Line 811"/>
            <p:cNvSpPr>
              <a:spLocks noChangeShapeType="1"/>
            </p:cNvSpPr>
            <p:nvPr/>
          </p:nvSpPr>
          <p:spPr bwMode="auto">
            <a:xfrm>
              <a:off x="2101094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1" name="Line 812"/>
            <p:cNvSpPr>
              <a:spLocks noChangeShapeType="1"/>
            </p:cNvSpPr>
            <p:nvPr/>
          </p:nvSpPr>
          <p:spPr bwMode="auto">
            <a:xfrm>
              <a:off x="2131895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2" name="Line 813"/>
            <p:cNvSpPr>
              <a:spLocks noChangeShapeType="1"/>
            </p:cNvSpPr>
            <p:nvPr/>
          </p:nvSpPr>
          <p:spPr bwMode="auto">
            <a:xfrm>
              <a:off x="2162696" y="2142464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3" name="Line 814"/>
            <p:cNvSpPr>
              <a:spLocks noChangeShapeType="1"/>
            </p:cNvSpPr>
            <p:nvPr/>
          </p:nvSpPr>
          <p:spPr bwMode="auto">
            <a:xfrm>
              <a:off x="2178096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4" name="Line 815"/>
            <p:cNvSpPr>
              <a:spLocks noChangeShapeType="1"/>
            </p:cNvSpPr>
            <p:nvPr/>
          </p:nvSpPr>
          <p:spPr bwMode="auto">
            <a:xfrm>
              <a:off x="2208897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5" name="Line 816"/>
            <p:cNvSpPr>
              <a:spLocks noChangeShapeType="1"/>
            </p:cNvSpPr>
            <p:nvPr/>
          </p:nvSpPr>
          <p:spPr bwMode="auto">
            <a:xfrm>
              <a:off x="2239698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6" name="Line 817"/>
            <p:cNvSpPr>
              <a:spLocks noChangeShapeType="1"/>
            </p:cNvSpPr>
            <p:nvPr/>
          </p:nvSpPr>
          <p:spPr bwMode="auto">
            <a:xfrm>
              <a:off x="2270499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7" name="Freeform 818"/>
            <p:cNvSpPr>
              <a:spLocks/>
            </p:cNvSpPr>
            <p:nvPr/>
          </p:nvSpPr>
          <p:spPr bwMode="auto">
            <a:xfrm>
              <a:off x="2301300" y="2142464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8" name="Line 819"/>
            <p:cNvSpPr>
              <a:spLocks noChangeShapeType="1"/>
            </p:cNvSpPr>
            <p:nvPr/>
          </p:nvSpPr>
          <p:spPr bwMode="auto">
            <a:xfrm flipV="1">
              <a:off x="2316700" y="21116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09" name="Line 820"/>
            <p:cNvSpPr>
              <a:spLocks noChangeShapeType="1"/>
            </p:cNvSpPr>
            <p:nvPr/>
          </p:nvSpPr>
          <p:spPr bwMode="auto">
            <a:xfrm flipV="1">
              <a:off x="2316700" y="20808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0" name="Line 821"/>
            <p:cNvSpPr>
              <a:spLocks noChangeShapeType="1"/>
            </p:cNvSpPr>
            <p:nvPr/>
          </p:nvSpPr>
          <p:spPr bwMode="auto">
            <a:xfrm flipV="1">
              <a:off x="2316700" y="20500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1" name="Line 822"/>
            <p:cNvSpPr>
              <a:spLocks noChangeShapeType="1"/>
            </p:cNvSpPr>
            <p:nvPr/>
          </p:nvSpPr>
          <p:spPr bwMode="auto">
            <a:xfrm flipV="1">
              <a:off x="2316700" y="20192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2" name="Line 823"/>
            <p:cNvSpPr>
              <a:spLocks noChangeShapeType="1"/>
            </p:cNvSpPr>
            <p:nvPr/>
          </p:nvSpPr>
          <p:spPr bwMode="auto">
            <a:xfrm flipV="1">
              <a:off x="2316700" y="19884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3" name="Line 824"/>
            <p:cNvSpPr>
              <a:spLocks noChangeShapeType="1"/>
            </p:cNvSpPr>
            <p:nvPr/>
          </p:nvSpPr>
          <p:spPr bwMode="auto">
            <a:xfrm flipV="1">
              <a:off x="2316700" y="19576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4" name="Freeform 825"/>
            <p:cNvSpPr>
              <a:spLocks/>
            </p:cNvSpPr>
            <p:nvPr/>
          </p:nvSpPr>
          <p:spPr bwMode="auto">
            <a:xfrm>
              <a:off x="2301300" y="1926858"/>
              <a:ext cx="15400" cy="154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5" name="Line 826"/>
            <p:cNvSpPr>
              <a:spLocks noChangeShapeType="1"/>
            </p:cNvSpPr>
            <p:nvPr/>
          </p:nvSpPr>
          <p:spPr bwMode="auto">
            <a:xfrm flipH="1">
              <a:off x="2270499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6" name="Line 827"/>
            <p:cNvSpPr>
              <a:spLocks noChangeShapeType="1"/>
            </p:cNvSpPr>
            <p:nvPr/>
          </p:nvSpPr>
          <p:spPr bwMode="auto">
            <a:xfrm flipH="1">
              <a:off x="2239698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7" name="Line 828"/>
            <p:cNvSpPr>
              <a:spLocks noChangeShapeType="1"/>
            </p:cNvSpPr>
            <p:nvPr/>
          </p:nvSpPr>
          <p:spPr bwMode="auto">
            <a:xfrm flipH="1">
              <a:off x="2208897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8" name="Line 829"/>
            <p:cNvSpPr>
              <a:spLocks noChangeShapeType="1"/>
            </p:cNvSpPr>
            <p:nvPr/>
          </p:nvSpPr>
          <p:spPr bwMode="auto">
            <a:xfrm flipH="1">
              <a:off x="2178096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9" name="Line 830"/>
            <p:cNvSpPr>
              <a:spLocks noChangeShapeType="1"/>
            </p:cNvSpPr>
            <p:nvPr/>
          </p:nvSpPr>
          <p:spPr bwMode="auto">
            <a:xfrm flipH="1">
              <a:off x="2147295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0" name="Line 831"/>
            <p:cNvSpPr>
              <a:spLocks noChangeShapeType="1"/>
            </p:cNvSpPr>
            <p:nvPr/>
          </p:nvSpPr>
          <p:spPr bwMode="auto">
            <a:xfrm flipH="1">
              <a:off x="2116494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1" name="Line 832"/>
            <p:cNvSpPr>
              <a:spLocks noChangeShapeType="1"/>
            </p:cNvSpPr>
            <p:nvPr/>
          </p:nvSpPr>
          <p:spPr bwMode="auto">
            <a:xfrm flipH="1">
              <a:off x="2085693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2" name="Line 833"/>
            <p:cNvSpPr>
              <a:spLocks noChangeShapeType="1"/>
            </p:cNvSpPr>
            <p:nvPr/>
          </p:nvSpPr>
          <p:spPr bwMode="auto">
            <a:xfrm flipH="1">
              <a:off x="2054892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3" name="Line 834"/>
            <p:cNvSpPr>
              <a:spLocks noChangeShapeType="1"/>
            </p:cNvSpPr>
            <p:nvPr/>
          </p:nvSpPr>
          <p:spPr bwMode="auto">
            <a:xfrm flipH="1">
              <a:off x="2024091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4" name="Freeform 835"/>
            <p:cNvSpPr>
              <a:spLocks/>
            </p:cNvSpPr>
            <p:nvPr/>
          </p:nvSpPr>
          <p:spPr bwMode="auto">
            <a:xfrm>
              <a:off x="2008691" y="1926858"/>
              <a:ext cx="1925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5" name="Line 836"/>
            <p:cNvSpPr>
              <a:spLocks noChangeShapeType="1"/>
            </p:cNvSpPr>
            <p:nvPr/>
          </p:nvSpPr>
          <p:spPr bwMode="auto">
            <a:xfrm>
              <a:off x="2008691" y="19422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6" name="Line 837"/>
            <p:cNvSpPr>
              <a:spLocks noChangeShapeType="1"/>
            </p:cNvSpPr>
            <p:nvPr/>
          </p:nvSpPr>
          <p:spPr bwMode="auto">
            <a:xfrm>
              <a:off x="2008691" y="19730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7" name="Line 838"/>
            <p:cNvSpPr>
              <a:spLocks noChangeShapeType="1"/>
            </p:cNvSpPr>
            <p:nvPr/>
          </p:nvSpPr>
          <p:spPr bwMode="auto">
            <a:xfrm>
              <a:off x="2008691" y="20038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8" name="Line 839"/>
            <p:cNvSpPr>
              <a:spLocks noChangeShapeType="1"/>
            </p:cNvSpPr>
            <p:nvPr/>
          </p:nvSpPr>
          <p:spPr bwMode="auto">
            <a:xfrm>
              <a:off x="2008691" y="20346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9" name="Line 840"/>
            <p:cNvSpPr>
              <a:spLocks noChangeShapeType="1"/>
            </p:cNvSpPr>
            <p:nvPr/>
          </p:nvSpPr>
          <p:spPr bwMode="auto">
            <a:xfrm>
              <a:off x="2008691" y="20654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0" name="Line 841"/>
            <p:cNvSpPr>
              <a:spLocks noChangeShapeType="1"/>
            </p:cNvSpPr>
            <p:nvPr/>
          </p:nvSpPr>
          <p:spPr bwMode="auto">
            <a:xfrm>
              <a:off x="2008691" y="20962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1" name="Line 842"/>
            <p:cNvSpPr>
              <a:spLocks noChangeShapeType="1"/>
            </p:cNvSpPr>
            <p:nvPr/>
          </p:nvSpPr>
          <p:spPr bwMode="auto">
            <a:xfrm>
              <a:off x="2008691" y="212706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2" name="Rectangle 843"/>
            <p:cNvSpPr>
              <a:spLocks noChangeArrowheads="1"/>
            </p:cNvSpPr>
            <p:nvPr/>
          </p:nvSpPr>
          <p:spPr bwMode="auto">
            <a:xfrm>
              <a:off x="2070293" y="1957659"/>
              <a:ext cx="1699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hi0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3" name="Line 844"/>
            <p:cNvSpPr>
              <a:spLocks noChangeShapeType="1"/>
            </p:cNvSpPr>
            <p:nvPr/>
          </p:nvSpPr>
          <p:spPr bwMode="auto">
            <a:xfrm>
              <a:off x="2178096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5" name="Line 846"/>
            <p:cNvSpPr>
              <a:spLocks noChangeShapeType="1"/>
            </p:cNvSpPr>
            <p:nvPr/>
          </p:nvSpPr>
          <p:spPr bwMode="auto">
            <a:xfrm>
              <a:off x="2178096" y="2142464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37" name="Line 848"/>
            <p:cNvSpPr>
              <a:spLocks noChangeShapeType="1"/>
            </p:cNvSpPr>
            <p:nvPr/>
          </p:nvSpPr>
          <p:spPr bwMode="auto">
            <a:xfrm>
              <a:off x="1870087" y="2498600"/>
              <a:ext cx="231007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2" name="Line 853"/>
            <p:cNvSpPr>
              <a:spLocks noChangeShapeType="1"/>
            </p:cNvSpPr>
            <p:nvPr/>
          </p:nvSpPr>
          <p:spPr bwMode="auto">
            <a:xfrm>
              <a:off x="3747018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4" name="Rectangle 855"/>
            <p:cNvSpPr>
              <a:spLocks noChangeArrowheads="1"/>
            </p:cNvSpPr>
            <p:nvPr/>
          </p:nvSpPr>
          <p:spPr bwMode="auto">
            <a:xfrm>
              <a:off x="3562213" y="1926858"/>
              <a:ext cx="323410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5" name="Line 856"/>
            <p:cNvSpPr>
              <a:spLocks noChangeShapeType="1"/>
            </p:cNvSpPr>
            <p:nvPr/>
          </p:nvSpPr>
          <p:spPr bwMode="auto">
            <a:xfrm>
              <a:off x="3562213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6" name="Line 857"/>
            <p:cNvSpPr>
              <a:spLocks noChangeShapeType="1"/>
            </p:cNvSpPr>
            <p:nvPr/>
          </p:nvSpPr>
          <p:spPr bwMode="auto">
            <a:xfrm>
              <a:off x="3593014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7" name="Line 858"/>
            <p:cNvSpPr>
              <a:spLocks noChangeShapeType="1"/>
            </p:cNvSpPr>
            <p:nvPr/>
          </p:nvSpPr>
          <p:spPr bwMode="auto">
            <a:xfrm>
              <a:off x="3623815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8" name="Line 859"/>
            <p:cNvSpPr>
              <a:spLocks noChangeShapeType="1"/>
            </p:cNvSpPr>
            <p:nvPr/>
          </p:nvSpPr>
          <p:spPr bwMode="auto">
            <a:xfrm>
              <a:off x="3654615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49" name="Line 860"/>
            <p:cNvSpPr>
              <a:spLocks noChangeShapeType="1"/>
            </p:cNvSpPr>
            <p:nvPr/>
          </p:nvSpPr>
          <p:spPr bwMode="auto">
            <a:xfrm>
              <a:off x="3685416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0" name="Line 861"/>
            <p:cNvSpPr>
              <a:spLocks noChangeShapeType="1"/>
            </p:cNvSpPr>
            <p:nvPr/>
          </p:nvSpPr>
          <p:spPr bwMode="auto">
            <a:xfrm>
              <a:off x="3716217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1" name="Line 862"/>
            <p:cNvSpPr>
              <a:spLocks noChangeShapeType="1"/>
            </p:cNvSpPr>
            <p:nvPr/>
          </p:nvSpPr>
          <p:spPr bwMode="auto">
            <a:xfrm>
              <a:off x="3747018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2" name="Line 863"/>
            <p:cNvSpPr>
              <a:spLocks noChangeShapeType="1"/>
            </p:cNvSpPr>
            <p:nvPr/>
          </p:nvSpPr>
          <p:spPr bwMode="auto">
            <a:xfrm>
              <a:off x="3777819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3" name="Line 864"/>
            <p:cNvSpPr>
              <a:spLocks noChangeShapeType="1"/>
            </p:cNvSpPr>
            <p:nvPr/>
          </p:nvSpPr>
          <p:spPr bwMode="auto">
            <a:xfrm>
              <a:off x="3808620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4" name="Line 865"/>
            <p:cNvSpPr>
              <a:spLocks noChangeShapeType="1"/>
            </p:cNvSpPr>
            <p:nvPr/>
          </p:nvSpPr>
          <p:spPr bwMode="auto">
            <a:xfrm>
              <a:off x="3839421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5" name="Freeform 866"/>
            <p:cNvSpPr>
              <a:spLocks/>
            </p:cNvSpPr>
            <p:nvPr/>
          </p:nvSpPr>
          <p:spPr bwMode="auto">
            <a:xfrm>
              <a:off x="3870222" y="2142464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6" name="Line 867"/>
            <p:cNvSpPr>
              <a:spLocks noChangeShapeType="1"/>
            </p:cNvSpPr>
            <p:nvPr/>
          </p:nvSpPr>
          <p:spPr bwMode="auto">
            <a:xfrm flipV="1">
              <a:off x="3885622" y="21116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7" name="Line 868"/>
            <p:cNvSpPr>
              <a:spLocks noChangeShapeType="1"/>
            </p:cNvSpPr>
            <p:nvPr/>
          </p:nvSpPr>
          <p:spPr bwMode="auto">
            <a:xfrm flipV="1">
              <a:off x="3885622" y="20808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8" name="Line 869"/>
            <p:cNvSpPr>
              <a:spLocks noChangeShapeType="1"/>
            </p:cNvSpPr>
            <p:nvPr/>
          </p:nvSpPr>
          <p:spPr bwMode="auto">
            <a:xfrm flipV="1">
              <a:off x="3885622" y="20500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59" name="Line 870"/>
            <p:cNvSpPr>
              <a:spLocks noChangeShapeType="1"/>
            </p:cNvSpPr>
            <p:nvPr/>
          </p:nvSpPr>
          <p:spPr bwMode="auto">
            <a:xfrm flipV="1">
              <a:off x="3885622" y="20192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0" name="Line 871"/>
            <p:cNvSpPr>
              <a:spLocks noChangeShapeType="1"/>
            </p:cNvSpPr>
            <p:nvPr/>
          </p:nvSpPr>
          <p:spPr bwMode="auto">
            <a:xfrm flipV="1">
              <a:off x="3885622" y="19884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1" name="Line 872"/>
            <p:cNvSpPr>
              <a:spLocks noChangeShapeType="1"/>
            </p:cNvSpPr>
            <p:nvPr/>
          </p:nvSpPr>
          <p:spPr bwMode="auto">
            <a:xfrm flipV="1">
              <a:off x="3885622" y="19576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2" name="Line 873"/>
            <p:cNvSpPr>
              <a:spLocks noChangeShapeType="1"/>
            </p:cNvSpPr>
            <p:nvPr/>
          </p:nvSpPr>
          <p:spPr bwMode="auto">
            <a:xfrm flipV="1">
              <a:off x="3885622" y="19268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3" name="Line 874"/>
            <p:cNvSpPr>
              <a:spLocks noChangeShapeType="1"/>
            </p:cNvSpPr>
            <p:nvPr/>
          </p:nvSpPr>
          <p:spPr bwMode="auto">
            <a:xfrm flipH="1">
              <a:off x="3854822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4" name="Line 875"/>
            <p:cNvSpPr>
              <a:spLocks noChangeShapeType="1"/>
            </p:cNvSpPr>
            <p:nvPr/>
          </p:nvSpPr>
          <p:spPr bwMode="auto">
            <a:xfrm flipH="1">
              <a:off x="3824021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5" name="Line 876"/>
            <p:cNvSpPr>
              <a:spLocks noChangeShapeType="1"/>
            </p:cNvSpPr>
            <p:nvPr/>
          </p:nvSpPr>
          <p:spPr bwMode="auto">
            <a:xfrm flipH="1">
              <a:off x="3793220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6" name="Line 877"/>
            <p:cNvSpPr>
              <a:spLocks noChangeShapeType="1"/>
            </p:cNvSpPr>
            <p:nvPr/>
          </p:nvSpPr>
          <p:spPr bwMode="auto">
            <a:xfrm flipH="1">
              <a:off x="3762419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7" name="Line 878"/>
            <p:cNvSpPr>
              <a:spLocks noChangeShapeType="1"/>
            </p:cNvSpPr>
            <p:nvPr/>
          </p:nvSpPr>
          <p:spPr bwMode="auto">
            <a:xfrm flipH="1">
              <a:off x="3731618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8" name="Line 879"/>
            <p:cNvSpPr>
              <a:spLocks noChangeShapeType="1"/>
            </p:cNvSpPr>
            <p:nvPr/>
          </p:nvSpPr>
          <p:spPr bwMode="auto">
            <a:xfrm flipH="1">
              <a:off x="3700817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69" name="Line 880"/>
            <p:cNvSpPr>
              <a:spLocks noChangeShapeType="1"/>
            </p:cNvSpPr>
            <p:nvPr/>
          </p:nvSpPr>
          <p:spPr bwMode="auto">
            <a:xfrm flipH="1">
              <a:off x="3670016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0" name="Line 881"/>
            <p:cNvSpPr>
              <a:spLocks noChangeShapeType="1"/>
            </p:cNvSpPr>
            <p:nvPr/>
          </p:nvSpPr>
          <p:spPr bwMode="auto">
            <a:xfrm flipH="1">
              <a:off x="3639215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1" name="Line 882"/>
            <p:cNvSpPr>
              <a:spLocks noChangeShapeType="1"/>
            </p:cNvSpPr>
            <p:nvPr/>
          </p:nvSpPr>
          <p:spPr bwMode="auto">
            <a:xfrm flipH="1">
              <a:off x="3608414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2" name="Freeform 883"/>
            <p:cNvSpPr>
              <a:spLocks/>
            </p:cNvSpPr>
            <p:nvPr/>
          </p:nvSpPr>
          <p:spPr bwMode="auto">
            <a:xfrm>
              <a:off x="3562213" y="1926858"/>
              <a:ext cx="30801" cy="1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3" name="Line 884"/>
            <p:cNvSpPr>
              <a:spLocks noChangeShapeType="1"/>
            </p:cNvSpPr>
            <p:nvPr/>
          </p:nvSpPr>
          <p:spPr bwMode="auto">
            <a:xfrm>
              <a:off x="3562213" y="1942258"/>
              <a:ext cx="1925" cy="154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4" name="Line 885"/>
            <p:cNvSpPr>
              <a:spLocks noChangeShapeType="1"/>
            </p:cNvSpPr>
            <p:nvPr/>
          </p:nvSpPr>
          <p:spPr bwMode="auto">
            <a:xfrm>
              <a:off x="3562213" y="19730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5" name="Line 886"/>
            <p:cNvSpPr>
              <a:spLocks noChangeShapeType="1"/>
            </p:cNvSpPr>
            <p:nvPr/>
          </p:nvSpPr>
          <p:spPr bwMode="auto">
            <a:xfrm>
              <a:off x="3562213" y="20038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6" name="Line 887"/>
            <p:cNvSpPr>
              <a:spLocks noChangeShapeType="1"/>
            </p:cNvSpPr>
            <p:nvPr/>
          </p:nvSpPr>
          <p:spPr bwMode="auto">
            <a:xfrm>
              <a:off x="3562213" y="20346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7" name="Line 888"/>
            <p:cNvSpPr>
              <a:spLocks noChangeShapeType="1"/>
            </p:cNvSpPr>
            <p:nvPr/>
          </p:nvSpPr>
          <p:spPr bwMode="auto">
            <a:xfrm>
              <a:off x="3562213" y="20654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8" name="Line 889"/>
            <p:cNvSpPr>
              <a:spLocks noChangeShapeType="1"/>
            </p:cNvSpPr>
            <p:nvPr/>
          </p:nvSpPr>
          <p:spPr bwMode="auto">
            <a:xfrm>
              <a:off x="3562213" y="20962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79" name="Line 890"/>
            <p:cNvSpPr>
              <a:spLocks noChangeShapeType="1"/>
            </p:cNvSpPr>
            <p:nvPr/>
          </p:nvSpPr>
          <p:spPr bwMode="auto">
            <a:xfrm>
              <a:off x="3562213" y="212706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0" name="Rectangle 891"/>
            <p:cNvSpPr>
              <a:spLocks noChangeArrowheads="1"/>
            </p:cNvSpPr>
            <p:nvPr/>
          </p:nvSpPr>
          <p:spPr bwMode="auto">
            <a:xfrm>
              <a:off x="3623815" y="1957659"/>
              <a:ext cx="1699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hi1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1" name="Rectangle 892"/>
            <p:cNvSpPr>
              <a:spLocks noChangeArrowheads="1"/>
            </p:cNvSpPr>
            <p:nvPr/>
          </p:nvSpPr>
          <p:spPr bwMode="auto">
            <a:xfrm>
              <a:off x="2409103" y="1926858"/>
              <a:ext cx="798899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2" name="Rectangle 893"/>
            <p:cNvSpPr>
              <a:spLocks noChangeArrowheads="1"/>
            </p:cNvSpPr>
            <p:nvPr/>
          </p:nvSpPr>
          <p:spPr bwMode="auto">
            <a:xfrm>
              <a:off x="2486105" y="1957659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track0_low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3" name="Rectangle 894"/>
            <p:cNvSpPr>
              <a:spLocks noChangeArrowheads="1"/>
            </p:cNvSpPr>
            <p:nvPr/>
          </p:nvSpPr>
          <p:spPr bwMode="auto">
            <a:xfrm>
              <a:off x="3916423" y="1926858"/>
              <a:ext cx="816225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4" name="Rectangle 895"/>
            <p:cNvSpPr>
              <a:spLocks noChangeArrowheads="1"/>
            </p:cNvSpPr>
            <p:nvPr/>
          </p:nvSpPr>
          <p:spPr bwMode="auto">
            <a:xfrm>
              <a:off x="4008826" y="1957659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track1_low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5" name="Line 896"/>
            <p:cNvSpPr>
              <a:spLocks noChangeShapeType="1"/>
            </p:cNvSpPr>
            <p:nvPr/>
          </p:nvSpPr>
          <p:spPr bwMode="auto">
            <a:xfrm>
              <a:off x="5302465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7" name="Rectangle 898"/>
            <p:cNvSpPr>
              <a:spLocks noChangeArrowheads="1"/>
            </p:cNvSpPr>
            <p:nvPr/>
          </p:nvSpPr>
          <p:spPr bwMode="auto">
            <a:xfrm>
              <a:off x="5133060" y="1926858"/>
              <a:ext cx="308009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8" name="Line 899"/>
            <p:cNvSpPr>
              <a:spLocks noChangeShapeType="1"/>
            </p:cNvSpPr>
            <p:nvPr/>
          </p:nvSpPr>
          <p:spPr bwMode="auto">
            <a:xfrm>
              <a:off x="5133060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89" name="Line 900"/>
            <p:cNvSpPr>
              <a:spLocks noChangeShapeType="1"/>
            </p:cNvSpPr>
            <p:nvPr/>
          </p:nvSpPr>
          <p:spPr bwMode="auto">
            <a:xfrm>
              <a:off x="5163861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0" name="Freeform 901"/>
            <p:cNvSpPr>
              <a:spLocks/>
            </p:cNvSpPr>
            <p:nvPr/>
          </p:nvSpPr>
          <p:spPr bwMode="auto">
            <a:xfrm>
              <a:off x="5194662" y="2142464"/>
              <a:ext cx="30801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1" name="Line 902"/>
            <p:cNvSpPr>
              <a:spLocks noChangeShapeType="1"/>
            </p:cNvSpPr>
            <p:nvPr/>
          </p:nvSpPr>
          <p:spPr bwMode="auto">
            <a:xfrm>
              <a:off x="5240863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2" name="Line 903"/>
            <p:cNvSpPr>
              <a:spLocks noChangeShapeType="1"/>
            </p:cNvSpPr>
            <p:nvPr/>
          </p:nvSpPr>
          <p:spPr bwMode="auto">
            <a:xfrm>
              <a:off x="5271664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3" name="Line 904"/>
            <p:cNvSpPr>
              <a:spLocks noChangeShapeType="1"/>
            </p:cNvSpPr>
            <p:nvPr/>
          </p:nvSpPr>
          <p:spPr bwMode="auto">
            <a:xfrm>
              <a:off x="5302465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4" name="Line 905"/>
            <p:cNvSpPr>
              <a:spLocks noChangeShapeType="1"/>
            </p:cNvSpPr>
            <p:nvPr/>
          </p:nvSpPr>
          <p:spPr bwMode="auto">
            <a:xfrm>
              <a:off x="5333266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5" name="Line 906"/>
            <p:cNvSpPr>
              <a:spLocks noChangeShapeType="1"/>
            </p:cNvSpPr>
            <p:nvPr/>
          </p:nvSpPr>
          <p:spPr bwMode="auto">
            <a:xfrm>
              <a:off x="5364067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6" name="Line 907"/>
            <p:cNvSpPr>
              <a:spLocks noChangeShapeType="1"/>
            </p:cNvSpPr>
            <p:nvPr/>
          </p:nvSpPr>
          <p:spPr bwMode="auto">
            <a:xfrm>
              <a:off x="5394868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7" name="Freeform 908"/>
            <p:cNvSpPr>
              <a:spLocks/>
            </p:cNvSpPr>
            <p:nvPr/>
          </p:nvSpPr>
          <p:spPr bwMode="auto">
            <a:xfrm>
              <a:off x="5425669" y="2142464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8" name="Line 909"/>
            <p:cNvSpPr>
              <a:spLocks noChangeShapeType="1"/>
            </p:cNvSpPr>
            <p:nvPr/>
          </p:nvSpPr>
          <p:spPr bwMode="auto">
            <a:xfrm flipV="1">
              <a:off x="5441069" y="21116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99" name="Line 910"/>
            <p:cNvSpPr>
              <a:spLocks noChangeShapeType="1"/>
            </p:cNvSpPr>
            <p:nvPr/>
          </p:nvSpPr>
          <p:spPr bwMode="auto">
            <a:xfrm flipV="1">
              <a:off x="5441069" y="20808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0" name="Line 911"/>
            <p:cNvSpPr>
              <a:spLocks noChangeShapeType="1"/>
            </p:cNvSpPr>
            <p:nvPr/>
          </p:nvSpPr>
          <p:spPr bwMode="auto">
            <a:xfrm flipV="1">
              <a:off x="5441069" y="20500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1" name="Line 912"/>
            <p:cNvSpPr>
              <a:spLocks noChangeShapeType="1"/>
            </p:cNvSpPr>
            <p:nvPr/>
          </p:nvSpPr>
          <p:spPr bwMode="auto">
            <a:xfrm flipV="1">
              <a:off x="5441069" y="20192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2" name="Line 913"/>
            <p:cNvSpPr>
              <a:spLocks noChangeShapeType="1"/>
            </p:cNvSpPr>
            <p:nvPr/>
          </p:nvSpPr>
          <p:spPr bwMode="auto">
            <a:xfrm flipV="1">
              <a:off x="5441069" y="19884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3" name="Line 914"/>
            <p:cNvSpPr>
              <a:spLocks noChangeShapeType="1"/>
            </p:cNvSpPr>
            <p:nvPr/>
          </p:nvSpPr>
          <p:spPr bwMode="auto">
            <a:xfrm flipV="1">
              <a:off x="5441069" y="19576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4" name="Line 915"/>
            <p:cNvSpPr>
              <a:spLocks noChangeShapeType="1"/>
            </p:cNvSpPr>
            <p:nvPr/>
          </p:nvSpPr>
          <p:spPr bwMode="auto">
            <a:xfrm flipV="1">
              <a:off x="5441069" y="19268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5" name="Freeform 916"/>
            <p:cNvSpPr>
              <a:spLocks/>
            </p:cNvSpPr>
            <p:nvPr/>
          </p:nvSpPr>
          <p:spPr bwMode="auto">
            <a:xfrm>
              <a:off x="5394868" y="1926858"/>
              <a:ext cx="30801" cy="1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6" name="Line 917"/>
            <p:cNvSpPr>
              <a:spLocks noChangeShapeType="1"/>
            </p:cNvSpPr>
            <p:nvPr/>
          </p:nvSpPr>
          <p:spPr bwMode="auto">
            <a:xfrm flipH="1">
              <a:off x="5364067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7" name="Line 918"/>
            <p:cNvSpPr>
              <a:spLocks noChangeShapeType="1"/>
            </p:cNvSpPr>
            <p:nvPr/>
          </p:nvSpPr>
          <p:spPr bwMode="auto">
            <a:xfrm flipH="1">
              <a:off x="5333266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8" name="Line 919"/>
            <p:cNvSpPr>
              <a:spLocks noChangeShapeType="1"/>
            </p:cNvSpPr>
            <p:nvPr/>
          </p:nvSpPr>
          <p:spPr bwMode="auto">
            <a:xfrm flipH="1">
              <a:off x="5302465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09" name="Line 920"/>
            <p:cNvSpPr>
              <a:spLocks noChangeShapeType="1"/>
            </p:cNvSpPr>
            <p:nvPr/>
          </p:nvSpPr>
          <p:spPr bwMode="auto">
            <a:xfrm flipH="1">
              <a:off x="5271664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0" name="Line 921"/>
            <p:cNvSpPr>
              <a:spLocks noChangeShapeType="1"/>
            </p:cNvSpPr>
            <p:nvPr/>
          </p:nvSpPr>
          <p:spPr bwMode="auto">
            <a:xfrm flipH="1">
              <a:off x="5240863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1" name="Line 922"/>
            <p:cNvSpPr>
              <a:spLocks noChangeShapeType="1"/>
            </p:cNvSpPr>
            <p:nvPr/>
          </p:nvSpPr>
          <p:spPr bwMode="auto">
            <a:xfrm flipH="1">
              <a:off x="5210062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2" name="Line 923"/>
            <p:cNvSpPr>
              <a:spLocks noChangeShapeType="1"/>
            </p:cNvSpPr>
            <p:nvPr/>
          </p:nvSpPr>
          <p:spPr bwMode="auto">
            <a:xfrm flipH="1">
              <a:off x="5179261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3" name="Line 924"/>
            <p:cNvSpPr>
              <a:spLocks noChangeShapeType="1"/>
            </p:cNvSpPr>
            <p:nvPr/>
          </p:nvSpPr>
          <p:spPr bwMode="auto">
            <a:xfrm flipH="1">
              <a:off x="5148460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4" name="Freeform 925"/>
            <p:cNvSpPr>
              <a:spLocks/>
            </p:cNvSpPr>
            <p:nvPr/>
          </p:nvSpPr>
          <p:spPr bwMode="auto">
            <a:xfrm>
              <a:off x="5133060" y="1926858"/>
              <a:ext cx="1925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5" name="Line 926"/>
            <p:cNvSpPr>
              <a:spLocks noChangeShapeType="1"/>
            </p:cNvSpPr>
            <p:nvPr/>
          </p:nvSpPr>
          <p:spPr bwMode="auto">
            <a:xfrm>
              <a:off x="5133060" y="19422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6" name="Line 927"/>
            <p:cNvSpPr>
              <a:spLocks noChangeShapeType="1"/>
            </p:cNvSpPr>
            <p:nvPr/>
          </p:nvSpPr>
          <p:spPr bwMode="auto">
            <a:xfrm>
              <a:off x="5133060" y="19730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7" name="Line 928"/>
            <p:cNvSpPr>
              <a:spLocks noChangeShapeType="1"/>
            </p:cNvSpPr>
            <p:nvPr/>
          </p:nvSpPr>
          <p:spPr bwMode="auto">
            <a:xfrm>
              <a:off x="5133060" y="20038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8" name="Line 929"/>
            <p:cNvSpPr>
              <a:spLocks noChangeShapeType="1"/>
            </p:cNvSpPr>
            <p:nvPr/>
          </p:nvSpPr>
          <p:spPr bwMode="auto">
            <a:xfrm>
              <a:off x="5133060" y="20346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19" name="Line 930"/>
            <p:cNvSpPr>
              <a:spLocks noChangeShapeType="1"/>
            </p:cNvSpPr>
            <p:nvPr/>
          </p:nvSpPr>
          <p:spPr bwMode="auto">
            <a:xfrm>
              <a:off x="5133060" y="20654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0" name="Line 931"/>
            <p:cNvSpPr>
              <a:spLocks noChangeShapeType="1"/>
            </p:cNvSpPr>
            <p:nvPr/>
          </p:nvSpPr>
          <p:spPr bwMode="auto">
            <a:xfrm>
              <a:off x="5133060" y="20962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1" name="Line 932"/>
            <p:cNvSpPr>
              <a:spLocks noChangeShapeType="1"/>
            </p:cNvSpPr>
            <p:nvPr/>
          </p:nvSpPr>
          <p:spPr bwMode="auto">
            <a:xfrm>
              <a:off x="5133060" y="212706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2" name="Rectangle 933"/>
            <p:cNvSpPr>
              <a:spLocks noChangeArrowheads="1"/>
            </p:cNvSpPr>
            <p:nvPr/>
          </p:nvSpPr>
          <p:spPr bwMode="auto">
            <a:xfrm>
              <a:off x="5194662" y="1957659"/>
              <a:ext cx="1699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hi2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3" name="Rectangle 934"/>
            <p:cNvSpPr>
              <a:spLocks noChangeArrowheads="1"/>
            </p:cNvSpPr>
            <p:nvPr/>
          </p:nvSpPr>
          <p:spPr bwMode="auto">
            <a:xfrm>
              <a:off x="5533472" y="1926858"/>
              <a:ext cx="800824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4" name="Rectangle 935"/>
            <p:cNvSpPr>
              <a:spLocks noChangeArrowheads="1"/>
            </p:cNvSpPr>
            <p:nvPr/>
          </p:nvSpPr>
          <p:spPr bwMode="auto">
            <a:xfrm>
              <a:off x="5610474" y="1957659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track2_low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5" name="Line 936"/>
            <p:cNvSpPr>
              <a:spLocks noChangeShapeType="1"/>
            </p:cNvSpPr>
            <p:nvPr/>
          </p:nvSpPr>
          <p:spPr bwMode="auto">
            <a:xfrm>
              <a:off x="6871387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7" name="Rectangle 938"/>
            <p:cNvSpPr>
              <a:spLocks noChangeArrowheads="1"/>
            </p:cNvSpPr>
            <p:nvPr/>
          </p:nvSpPr>
          <p:spPr bwMode="auto">
            <a:xfrm>
              <a:off x="6686582" y="1926858"/>
              <a:ext cx="323410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8" name="Line 939"/>
            <p:cNvSpPr>
              <a:spLocks noChangeShapeType="1"/>
            </p:cNvSpPr>
            <p:nvPr/>
          </p:nvSpPr>
          <p:spPr bwMode="auto">
            <a:xfrm>
              <a:off x="6686582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29" name="Line 940"/>
            <p:cNvSpPr>
              <a:spLocks noChangeShapeType="1"/>
            </p:cNvSpPr>
            <p:nvPr/>
          </p:nvSpPr>
          <p:spPr bwMode="auto">
            <a:xfrm>
              <a:off x="6717383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0" name="Line 941"/>
            <p:cNvSpPr>
              <a:spLocks noChangeShapeType="1"/>
            </p:cNvSpPr>
            <p:nvPr/>
          </p:nvSpPr>
          <p:spPr bwMode="auto">
            <a:xfrm>
              <a:off x="6748184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1" name="Line 942"/>
            <p:cNvSpPr>
              <a:spLocks noChangeShapeType="1"/>
            </p:cNvSpPr>
            <p:nvPr/>
          </p:nvSpPr>
          <p:spPr bwMode="auto">
            <a:xfrm>
              <a:off x="6778985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2" name="Line 943"/>
            <p:cNvSpPr>
              <a:spLocks noChangeShapeType="1"/>
            </p:cNvSpPr>
            <p:nvPr/>
          </p:nvSpPr>
          <p:spPr bwMode="auto">
            <a:xfrm>
              <a:off x="6809786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3" name="Line 944"/>
            <p:cNvSpPr>
              <a:spLocks noChangeShapeType="1"/>
            </p:cNvSpPr>
            <p:nvPr/>
          </p:nvSpPr>
          <p:spPr bwMode="auto">
            <a:xfrm>
              <a:off x="6840586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4" name="Line 945"/>
            <p:cNvSpPr>
              <a:spLocks noChangeShapeType="1"/>
            </p:cNvSpPr>
            <p:nvPr/>
          </p:nvSpPr>
          <p:spPr bwMode="auto">
            <a:xfrm>
              <a:off x="6871387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5" name="Line 946"/>
            <p:cNvSpPr>
              <a:spLocks noChangeShapeType="1"/>
            </p:cNvSpPr>
            <p:nvPr/>
          </p:nvSpPr>
          <p:spPr bwMode="auto">
            <a:xfrm>
              <a:off x="6902188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6" name="Line 947"/>
            <p:cNvSpPr>
              <a:spLocks noChangeShapeType="1"/>
            </p:cNvSpPr>
            <p:nvPr/>
          </p:nvSpPr>
          <p:spPr bwMode="auto">
            <a:xfrm>
              <a:off x="6932989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7" name="Line 948"/>
            <p:cNvSpPr>
              <a:spLocks noChangeShapeType="1"/>
            </p:cNvSpPr>
            <p:nvPr/>
          </p:nvSpPr>
          <p:spPr bwMode="auto">
            <a:xfrm>
              <a:off x="6963790" y="214246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8" name="Freeform 949"/>
            <p:cNvSpPr>
              <a:spLocks/>
            </p:cNvSpPr>
            <p:nvPr/>
          </p:nvSpPr>
          <p:spPr bwMode="auto">
            <a:xfrm>
              <a:off x="6994591" y="2142464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39" name="Line 950"/>
            <p:cNvSpPr>
              <a:spLocks noChangeShapeType="1"/>
            </p:cNvSpPr>
            <p:nvPr/>
          </p:nvSpPr>
          <p:spPr bwMode="auto">
            <a:xfrm flipV="1">
              <a:off x="7009992" y="21116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0" name="Line 951"/>
            <p:cNvSpPr>
              <a:spLocks noChangeShapeType="1"/>
            </p:cNvSpPr>
            <p:nvPr/>
          </p:nvSpPr>
          <p:spPr bwMode="auto">
            <a:xfrm flipV="1">
              <a:off x="7009992" y="20808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1" name="Line 952"/>
            <p:cNvSpPr>
              <a:spLocks noChangeShapeType="1"/>
            </p:cNvSpPr>
            <p:nvPr/>
          </p:nvSpPr>
          <p:spPr bwMode="auto">
            <a:xfrm flipV="1">
              <a:off x="7009992" y="20500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2" name="Line 953"/>
            <p:cNvSpPr>
              <a:spLocks noChangeShapeType="1"/>
            </p:cNvSpPr>
            <p:nvPr/>
          </p:nvSpPr>
          <p:spPr bwMode="auto">
            <a:xfrm flipV="1">
              <a:off x="7009992" y="20192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3" name="Line 954"/>
            <p:cNvSpPr>
              <a:spLocks noChangeShapeType="1"/>
            </p:cNvSpPr>
            <p:nvPr/>
          </p:nvSpPr>
          <p:spPr bwMode="auto">
            <a:xfrm flipV="1">
              <a:off x="7009992" y="19884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4" name="Line 955"/>
            <p:cNvSpPr>
              <a:spLocks noChangeShapeType="1"/>
            </p:cNvSpPr>
            <p:nvPr/>
          </p:nvSpPr>
          <p:spPr bwMode="auto">
            <a:xfrm flipV="1">
              <a:off x="7009992" y="19576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5" name="Line 956"/>
            <p:cNvSpPr>
              <a:spLocks noChangeShapeType="1"/>
            </p:cNvSpPr>
            <p:nvPr/>
          </p:nvSpPr>
          <p:spPr bwMode="auto">
            <a:xfrm flipV="1">
              <a:off x="7009992" y="19268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6" name="Line 957"/>
            <p:cNvSpPr>
              <a:spLocks noChangeShapeType="1"/>
            </p:cNvSpPr>
            <p:nvPr/>
          </p:nvSpPr>
          <p:spPr bwMode="auto">
            <a:xfrm flipH="1">
              <a:off x="6979191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7" name="Line 958"/>
            <p:cNvSpPr>
              <a:spLocks noChangeShapeType="1"/>
            </p:cNvSpPr>
            <p:nvPr/>
          </p:nvSpPr>
          <p:spPr bwMode="auto">
            <a:xfrm flipH="1">
              <a:off x="6948390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8" name="Line 959"/>
            <p:cNvSpPr>
              <a:spLocks noChangeShapeType="1"/>
            </p:cNvSpPr>
            <p:nvPr/>
          </p:nvSpPr>
          <p:spPr bwMode="auto">
            <a:xfrm flipH="1">
              <a:off x="6917589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49" name="Line 960"/>
            <p:cNvSpPr>
              <a:spLocks noChangeShapeType="1"/>
            </p:cNvSpPr>
            <p:nvPr/>
          </p:nvSpPr>
          <p:spPr bwMode="auto">
            <a:xfrm flipH="1">
              <a:off x="6886788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0" name="Line 961"/>
            <p:cNvSpPr>
              <a:spLocks noChangeShapeType="1"/>
            </p:cNvSpPr>
            <p:nvPr/>
          </p:nvSpPr>
          <p:spPr bwMode="auto">
            <a:xfrm flipH="1">
              <a:off x="6855987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1" name="Line 962"/>
            <p:cNvSpPr>
              <a:spLocks noChangeShapeType="1"/>
            </p:cNvSpPr>
            <p:nvPr/>
          </p:nvSpPr>
          <p:spPr bwMode="auto">
            <a:xfrm flipH="1">
              <a:off x="6825186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2" name="Line 963"/>
            <p:cNvSpPr>
              <a:spLocks noChangeShapeType="1"/>
            </p:cNvSpPr>
            <p:nvPr/>
          </p:nvSpPr>
          <p:spPr bwMode="auto">
            <a:xfrm flipH="1">
              <a:off x="6794385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3" name="Line 964"/>
            <p:cNvSpPr>
              <a:spLocks noChangeShapeType="1"/>
            </p:cNvSpPr>
            <p:nvPr/>
          </p:nvSpPr>
          <p:spPr bwMode="auto">
            <a:xfrm flipH="1">
              <a:off x="6763584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4" name="Line 965"/>
            <p:cNvSpPr>
              <a:spLocks noChangeShapeType="1"/>
            </p:cNvSpPr>
            <p:nvPr/>
          </p:nvSpPr>
          <p:spPr bwMode="auto">
            <a:xfrm flipH="1">
              <a:off x="6732783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5" name="Line 966"/>
            <p:cNvSpPr>
              <a:spLocks noChangeShapeType="1"/>
            </p:cNvSpPr>
            <p:nvPr/>
          </p:nvSpPr>
          <p:spPr bwMode="auto">
            <a:xfrm flipH="1">
              <a:off x="6701982" y="192685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6" name="Freeform 967"/>
            <p:cNvSpPr>
              <a:spLocks/>
            </p:cNvSpPr>
            <p:nvPr/>
          </p:nvSpPr>
          <p:spPr bwMode="auto">
            <a:xfrm>
              <a:off x="6686582" y="1926858"/>
              <a:ext cx="1925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7" name="Line 968"/>
            <p:cNvSpPr>
              <a:spLocks noChangeShapeType="1"/>
            </p:cNvSpPr>
            <p:nvPr/>
          </p:nvSpPr>
          <p:spPr bwMode="auto">
            <a:xfrm>
              <a:off x="6686582" y="194225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8" name="Line 969"/>
            <p:cNvSpPr>
              <a:spLocks noChangeShapeType="1"/>
            </p:cNvSpPr>
            <p:nvPr/>
          </p:nvSpPr>
          <p:spPr bwMode="auto">
            <a:xfrm>
              <a:off x="6686582" y="197305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59" name="Line 970"/>
            <p:cNvSpPr>
              <a:spLocks noChangeShapeType="1"/>
            </p:cNvSpPr>
            <p:nvPr/>
          </p:nvSpPr>
          <p:spPr bwMode="auto">
            <a:xfrm>
              <a:off x="6686582" y="200386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0" name="Line 971"/>
            <p:cNvSpPr>
              <a:spLocks noChangeShapeType="1"/>
            </p:cNvSpPr>
            <p:nvPr/>
          </p:nvSpPr>
          <p:spPr bwMode="auto">
            <a:xfrm>
              <a:off x="6686582" y="203466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1" name="Line 972"/>
            <p:cNvSpPr>
              <a:spLocks noChangeShapeType="1"/>
            </p:cNvSpPr>
            <p:nvPr/>
          </p:nvSpPr>
          <p:spPr bwMode="auto">
            <a:xfrm>
              <a:off x="6686582" y="206546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2" name="Line 973"/>
            <p:cNvSpPr>
              <a:spLocks noChangeShapeType="1"/>
            </p:cNvSpPr>
            <p:nvPr/>
          </p:nvSpPr>
          <p:spPr bwMode="auto">
            <a:xfrm>
              <a:off x="6686582" y="209626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3" name="Line 974"/>
            <p:cNvSpPr>
              <a:spLocks noChangeShapeType="1"/>
            </p:cNvSpPr>
            <p:nvPr/>
          </p:nvSpPr>
          <p:spPr bwMode="auto">
            <a:xfrm>
              <a:off x="6686582" y="212706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4" name="Rectangle 975"/>
            <p:cNvSpPr>
              <a:spLocks noChangeArrowheads="1"/>
            </p:cNvSpPr>
            <p:nvPr/>
          </p:nvSpPr>
          <p:spPr bwMode="auto">
            <a:xfrm>
              <a:off x="6748184" y="1957659"/>
              <a:ext cx="1699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hi3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5" name="Rectangle 976"/>
            <p:cNvSpPr>
              <a:spLocks noChangeArrowheads="1"/>
            </p:cNvSpPr>
            <p:nvPr/>
          </p:nvSpPr>
          <p:spPr bwMode="auto">
            <a:xfrm>
              <a:off x="7086994" y="1926858"/>
              <a:ext cx="800824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6" name="Rectangle 977"/>
            <p:cNvSpPr>
              <a:spLocks noChangeArrowheads="1"/>
            </p:cNvSpPr>
            <p:nvPr/>
          </p:nvSpPr>
          <p:spPr bwMode="auto">
            <a:xfrm>
              <a:off x="7179397" y="1957659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track3_low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7" name="Line 978"/>
            <p:cNvSpPr>
              <a:spLocks noChangeShapeType="1"/>
            </p:cNvSpPr>
            <p:nvPr/>
          </p:nvSpPr>
          <p:spPr bwMode="auto">
            <a:xfrm>
              <a:off x="3747018" y="2142464"/>
              <a:ext cx="1925" cy="3407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68" name="Line 979"/>
            <p:cNvSpPr>
              <a:spLocks noChangeShapeType="1"/>
            </p:cNvSpPr>
            <p:nvPr/>
          </p:nvSpPr>
          <p:spPr bwMode="auto">
            <a:xfrm flipH="1">
              <a:off x="2763314" y="2483199"/>
              <a:ext cx="983705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0" name="Rectangle 981"/>
            <p:cNvSpPr>
              <a:spLocks noChangeArrowheads="1"/>
            </p:cNvSpPr>
            <p:nvPr/>
          </p:nvSpPr>
          <p:spPr bwMode="auto">
            <a:xfrm>
              <a:off x="2270499" y="2822009"/>
              <a:ext cx="585218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1" name="Line 982"/>
            <p:cNvSpPr>
              <a:spLocks noChangeShapeType="1"/>
            </p:cNvSpPr>
            <p:nvPr/>
          </p:nvSpPr>
          <p:spPr bwMode="auto">
            <a:xfrm>
              <a:off x="2270499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2" name="Line 983"/>
            <p:cNvSpPr>
              <a:spLocks noChangeShapeType="1"/>
            </p:cNvSpPr>
            <p:nvPr/>
          </p:nvSpPr>
          <p:spPr bwMode="auto">
            <a:xfrm>
              <a:off x="2301300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3" name="Line 984"/>
            <p:cNvSpPr>
              <a:spLocks noChangeShapeType="1"/>
            </p:cNvSpPr>
            <p:nvPr/>
          </p:nvSpPr>
          <p:spPr bwMode="auto">
            <a:xfrm>
              <a:off x="2332101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4" name="Line 985"/>
            <p:cNvSpPr>
              <a:spLocks noChangeShapeType="1"/>
            </p:cNvSpPr>
            <p:nvPr/>
          </p:nvSpPr>
          <p:spPr bwMode="auto">
            <a:xfrm>
              <a:off x="2362902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5" name="Line 986"/>
            <p:cNvSpPr>
              <a:spLocks noChangeShapeType="1"/>
            </p:cNvSpPr>
            <p:nvPr/>
          </p:nvSpPr>
          <p:spPr bwMode="auto">
            <a:xfrm>
              <a:off x="2393703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6" name="Line 987"/>
            <p:cNvSpPr>
              <a:spLocks noChangeShapeType="1"/>
            </p:cNvSpPr>
            <p:nvPr/>
          </p:nvSpPr>
          <p:spPr bwMode="auto">
            <a:xfrm>
              <a:off x="2424503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7" name="Line 988"/>
            <p:cNvSpPr>
              <a:spLocks noChangeShapeType="1"/>
            </p:cNvSpPr>
            <p:nvPr/>
          </p:nvSpPr>
          <p:spPr bwMode="auto">
            <a:xfrm>
              <a:off x="2455304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8" name="Line 989"/>
            <p:cNvSpPr>
              <a:spLocks noChangeShapeType="1"/>
            </p:cNvSpPr>
            <p:nvPr/>
          </p:nvSpPr>
          <p:spPr bwMode="auto">
            <a:xfrm>
              <a:off x="2486105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79" name="Line 990"/>
            <p:cNvSpPr>
              <a:spLocks noChangeShapeType="1"/>
            </p:cNvSpPr>
            <p:nvPr/>
          </p:nvSpPr>
          <p:spPr bwMode="auto">
            <a:xfrm>
              <a:off x="2516906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0" name="Line 991"/>
            <p:cNvSpPr>
              <a:spLocks noChangeShapeType="1"/>
            </p:cNvSpPr>
            <p:nvPr/>
          </p:nvSpPr>
          <p:spPr bwMode="auto">
            <a:xfrm>
              <a:off x="2547707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1" name="Line 992"/>
            <p:cNvSpPr>
              <a:spLocks noChangeShapeType="1"/>
            </p:cNvSpPr>
            <p:nvPr/>
          </p:nvSpPr>
          <p:spPr bwMode="auto">
            <a:xfrm>
              <a:off x="2578508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2" name="Line 993"/>
            <p:cNvSpPr>
              <a:spLocks noChangeShapeType="1"/>
            </p:cNvSpPr>
            <p:nvPr/>
          </p:nvSpPr>
          <p:spPr bwMode="auto">
            <a:xfrm>
              <a:off x="2609309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3" name="Line 994"/>
            <p:cNvSpPr>
              <a:spLocks noChangeShapeType="1"/>
            </p:cNvSpPr>
            <p:nvPr/>
          </p:nvSpPr>
          <p:spPr bwMode="auto">
            <a:xfrm>
              <a:off x="2640110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4" name="Line 996"/>
            <p:cNvSpPr>
              <a:spLocks noChangeShapeType="1"/>
            </p:cNvSpPr>
            <p:nvPr/>
          </p:nvSpPr>
          <p:spPr bwMode="auto">
            <a:xfrm>
              <a:off x="2670911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5" name="Line 997"/>
            <p:cNvSpPr>
              <a:spLocks noChangeShapeType="1"/>
            </p:cNvSpPr>
            <p:nvPr/>
          </p:nvSpPr>
          <p:spPr bwMode="auto">
            <a:xfrm>
              <a:off x="2701712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6" name="Line 998"/>
            <p:cNvSpPr>
              <a:spLocks noChangeShapeType="1"/>
            </p:cNvSpPr>
            <p:nvPr/>
          </p:nvSpPr>
          <p:spPr bwMode="auto">
            <a:xfrm>
              <a:off x="2732513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7" name="Line 999"/>
            <p:cNvSpPr>
              <a:spLocks noChangeShapeType="1"/>
            </p:cNvSpPr>
            <p:nvPr/>
          </p:nvSpPr>
          <p:spPr bwMode="auto">
            <a:xfrm>
              <a:off x="2763314" y="3037616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8" name="Line 1000"/>
            <p:cNvSpPr>
              <a:spLocks noChangeShapeType="1"/>
            </p:cNvSpPr>
            <p:nvPr/>
          </p:nvSpPr>
          <p:spPr bwMode="auto">
            <a:xfrm>
              <a:off x="2778714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89" name="Line 1001"/>
            <p:cNvSpPr>
              <a:spLocks noChangeShapeType="1"/>
            </p:cNvSpPr>
            <p:nvPr/>
          </p:nvSpPr>
          <p:spPr bwMode="auto">
            <a:xfrm>
              <a:off x="2809515" y="303761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0" name="Freeform 1002"/>
            <p:cNvSpPr>
              <a:spLocks/>
            </p:cNvSpPr>
            <p:nvPr/>
          </p:nvSpPr>
          <p:spPr bwMode="auto">
            <a:xfrm>
              <a:off x="2840316" y="3037616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1" name="Line 1003"/>
            <p:cNvSpPr>
              <a:spLocks noChangeShapeType="1"/>
            </p:cNvSpPr>
            <p:nvPr/>
          </p:nvSpPr>
          <p:spPr bwMode="auto">
            <a:xfrm flipV="1">
              <a:off x="2855716" y="3006815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2" name="Line 1004"/>
            <p:cNvSpPr>
              <a:spLocks noChangeShapeType="1"/>
            </p:cNvSpPr>
            <p:nvPr/>
          </p:nvSpPr>
          <p:spPr bwMode="auto">
            <a:xfrm flipV="1">
              <a:off x="2855716" y="297601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3" name="Line 1005"/>
            <p:cNvSpPr>
              <a:spLocks noChangeShapeType="1"/>
            </p:cNvSpPr>
            <p:nvPr/>
          </p:nvSpPr>
          <p:spPr bwMode="auto">
            <a:xfrm flipV="1">
              <a:off x="2855716" y="294521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4" name="Line 1006"/>
            <p:cNvSpPr>
              <a:spLocks noChangeShapeType="1"/>
            </p:cNvSpPr>
            <p:nvPr/>
          </p:nvSpPr>
          <p:spPr bwMode="auto">
            <a:xfrm flipV="1">
              <a:off x="2855716" y="291441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5" name="Line 1007"/>
            <p:cNvSpPr>
              <a:spLocks noChangeShapeType="1"/>
            </p:cNvSpPr>
            <p:nvPr/>
          </p:nvSpPr>
          <p:spPr bwMode="auto">
            <a:xfrm flipV="1">
              <a:off x="2855716" y="288361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6" name="Line 1008"/>
            <p:cNvSpPr>
              <a:spLocks noChangeShapeType="1"/>
            </p:cNvSpPr>
            <p:nvPr/>
          </p:nvSpPr>
          <p:spPr bwMode="auto">
            <a:xfrm flipV="1">
              <a:off x="2855716" y="285281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7" name="Line 1009"/>
            <p:cNvSpPr>
              <a:spLocks noChangeShapeType="1"/>
            </p:cNvSpPr>
            <p:nvPr/>
          </p:nvSpPr>
          <p:spPr bwMode="auto">
            <a:xfrm flipV="1">
              <a:off x="2855716" y="282201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8" name="Line 1010"/>
            <p:cNvSpPr>
              <a:spLocks noChangeShapeType="1"/>
            </p:cNvSpPr>
            <p:nvPr/>
          </p:nvSpPr>
          <p:spPr bwMode="auto">
            <a:xfrm flipH="1">
              <a:off x="2824915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99" name="Line 1011"/>
            <p:cNvSpPr>
              <a:spLocks noChangeShapeType="1"/>
            </p:cNvSpPr>
            <p:nvPr/>
          </p:nvSpPr>
          <p:spPr bwMode="auto">
            <a:xfrm flipH="1">
              <a:off x="2794114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0" name="Line 1012"/>
            <p:cNvSpPr>
              <a:spLocks noChangeShapeType="1"/>
            </p:cNvSpPr>
            <p:nvPr/>
          </p:nvSpPr>
          <p:spPr bwMode="auto">
            <a:xfrm flipH="1">
              <a:off x="2763314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1" name="Line 1013"/>
            <p:cNvSpPr>
              <a:spLocks noChangeShapeType="1"/>
            </p:cNvSpPr>
            <p:nvPr/>
          </p:nvSpPr>
          <p:spPr bwMode="auto">
            <a:xfrm flipH="1">
              <a:off x="2732513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2" name="Line 1014"/>
            <p:cNvSpPr>
              <a:spLocks noChangeShapeType="1"/>
            </p:cNvSpPr>
            <p:nvPr/>
          </p:nvSpPr>
          <p:spPr bwMode="auto">
            <a:xfrm flipH="1">
              <a:off x="2701712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3" name="Line 1015"/>
            <p:cNvSpPr>
              <a:spLocks noChangeShapeType="1"/>
            </p:cNvSpPr>
            <p:nvPr/>
          </p:nvSpPr>
          <p:spPr bwMode="auto">
            <a:xfrm flipH="1">
              <a:off x="2670911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4" name="Line 1016"/>
            <p:cNvSpPr>
              <a:spLocks noChangeShapeType="1"/>
            </p:cNvSpPr>
            <p:nvPr/>
          </p:nvSpPr>
          <p:spPr bwMode="auto">
            <a:xfrm flipH="1">
              <a:off x="2640110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5" name="Line 1017"/>
            <p:cNvSpPr>
              <a:spLocks noChangeShapeType="1"/>
            </p:cNvSpPr>
            <p:nvPr/>
          </p:nvSpPr>
          <p:spPr bwMode="auto">
            <a:xfrm flipH="1">
              <a:off x="2609309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6" name="Line 1018"/>
            <p:cNvSpPr>
              <a:spLocks noChangeShapeType="1"/>
            </p:cNvSpPr>
            <p:nvPr/>
          </p:nvSpPr>
          <p:spPr bwMode="auto">
            <a:xfrm flipH="1">
              <a:off x="2578508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7" name="Line 1019"/>
            <p:cNvSpPr>
              <a:spLocks noChangeShapeType="1"/>
            </p:cNvSpPr>
            <p:nvPr/>
          </p:nvSpPr>
          <p:spPr bwMode="auto">
            <a:xfrm>
              <a:off x="2563108" y="282201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8" name="Line 1020"/>
            <p:cNvSpPr>
              <a:spLocks noChangeShapeType="1"/>
            </p:cNvSpPr>
            <p:nvPr/>
          </p:nvSpPr>
          <p:spPr bwMode="auto">
            <a:xfrm flipH="1">
              <a:off x="2532307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09" name="Line 1021"/>
            <p:cNvSpPr>
              <a:spLocks noChangeShapeType="1"/>
            </p:cNvSpPr>
            <p:nvPr/>
          </p:nvSpPr>
          <p:spPr bwMode="auto">
            <a:xfrm flipH="1">
              <a:off x="2501506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0" name="Line 1022"/>
            <p:cNvSpPr>
              <a:spLocks noChangeShapeType="1"/>
            </p:cNvSpPr>
            <p:nvPr/>
          </p:nvSpPr>
          <p:spPr bwMode="auto">
            <a:xfrm flipH="1">
              <a:off x="2470705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1" name="Line 1023"/>
            <p:cNvSpPr>
              <a:spLocks noChangeShapeType="1"/>
            </p:cNvSpPr>
            <p:nvPr/>
          </p:nvSpPr>
          <p:spPr bwMode="auto">
            <a:xfrm flipH="1">
              <a:off x="2439904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2" name="Line 1024"/>
            <p:cNvSpPr>
              <a:spLocks noChangeShapeType="1"/>
            </p:cNvSpPr>
            <p:nvPr/>
          </p:nvSpPr>
          <p:spPr bwMode="auto">
            <a:xfrm flipH="1">
              <a:off x="2409103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3" name="Line 1025"/>
            <p:cNvSpPr>
              <a:spLocks noChangeShapeType="1"/>
            </p:cNvSpPr>
            <p:nvPr/>
          </p:nvSpPr>
          <p:spPr bwMode="auto">
            <a:xfrm flipH="1">
              <a:off x="2378302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4" name="Line 1026"/>
            <p:cNvSpPr>
              <a:spLocks noChangeShapeType="1"/>
            </p:cNvSpPr>
            <p:nvPr/>
          </p:nvSpPr>
          <p:spPr bwMode="auto">
            <a:xfrm flipH="1">
              <a:off x="2347501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5" name="Line 1027"/>
            <p:cNvSpPr>
              <a:spLocks noChangeShapeType="1"/>
            </p:cNvSpPr>
            <p:nvPr/>
          </p:nvSpPr>
          <p:spPr bwMode="auto">
            <a:xfrm flipH="1">
              <a:off x="2316700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6" name="Line 1028"/>
            <p:cNvSpPr>
              <a:spLocks noChangeShapeType="1"/>
            </p:cNvSpPr>
            <p:nvPr/>
          </p:nvSpPr>
          <p:spPr bwMode="auto">
            <a:xfrm flipH="1">
              <a:off x="2285899" y="2822010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7" name="Line 1029"/>
            <p:cNvSpPr>
              <a:spLocks noChangeShapeType="1"/>
            </p:cNvSpPr>
            <p:nvPr/>
          </p:nvSpPr>
          <p:spPr bwMode="auto">
            <a:xfrm>
              <a:off x="2270499" y="282201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8" name="Line 1030"/>
            <p:cNvSpPr>
              <a:spLocks noChangeShapeType="1"/>
            </p:cNvSpPr>
            <p:nvPr/>
          </p:nvSpPr>
          <p:spPr bwMode="auto">
            <a:xfrm>
              <a:off x="2270499" y="285281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19" name="Line 1031"/>
            <p:cNvSpPr>
              <a:spLocks noChangeShapeType="1"/>
            </p:cNvSpPr>
            <p:nvPr/>
          </p:nvSpPr>
          <p:spPr bwMode="auto">
            <a:xfrm>
              <a:off x="2270499" y="288361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0" name="Line 1032"/>
            <p:cNvSpPr>
              <a:spLocks noChangeShapeType="1"/>
            </p:cNvSpPr>
            <p:nvPr/>
          </p:nvSpPr>
          <p:spPr bwMode="auto">
            <a:xfrm>
              <a:off x="2270499" y="291441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1" name="Line 1033"/>
            <p:cNvSpPr>
              <a:spLocks noChangeShapeType="1"/>
            </p:cNvSpPr>
            <p:nvPr/>
          </p:nvSpPr>
          <p:spPr bwMode="auto">
            <a:xfrm>
              <a:off x="2270499" y="294521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2" name="Line 1034"/>
            <p:cNvSpPr>
              <a:spLocks noChangeShapeType="1"/>
            </p:cNvSpPr>
            <p:nvPr/>
          </p:nvSpPr>
          <p:spPr bwMode="auto">
            <a:xfrm>
              <a:off x="2270499" y="297601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3" name="Line 1035"/>
            <p:cNvSpPr>
              <a:spLocks noChangeShapeType="1"/>
            </p:cNvSpPr>
            <p:nvPr/>
          </p:nvSpPr>
          <p:spPr bwMode="auto">
            <a:xfrm>
              <a:off x="2270499" y="3006815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4" name="Line 1036"/>
            <p:cNvSpPr>
              <a:spLocks noChangeShapeType="1"/>
            </p:cNvSpPr>
            <p:nvPr/>
          </p:nvSpPr>
          <p:spPr bwMode="auto">
            <a:xfrm>
              <a:off x="2270499" y="3037616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5" name="Line 1037"/>
            <p:cNvSpPr>
              <a:spLocks noChangeShapeType="1"/>
            </p:cNvSpPr>
            <p:nvPr/>
          </p:nvSpPr>
          <p:spPr bwMode="auto">
            <a:xfrm>
              <a:off x="2624709" y="2591003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7" name="Rectangle 1040"/>
            <p:cNvSpPr>
              <a:spLocks noChangeArrowheads="1"/>
            </p:cNvSpPr>
            <p:nvPr/>
          </p:nvSpPr>
          <p:spPr bwMode="auto">
            <a:xfrm>
              <a:off x="3331206" y="2852811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track0_low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8" name="Line 1041"/>
            <p:cNvSpPr>
              <a:spLocks noChangeShapeType="1"/>
            </p:cNvSpPr>
            <p:nvPr/>
          </p:nvSpPr>
          <p:spPr bwMode="auto">
            <a:xfrm>
              <a:off x="2717112" y="282201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29" name="Line 1042"/>
            <p:cNvSpPr>
              <a:spLocks noChangeShapeType="1"/>
            </p:cNvSpPr>
            <p:nvPr/>
          </p:nvSpPr>
          <p:spPr bwMode="auto">
            <a:xfrm>
              <a:off x="2717112" y="285281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0" name="Line 1043"/>
            <p:cNvSpPr>
              <a:spLocks noChangeShapeType="1"/>
            </p:cNvSpPr>
            <p:nvPr/>
          </p:nvSpPr>
          <p:spPr bwMode="auto">
            <a:xfrm>
              <a:off x="2717112" y="288361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1" name="Freeform 1044"/>
            <p:cNvSpPr>
              <a:spLocks/>
            </p:cNvSpPr>
            <p:nvPr/>
          </p:nvSpPr>
          <p:spPr bwMode="auto">
            <a:xfrm>
              <a:off x="2717112" y="2914413"/>
              <a:ext cx="1925" cy="308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2" name="Line 1045"/>
            <p:cNvSpPr>
              <a:spLocks noChangeShapeType="1"/>
            </p:cNvSpPr>
            <p:nvPr/>
          </p:nvSpPr>
          <p:spPr bwMode="auto">
            <a:xfrm>
              <a:off x="2717112" y="296061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3" name="Line 1046"/>
            <p:cNvSpPr>
              <a:spLocks noChangeShapeType="1"/>
            </p:cNvSpPr>
            <p:nvPr/>
          </p:nvSpPr>
          <p:spPr bwMode="auto">
            <a:xfrm>
              <a:off x="2717112" y="2991415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4" name="Line 1047"/>
            <p:cNvSpPr>
              <a:spLocks noChangeShapeType="1"/>
            </p:cNvSpPr>
            <p:nvPr/>
          </p:nvSpPr>
          <p:spPr bwMode="auto">
            <a:xfrm>
              <a:off x="2717112" y="3022216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5" name="Line 1048"/>
            <p:cNvSpPr>
              <a:spLocks noChangeShapeType="1"/>
            </p:cNvSpPr>
            <p:nvPr/>
          </p:nvSpPr>
          <p:spPr bwMode="auto">
            <a:xfrm>
              <a:off x="2978920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37" name="Line 1050"/>
            <p:cNvSpPr>
              <a:spLocks noChangeShapeType="1"/>
            </p:cNvSpPr>
            <p:nvPr/>
          </p:nvSpPr>
          <p:spPr bwMode="auto">
            <a:xfrm>
              <a:off x="2855716" y="2945213"/>
              <a:ext cx="215606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0" name="Rectangle 1053"/>
            <p:cNvSpPr>
              <a:spLocks noChangeArrowheads="1"/>
            </p:cNvSpPr>
            <p:nvPr/>
          </p:nvSpPr>
          <p:spPr bwMode="auto">
            <a:xfrm>
              <a:off x="2409103" y="3268623"/>
              <a:ext cx="215606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1" name="Rectangle 1054"/>
            <p:cNvSpPr>
              <a:spLocks noChangeArrowheads="1"/>
            </p:cNvSpPr>
            <p:nvPr/>
          </p:nvSpPr>
          <p:spPr bwMode="auto">
            <a:xfrm>
              <a:off x="2479447" y="3280979"/>
              <a:ext cx="753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×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2" name="Line 1055"/>
            <p:cNvSpPr>
              <a:spLocks noChangeShapeType="1"/>
            </p:cNvSpPr>
            <p:nvPr/>
          </p:nvSpPr>
          <p:spPr bwMode="auto">
            <a:xfrm>
              <a:off x="2547707" y="3037616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9" name="Line 1062"/>
            <p:cNvSpPr>
              <a:spLocks noChangeShapeType="1"/>
            </p:cNvSpPr>
            <p:nvPr/>
          </p:nvSpPr>
          <p:spPr bwMode="auto">
            <a:xfrm>
              <a:off x="5302465" y="2142464"/>
              <a:ext cx="1925" cy="12031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0" name="Line 1063"/>
            <p:cNvSpPr>
              <a:spLocks noChangeShapeType="1"/>
            </p:cNvSpPr>
            <p:nvPr/>
          </p:nvSpPr>
          <p:spPr bwMode="auto">
            <a:xfrm flipH="1">
              <a:off x="3071323" y="3345626"/>
              <a:ext cx="2231142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2" name="Rectangle 1065"/>
            <p:cNvSpPr>
              <a:spLocks noChangeArrowheads="1"/>
            </p:cNvSpPr>
            <p:nvPr/>
          </p:nvSpPr>
          <p:spPr bwMode="auto">
            <a:xfrm>
              <a:off x="2701712" y="3699836"/>
              <a:ext cx="567892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3" name="Line 1066"/>
            <p:cNvSpPr>
              <a:spLocks noChangeShapeType="1"/>
            </p:cNvSpPr>
            <p:nvPr/>
          </p:nvSpPr>
          <p:spPr bwMode="auto">
            <a:xfrm>
              <a:off x="2701712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4" name="Line 1067"/>
            <p:cNvSpPr>
              <a:spLocks noChangeShapeType="1"/>
            </p:cNvSpPr>
            <p:nvPr/>
          </p:nvSpPr>
          <p:spPr bwMode="auto">
            <a:xfrm>
              <a:off x="2732513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5" name="Line 1068"/>
            <p:cNvSpPr>
              <a:spLocks noChangeShapeType="1"/>
            </p:cNvSpPr>
            <p:nvPr/>
          </p:nvSpPr>
          <p:spPr bwMode="auto">
            <a:xfrm>
              <a:off x="2763314" y="3930843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6" name="Line 1069"/>
            <p:cNvSpPr>
              <a:spLocks noChangeShapeType="1"/>
            </p:cNvSpPr>
            <p:nvPr/>
          </p:nvSpPr>
          <p:spPr bwMode="auto">
            <a:xfrm>
              <a:off x="2778714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7" name="Line 1070"/>
            <p:cNvSpPr>
              <a:spLocks noChangeShapeType="1"/>
            </p:cNvSpPr>
            <p:nvPr/>
          </p:nvSpPr>
          <p:spPr bwMode="auto">
            <a:xfrm>
              <a:off x="2809515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8" name="Line 1071"/>
            <p:cNvSpPr>
              <a:spLocks noChangeShapeType="1"/>
            </p:cNvSpPr>
            <p:nvPr/>
          </p:nvSpPr>
          <p:spPr bwMode="auto">
            <a:xfrm>
              <a:off x="2840316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9" name="Line 1072"/>
            <p:cNvSpPr>
              <a:spLocks noChangeShapeType="1"/>
            </p:cNvSpPr>
            <p:nvPr/>
          </p:nvSpPr>
          <p:spPr bwMode="auto">
            <a:xfrm>
              <a:off x="2871117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0" name="Line 1073"/>
            <p:cNvSpPr>
              <a:spLocks noChangeShapeType="1"/>
            </p:cNvSpPr>
            <p:nvPr/>
          </p:nvSpPr>
          <p:spPr bwMode="auto">
            <a:xfrm>
              <a:off x="2901918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1" name="Line 1074"/>
            <p:cNvSpPr>
              <a:spLocks noChangeShapeType="1"/>
            </p:cNvSpPr>
            <p:nvPr/>
          </p:nvSpPr>
          <p:spPr bwMode="auto">
            <a:xfrm>
              <a:off x="2932719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2" name="Line 1075"/>
            <p:cNvSpPr>
              <a:spLocks noChangeShapeType="1"/>
            </p:cNvSpPr>
            <p:nvPr/>
          </p:nvSpPr>
          <p:spPr bwMode="auto">
            <a:xfrm>
              <a:off x="2963520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3" name="Line 1076"/>
            <p:cNvSpPr>
              <a:spLocks noChangeShapeType="1"/>
            </p:cNvSpPr>
            <p:nvPr/>
          </p:nvSpPr>
          <p:spPr bwMode="auto">
            <a:xfrm>
              <a:off x="2994321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4" name="Line 1077"/>
            <p:cNvSpPr>
              <a:spLocks noChangeShapeType="1"/>
            </p:cNvSpPr>
            <p:nvPr/>
          </p:nvSpPr>
          <p:spPr bwMode="auto">
            <a:xfrm>
              <a:off x="3025121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5" name="Line 1078"/>
            <p:cNvSpPr>
              <a:spLocks noChangeShapeType="1"/>
            </p:cNvSpPr>
            <p:nvPr/>
          </p:nvSpPr>
          <p:spPr bwMode="auto">
            <a:xfrm>
              <a:off x="3055922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6" name="Line 1079"/>
            <p:cNvSpPr>
              <a:spLocks noChangeShapeType="1"/>
            </p:cNvSpPr>
            <p:nvPr/>
          </p:nvSpPr>
          <p:spPr bwMode="auto">
            <a:xfrm>
              <a:off x="3086723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9" name="Line 1082"/>
            <p:cNvSpPr>
              <a:spLocks noChangeShapeType="1"/>
            </p:cNvSpPr>
            <p:nvPr/>
          </p:nvSpPr>
          <p:spPr bwMode="auto">
            <a:xfrm>
              <a:off x="3177201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0" name="Line 1083"/>
            <p:cNvSpPr>
              <a:spLocks noChangeShapeType="1"/>
            </p:cNvSpPr>
            <p:nvPr/>
          </p:nvSpPr>
          <p:spPr bwMode="auto">
            <a:xfrm>
              <a:off x="3208002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1" name="Line 1084"/>
            <p:cNvSpPr>
              <a:spLocks noChangeShapeType="1"/>
            </p:cNvSpPr>
            <p:nvPr/>
          </p:nvSpPr>
          <p:spPr bwMode="auto">
            <a:xfrm>
              <a:off x="3238803" y="3930843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2" name="Freeform 1085"/>
            <p:cNvSpPr>
              <a:spLocks/>
            </p:cNvSpPr>
            <p:nvPr/>
          </p:nvSpPr>
          <p:spPr bwMode="auto">
            <a:xfrm>
              <a:off x="3269604" y="3915443"/>
              <a:ext cx="1925" cy="154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3" name="Line 1086"/>
            <p:cNvSpPr>
              <a:spLocks noChangeShapeType="1"/>
            </p:cNvSpPr>
            <p:nvPr/>
          </p:nvSpPr>
          <p:spPr bwMode="auto">
            <a:xfrm flipV="1">
              <a:off x="3269604" y="388464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4" name="Line 1087"/>
            <p:cNvSpPr>
              <a:spLocks noChangeShapeType="1"/>
            </p:cNvSpPr>
            <p:nvPr/>
          </p:nvSpPr>
          <p:spPr bwMode="auto">
            <a:xfrm flipV="1">
              <a:off x="3269604" y="385384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5" name="Line 1088"/>
            <p:cNvSpPr>
              <a:spLocks noChangeShapeType="1"/>
            </p:cNvSpPr>
            <p:nvPr/>
          </p:nvSpPr>
          <p:spPr bwMode="auto">
            <a:xfrm flipV="1">
              <a:off x="3269604" y="382304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6" name="Line 1089"/>
            <p:cNvSpPr>
              <a:spLocks noChangeShapeType="1"/>
            </p:cNvSpPr>
            <p:nvPr/>
          </p:nvSpPr>
          <p:spPr bwMode="auto">
            <a:xfrm>
              <a:off x="3269604" y="3807639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7" name="Line 1090"/>
            <p:cNvSpPr>
              <a:spLocks noChangeShapeType="1"/>
            </p:cNvSpPr>
            <p:nvPr/>
          </p:nvSpPr>
          <p:spPr bwMode="auto">
            <a:xfrm flipV="1">
              <a:off x="3269604" y="37768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8" name="Line 1091"/>
            <p:cNvSpPr>
              <a:spLocks noChangeShapeType="1"/>
            </p:cNvSpPr>
            <p:nvPr/>
          </p:nvSpPr>
          <p:spPr bwMode="auto">
            <a:xfrm flipV="1">
              <a:off x="3269604" y="37460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9" name="Line 1092"/>
            <p:cNvSpPr>
              <a:spLocks noChangeShapeType="1"/>
            </p:cNvSpPr>
            <p:nvPr/>
          </p:nvSpPr>
          <p:spPr bwMode="auto">
            <a:xfrm flipV="1">
              <a:off x="3269604" y="3715237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0" name="Line 1093"/>
            <p:cNvSpPr>
              <a:spLocks noChangeShapeType="1"/>
            </p:cNvSpPr>
            <p:nvPr/>
          </p:nvSpPr>
          <p:spPr bwMode="auto">
            <a:xfrm flipH="1">
              <a:off x="3254203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1" name="Line 1094"/>
            <p:cNvSpPr>
              <a:spLocks noChangeShapeType="1"/>
            </p:cNvSpPr>
            <p:nvPr/>
          </p:nvSpPr>
          <p:spPr bwMode="auto">
            <a:xfrm flipH="1">
              <a:off x="3223402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2" name="Line 1095"/>
            <p:cNvSpPr>
              <a:spLocks noChangeShapeType="1"/>
            </p:cNvSpPr>
            <p:nvPr/>
          </p:nvSpPr>
          <p:spPr bwMode="auto">
            <a:xfrm flipH="1">
              <a:off x="3192601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3" name="Line 1096"/>
            <p:cNvSpPr>
              <a:spLocks noChangeShapeType="1"/>
            </p:cNvSpPr>
            <p:nvPr/>
          </p:nvSpPr>
          <p:spPr bwMode="auto">
            <a:xfrm flipH="1">
              <a:off x="3161801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4" name="Line 1097"/>
            <p:cNvSpPr>
              <a:spLocks noChangeShapeType="1"/>
            </p:cNvSpPr>
            <p:nvPr/>
          </p:nvSpPr>
          <p:spPr bwMode="auto">
            <a:xfrm flipH="1">
              <a:off x="3132925" y="3699836"/>
              <a:ext cx="1347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5" name="Line 1098"/>
            <p:cNvSpPr>
              <a:spLocks noChangeShapeType="1"/>
            </p:cNvSpPr>
            <p:nvPr/>
          </p:nvSpPr>
          <p:spPr bwMode="auto">
            <a:xfrm flipH="1">
              <a:off x="3102124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6" name="Line 1099"/>
            <p:cNvSpPr>
              <a:spLocks noChangeShapeType="1"/>
            </p:cNvSpPr>
            <p:nvPr/>
          </p:nvSpPr>
          <p:spPr bwMode="auto">
            <a:xfrm flipH="1">
              <a:off x="3071323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7" name="Line 1100"/>
            <p:cNvSpPr>
              <a:spLocks noChangeShapeType="1"/>
            </p:cNvSpPr>
            <p:nvPr/>
          </p:nvSpPr>
          <p:spPr bwMode="auto">
            <a:xfrm flipH="1">
              <a:off x="3040522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8" name="Line 1101"/>
            <p:cNvSpPr>
              <a:spLocks noChangeShapeType="1"/>
            </p:cNvSpPr>
            <p:nvPr/>
          </p:nvSpPr>
          <p:spPr bwMode="auto">
            <a:xfrm flipH="1">
              <a:off x="3009721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89" name="Line 1102"/>
            <p:cNvSpPr>
              <a:spLocks noChangeShapeType="1"/>
            </p:cNvSpPr>
            <p:nvPr/>
          </p:nvSpPr>
          <p:spPr bwMode="auto">
            <a:xfrm flipH="1">
              <a:off x="2978920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0" name="Line 1103"/>
            <p:cNvSpPr>
              <a:spLocks noChangeShapeType="1"/>
            </p:cNvSpPr>
            <p:nvPr/>
          </p:nvSpPr>
          <p:spPr bwMode="auto">
            <a:xfrm flipH="1">
              <a:off x="2948119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1" name="Line 1104"/>
            <p:cNvSpPr>
              <a:spLocks noChangeShapeType="1"/>
            </p:cNvSpPr>
            <p:nvPr/>
          </p:nvSpPr>
          <p:spPr bwMode="auto">
            <a:xfrm flipH="1">
              <a:off x="2917318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2" name="Line 1105"/>
            <p:cNvSpPr>
              <a:spLocks noChangeShapeType="1"/>
            </p:cNvSpPr>
            <p:nvPr/>
          </p:nvSpPr>
          <p:spPr bwMode="auto">
            <a:xfrm flipH="1">
              <a:off x="2886517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3" name="Line 1106"/>
            <p:cNvSpPr>
              <a:spLocks noChangeShapeType="1"/>
            </p:cNvSpPr>
            <p:nvPr/>
          </p:nvSpPr>
          <p:spPr bwMode="auto">
            <a:xfrm flipH="1">
              <a:off x="2855716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4" name="Line 1107"/>
            <p:cNvSpPr>
              <a:spLocks noChangeShapeType="1"/>
            </p:cNvSpPr>
            <p:nvPr/>
          </p:nvSpPr>
          <p:spPr bwMode="auto">
            <a:xfrm flipH="1">
              <a:off x="2824915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5" name="Line 1108"/>
            <p:cNvSpPr>
              <a:spLocks noChangeShapeType="1"/>
            </p:cNvSpPr>
            <p:nvPr/>
          </p:nvSpPr>
          <p:spPr bwMode="auto">
            <a:xfrm flipH="1">
              <a:off x="2794114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6" name="Line 1109"/>
            <p:cNvSpPr>
              <a:spLocks noChangeShapeType="1"/>
            </p:cNvSpPr>
            <p:nvPr/>
          </p:nvSpPr>
          <p:spPr bwMode="auto">
            <a:xfrm flipH="1">
              <a:off x="2763314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7" name="Line 1110"/>
            <p:cNvSpPr>
              <a:spLocks noChangeShapeType="1"/>
            </p:cNvSpPr>
            <p:nvPr/>
          </p:nvSpPr>
          <p:spPr bwMode="auto">
            <a:xfrm flipH="1">
              <a:off x="2732513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8" name="Line 1111"/>
            <p:cNvSpPr>
              <a:spLocks noChangeShapeType="1"/>
            </p:cNvSpPr>
            <p:nvPr/>
          </p:nvSpPr>
          <p:spPr bwMode="auto">
            <a:xfrm flipH="1">
              <a:off x="2701712" y="3699836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99" name="Line 1112"/>
            <p:cNvSpPr>
              <a:spLocks noChangeShapeType="1"/>
            </p:cNvSpPr>
            <p:nvPr/>
          </p:nvSpPr>
          <p:spPr bwMode="auto">
            <a:xfrm>
              <a:off x="2701712" y="3715237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0" name="Line 1113"/>
            <p:cNvSpPr>
              <a:spLocks noChangeShapeType="1"/>
            </p:cNvSpPr>
            <p:nvPr/>
          </p:nvSpPr>
          <p:spPr bwMode="auto">
            <a:xfrm>
              <a:off x="2701712" y="37460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1" name="Line 1114"/>
            <p:cNvSpPr>
              <a:spLocks noChangeShapeType="1"/>
            </p:cNvSpPr>
            <p:nvPr/>
          </p:nvSpPr>
          <p:spPr bwMode="auto">
            <a:xfrm>
              <a:off x="2701712" y="37768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2" name="Line 1115"/>
            <p:cNvSpPr>
              <a:spLocks noChangeShapeType="1"/>
            </p:cNvSpPr>
            <p:nvPr/>
          </p:nvSpPr>
          <p:spPr bwMode="auto">
            <a:xfrm>
              <a:off x="2701712" y="3807639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3" name="Line 1116"/>
            <p:cNvSpPr>
              <a:spLocks noChangeShapeType="1"/>
            </p:cNvSpPr>
            <p:nvPr/>
          </p:nvSpPr>
          <p:spPr bwMode="auto">
            <a:xfrm>
              <a:off x="2701712" y="382304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4" name="Line 1117"/>
            <p:cNvSpPr>
              <a:spLocks noChangeShapeType="1"/>
            </p:cNvSpPr>
            <p:nvPr/>
          </p:nvSpPr>
          <p:spPr bwMode="auto">
            <a:xfrm>
              <a:off x="2701712" y="385384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5" name="Line 1118"/>
            <p:cNvSpPr>
              <a:spLocks noChangeShapeType="1"/>
            </p:cNvSpPr>
            <p:nvPr/>
          </p:nvSpPr>
          <p:spPr bwMode="auto">
            <a:xfrm>
              <a:off x="2701712" y="388464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6" name="Line 1119"/>
            <p:cNvSpPr>
              <a:spLocks noChangeShapeType="1"/>
            </p:cNvSpPr>
            <p:nvPr/>
          </p:nvSpPr>
          <p:spPr bwMode="auto">
            <a:xfrm>
              <a:off x="2701712" y="391544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07" name="Line 1120"/>
            <p:cNvSpPr>
              <a:spLocks noChangeShapeType="1"/>
            </p:cNvSpPr>
            <p:nvPr/>
          </p:nvSpPr>
          <p:spPr bwMode="auto">
            <a:xfrm>
              <a:off x="2963520" y="3484230"/>
              <a:ext cx="1925" cy="215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17" name="Line 1130"/>
            <p:cNvSpPr>
              <a:spLocks noChangeShapeType="1"/>
            </p:cNvSpPr>
            <p:nvPr/>
          </p:nvSpPr>
          <p:spPr bwMode="auto">
            <a:xfrm>
              <a:off x="6871387" y="2142464"/>
              <a:ext cx="1925" cy="21425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19" name="Rectangle 1132"/>
            <p:cNvSpPr>
              <a:spLocks noChangeArrowheads="1"/>
            </p:cNvSpPr>
            <p:nvPr/>
          </p:nvSpPr>
          <p:spPr bwMode="auto">
            <a:xfrm>
              <a:off x="2701712" y="4146450"/>
              <a:ext cx="215606" cy="23293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0" name="Rectangle 1133"/>
            <p:cNvSpPr>
              <a:spLocks noChangeArrowheads="1"/>
            </p:cNvSpPr>
            <p:nvPr/>
          </p:nvSpPr>
          <p:spPr bwMode="auto">
            <a:xfrm flipH="1">
              <a:off x="2770813" y="4154947"/>
              <a:ext cx="4571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×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1" name="Line 1134"/>
            <p:cNvSpPr>
              <a:spLocks noChangeShapeType="1"/>
            </p:cNvSpPr>
            <p:nvPr/>
          </p:nvSpPr>
          <p:spPr bwMode="auto">
            <a:xfrm>
              <a:off x="2824915" y="3930843"/>
              <a:ext cx="1925" cy="215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2" name="Freeform 1135"/>
            <p:cNvSpPr>
              <a:spLocks/>
            </p:cNvSpPr>
            <p:nvPr/>
          </p:nvSpPr>
          <p:spPr bwMode="auto">
            <a:xfrm>
              <a:off x="2747913" y="4069447"/>
              <a:ext cx="169405" cy="77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40"/>
                </a:cxn>
                <a:cxn ang="0">
                  <a:pos x="88" y="0"/>
                </a:cxn>
              </a:cxnLst>
              <a:rect l="0" t="0" r="r" b="b"/>
              <a:pathLst>
                <a:path w="88" h="40">
                  <a:moveTo>
                    <a:pt x="0" y="0"/>
                  </a:moveTo>
                  <a:lnTo>
                    <a:pt x="40" y="40"/>
                  </a:lnTo>
                  <a:lnTo>
                    <a:pt x="8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3" name="Line 1136"/>
            <p:cNvSpPr>
              <a:spLocks noChangeShapeType="1"/>
            </p:cNvSpPr>
            <p:nvPr/>
          </p:nvSpPr>
          <p:spPr bwMode="auto">
            <a:xfrm>
              <a:off x="2470705" y="4285054"/>
              <a:ext cx="231007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6" name="Line 1139"/>
            <p:cNvSpPr>
              <a:spLocks noChangeShapeType="1"/>
            </p:cNvSpPr>
            <p:nvPr/>
          </p:nvSpPr>
          <p:spPr bwMode="auto">
            <a:xfrm>
              <a:off x="2917318" y="4269653"/>
              <a:ext cx="229082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8" name="Rectangle 1141"/>
            <p:cNvSpPr>
              <a:spLocks noChangeArrowheads="1"/>
            </p:cNvSpPr>
            <p:nvPr/>
          </p:nvSpPr>
          <p:spPr bwMode="auto">
            <a:xfrm>
              <a:off x="2978920" y="4610388"/>
              <a:ext cx="583293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29" name="Line 1142"/>
            <p:cNvSpPr>
              <a:spLocks noChangeShapeType="1"/>
            </p:cNvSpPr>
            <p:nvPr/>
          </p:nvSpPr>
          <p:spPr bwMode="auto">
            <a:xfrm>
              <a:off x="2978920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0" name="Line 1143"/>
            <p:cNvSpPr>
              <a:spLocks noChangeShapeType="1"/>
            </p:cNvSpPr>
            <p:nvPr/>
          </p:nvSpPr>
          <p:spPr bwMode="auto">
            <a:xfrm>
              <a:off x="3009721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1" name="Line 1144"/>
            <p:cNvSpPr>
              <a:spLocks noChangeShapeType="1"/>
            </p:cNvSpPr>
            <p:nvPr/>
          </p:nvSpPr>
          <p:spPr bwMode="auto">
            <a:xfrm>
              <a:off x="3040522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2" name="Line 1145"/>
            <p:cNvSpPr>
              <a:spLocks noChangeShapeType="1"/>
            </p:cNvSpPr>
            <p:nvPr/>
          </p:nvSpPr>
          <p:spPr bwMode="auto">
            <a:xfrm>
              <a:off x="3071323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3" name="Line 1146"/>
            <p:cNvSpPr>
              <a:spLocks noChangeShapeType="1"/>
            </p:cNvSpPr>
            <p:nvPr/>
          </p:nvSpPr>
          <p:spPr bwMode="auto">
            <a:xfrm>
              <a:off x="3102124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4" name="Line 1147"/>
            <p:cNvSpPr>
              <a:spLocks noChangeShapeType="1"/>
            </p:cNvSpPr>
            <p:nvPr/>
          </p:nvSpPr>
          <p:spPr bwMode="auto">
            <a:xfrm>
              <a:off x="3132925" y="4825995"/>
              <a:ext cx="1347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5" name="Freeform 1148"/>
            <p:cNvSpPr>
              <a:spLocks/>
            </p:cNvSpPr>
            <p:nvPr/>
          </p:nvSpPr>
          <p:spPr bwMode="auto">
            <a:xfrm>
              <a:off x="3161801" y="4825995"/>
              <a:ext cx="30801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6" name="Line 1149"/>
            <p:cNvSpPr>
              <a:spLocks noChangeShapeType="1"/>
            </p:cNvSpPr>
            <p:nvPr/>
          </p:nvSpPr>
          <p:spPr bwMode="auto">
            <a:xfrm>
              <a:off x="3208002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7" name="Line 1150"/>
            <p:cNvSpPr>
              <a:spLocks noChangeShapeType="1"/>
            </p:cNvSpPr>
            <p:nvPr/>
          </p:nvSpPr>
          <p:spPr bwMode="auto">
            <a:xfrm>
              <a:off x="3238803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8" name="Line 1151"/>
            <p:cNvSpPr>
              <a:spLocks noChangeShapeType="1"/>
            </p:cNvSpPr>
            <p:nvPr/>
          </p:nvSpPr>
          <p:spPr bwMode="auto">
            <a:xfrm>
              <a:off x="3269604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39" name="Line 1152"/>
            <p:cNvSpPr>
              <a:spLocks noChangeShapeType="1"/>
            </p:cNvSpPr>
            <p:nvPr/>
          </p:nvSpPr>
          <p:spPr bwMode="auto">
            <a:xfrm>
              <a:off x="3300405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0" name="Line 1153"/>
            <p:cNvSpPr>
              <a:spLocks noChangeShapeType="1"/>
            </p:cNvSpPr>
            <p:nvPr/>
          </p:nvSpPr>
          <p:spPr bwMode="auto">
            <a:xfrm>
              <a:off x="3331206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1" name="Line 1154"/>
            <p:cNvSpPr>
              <a:spLocks noChangeShapeType="1"/>
            </p:cNvSpPr>
            <p:nvPr/>
          </p:nvSpPr>
          <p:spPr bwMode="auto">
            <a:xfrm>
              <a:off x="3362007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2" name="Line 1155"/>
            <p:cNvSpPr>
              <a:spLocks noChangeShapeType="1"/>
            </p:cNvSpPr>
            <p:nvPr/>
          </p:nvSpPr>
          <p:spPr bwMode="auto">
            <a:xfrm>
              <a:off x="3392807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3" name="Line 1156"/>
            <p:cNvSpPr>
              <a:spLocks noChangeShapeType="1"/>
            </p:cNvSpPr>
            <p:nvPr/>
          </p:nvSpPr>
          <p:spPr bwMode="auto">
            <a:xfrm>
              <a:off x="3423608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4" name="Line 1157"/>
            <p:cNvSpPr>
              <a:spLocks noChangeShapeType="1"/>
            </p:cNvSpPr>
            <p:nvPr/>
          </p:nvSpPr>
          <p:spPr bwMode="auto">
            <a:xfrm>
              <a:off x="3454409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5" name="Line 1158"/>
            <p:cNvSpPr>
              <a:spLocks noChangeShapeType="1"/>
            </p:cNvSpPr>
            <p:nvPr/>
          </p:nvSpPr>
          <p:spPr bwMode="auto">
            <a:xfrm>
              <a:off x="3485210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6" name="Line 1159"/>
            <p:cNvSpPr>
              <a:spLocks noChangeShapeType="1"/>
            </p:cNvSpPr>
            <p:nvPr/>
          </p:nvSpPr>
          <p:spPr bwMode="auto">
            <a:xfrm>
              <a:off x="3516011" y="4825995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7" name="Freeform 1160"/>
            <p:cNvSpPr>
              <a:spLocks/>
            </p:cNvSpPr>
            <p:nvPr/>
          </p:nvSpPr>
          <p:spPr bwMode="auto">
            <a:xfrm>
              <a:off x="3546812" y="4825995"/>
              <a:ext cx="15400" cy="1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8" name="Line 1161"/>
            <p:cNvSpPr>
              <a:spLocks noChangeShapeType="1"/>
            </p:cNvSpPr>
            <p:nvPr/>
          </p:nvSpPr>
          <p:spPr bwMode="auto">
            <a:xfrm flipV="1">
              <a:off x="3562213" y="479519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49" name="Line 1162"/>
            <p:cNvSpPr>
              <a:spLocks noChangeShapeType="1"/>
            </p:cNvSpPr>
            <p:nvPr/>
          </p:nvSpPr>
          <p:spPr bwMode="auto">
            <a:xfrm flipV="1">
              <a:off x="3562213" y="476439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0" name="Line 1163"/>
            <p:cNvSpPr>
              <a:spLocks noChangeShapeType="1"/>
            </p:cNvSpPr>
            <p:nvPr/>
          </p:nvSpPr>
          <p:spPr bwMode="auto">
            <a:xfrm flipV="1">
              <a:off x="3562213" y="473359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1" name="Line 1164"/>
            <p:cNvSpPr>
              <a:spLocks noChangeShapeType="1"/>
            </p:cNvSpPr>
            <p:nvPr/>
          </p:nvSpPr>
          <p:spPr bwMode="auto">
            <a:xfrm flipV="1">
              <a:off x="3562213" y="470279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2" name="Line 1165"/>
            <p:cNvSpPr>
              <a:spLocks noChangeShapeType="1"/>
            </p:cNvSpPr>
            <p:nvPr/>
          </p:nvSpPr>
          <p:spPr bwMode="auto">
            <a:xfrm flipV="1">
              <a:off x="3562213" y="467199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3" name="Line 1166"/>
            <p:cNvSpPr>
              <a:spLocks noChangeShapeType="1"/>
            </p:cNvSpPr>
            <p:nvPr/>
          </p:nvSpPr>
          <p:spPr bwMode="auto">
            <a:xfrm flipV="1">
              <a:off x="3562213" y="464118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4" name="Line 1167"/>
            <p:cNvSpPr>
              <a:spLocks noChangeShapeType="1"/>
            </p:cNvSpPr>
            <p:nvPr/>
          </p:nvSpPr>
          <p:spPr bwMode="auto">
            <a:xfrm flipV="1">
              <a:off x="3562213" y="461038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5" name="Line 1168"/>
            <p:cNvSpPr>
              <a:spLocks noChangeShapeType="1"/>
            </p:cNvSpPr>
            <p:nvPr/>
          </p:nvSpPr>
          <p:spPr bwMode="auto">
            <a:xfrm flipH="1">
              <a:off x="3531412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6" name="Line 1169"/>
            <p:cNvSpPr>
              <a:spLocks noChangeShapeType="1"/>
            </p:cNvSpPr>
            <p:nvPr/>
          </p:nvSpPr>
          <p:spPr bwMode="auto">
            <a:xfrm flipH="1">
              <a:off x="3500611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7" name="Line 1170"/>
            <p:cNvSpPr>
              <a:spLocks noChangeShapeType="1"/>
            </p:cNvSpPr>
            <p:nvPr/>
          </p:nvSpPr>
          <p:spPr bwMode="auto">
            <a:xfrm flipH="1">
              <a:off x="3469810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58" name="Line 1171"/>
            <p:cNvSpPr>
              <a:spLocks noChangeShapeType="1"/>
            </p:cNvSpPr>
            <p:nvPr/>
          </p:nvSpPr>
          <p:spPr bwMode="auto">
            <a:xfrm flipH="1">
              <a:off x="3439009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0" name="Line 1173"/>
            <p:cNvSpPr>
              <a:spLocks noChangeShapeType="1"/>
            </p:cNvSpPr>
            <p:nvPr/>
          </p:nvSpPr>
          <p:spPr bwMode="auto">
            <a:xfrm flipH="1">
              <a:off x="3377407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1" name="Line 1174"/>
            <p:cNvSpPr>
              <a:spLocks noChangeShapeType="1"/>
            </p:cNvSpPr>
            <p:nvPr/>
          </p:nvSpPr>
          <p:spPr bwMode="auto">
            <a:xfrm flipH="1">
              <a:off x="3346606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2" name="Line 1175"/>
            <p:cNvSpPr>
              <a:spLocks noChangeShapeType="1"/>
            </p:cNvSpPr>
            <p:nvPr/>
          </p:nvSpPr>
          <p:spPr bwMode="auto">
            <a:xfrm flipH="1">
              <a:off x="3315805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3" name="Line 1176"/>
            <p:cNvSpPr>
              <a:spLocks noChangeShapeType="1"/>
            </p:cNvSpPr>
            <p:nvPr/>
          </p:nvSpPr>
          <p:spPr bwMode="auto">
            <a:xfrm flipH="1">
              <a:off x="3285004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4" name="Line 1177"/>
            <p:cNvSpPr>
              <a:spLocks noChangeShapeType="1"/>
            </p:cNvSpPr>
            <p:nvPr/>
          </p:nvSpPr>
          <p:spPr bwMode="auto">
            <a:xfrm flipH="1">
              <a:off x="3254203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5" name="Line 1178"/>
            <p:cNvSpPr>
              <a:spLocks noChangeShapeType="1"/>
            </p:cNvSpPr>
            <p:nvPr/>
          </p:nvSpPr>
          <p:spPr bwMode="auto">
            <a:xfrm flipH="1">
              <a:off x="3223402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6" name="Line 1179"/>
            <p:cNvSpPr>
              <a:spLocks noChangeShapeType="1"/>
            </p:cNvSpPr>
            <p:nvPr/>
          </p:nvSpPr>
          <p:spPr bwMode="auto">
            <a:xfrm flipH="1">
              <a:off x="3192601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7" name="Line 1180"/>
            <p:cNvSpPr>
              <a:spLocks noChangeShapeType="1"/>
            </p:cNvSpPr>
            <p:nvPr/>
          </p:nvSpPr>
          <p:spPr bwMode="auto">
            <a:xfrm flipH="1">
              <a:off x="3161801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69" name="Line 1182"/>
            <p:cNvSpPr>
              <a:spLocks noChangeShapeType="1"/>
            </p:cNvSpPr>
            <p:nvPr/>
          </p:nvSpPr>
          <p:spPr bwMode="auto">
            <a:xfrm flipH="1">
              <a:off x="3102124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0" name="Line 1183"/>
            <p:cNvSpPr>
              <a:spLocks noChangeShapeType="1"/>
            </p:cNvSpPr>
            <p:nvPr/>
          </p:nvSpPr>
          <p:spPr bwMode="auto">
            <a:xfrm flipH="1">
              <a:off x="3071323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1" name="Line 1184"/>
            <p:cNvSpPr>
              <a:spLocks noChangeShapeType="1"/>
            </p:cNvSpPr>
            <p:nvPr/>
          </p:nvSpPr>
          <p:spPr bwMode="auto">
            <a:xfrm flipH="1">
              <a:off x="3040522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2" name="Line 1185"/>
            <p:cNvSpPr>
              <a:spLocks noChangeShapeType="1"/>
            </p:cNvSpPr>
            <p:nvPr/>
          </p:nvSpPr>
          <p:spPr bwMode="auto">
            <a:xfrm flipH="1">
              <a:off x="3009721" y="4610388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3" name="Freeform 1186"/>
            <p:cNvSpPr>
              <a:spLocks/>
            </p:cNvSpPr>
            <p:nvPr/>
          </p:nvSpPr>
          <p:spPr bwMode="auto">
            <a:xfrm>
              <a:off x="2978920" y="4610388"/>
              <a:ext cx="15400" cy="154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4" name="Line 1187"/>
            <p:cNvSpPr>
              <a:spLocks noChangeShapeType="1"/>
            </p:cNvSpPr>
            <p:nvPr/>
          </p:nvSpPr>
          <p:spPr bwMode="auto">
            <a:xfrm>
              <a:off x="2978920" y="464118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5" name="Line 1188"/>
            <p:cNvSpPr>
              <a:spLocks noChangeShapeType="1"/>
            </p:cNvSpPr>
            <p:nvPr/>
          </p:nvSpPr>
          <p:spPr bwMode="auto">
            <a:xfrm>
              <a:off x="2978920" y="467199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6" name="Line 1189"/>
            <p:cNvSpPr>
              <a:spLocks noChangeShapeType="1"/>
            </p:cNvSpPr>
            <p:nvPr/>
          </p:nvSpPr>
          <p:spPr bwMode="auto">
            <a:xfrm>
              <a:off x="2978920" y="470279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7" name="Line 1190"/>
            <p:cNvSpPr>
              <a:spLocks noChangeShapeType="1"/>
            </p:cNvSpPr>
            <p:nvPr/>
          </p:nvSpPr>
          <p:spPr bwMode="auto">
            <a:xfrm>
              <a:off x="2978920" y="473359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8" name="Line 1191"/>
            <p:cNvSpPr>
              <a:spLocks noChangeShapeType="1"/>
            </p:cNvSpPr>
            <p:nvPr/>
          </p:nvSpPr>
          <p:spPr bwMode="auto">
            <a:xfrm>
              <a:off x="2978920" y="4764393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79" name="Line 1192"/>
            <p:cNvSpPr>
              <a:spLocks noChangeShapeType="1"/>
            </p:cNvSpPr>
            <p:nvPr/>
          </p:nvSpPr>
          <p:spPr bwMode="auto">
            <a:xfrm>
              <a:off x="2978920" y="479519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80" name="Line 1193"/>
            <p:cNvSpPr>
              <a:spLocks noChangeShapeType="1"/>
            </p:cNvSpPr>
            <p:nvPr/>
          </p:nvSpPr>
          <p:spPr bwMode="auto">
            <a:xfrm>
              <a:off x="2978920" y="4825995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81" name="Line 1194"/>
            <p:cNvSpPr>
              <a:spLocks noChangeShapeType="1"/>
            </p:cNvSpPr>
            <p:nvPr/>
          </p:nvSpPr>
          <p:spPr bwMode="auto">
            <a:xfrm>
              <a:off x="3254203" y="4379382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83" name="Line 1197"/>
            <p:cNvSpPr>
              <a:spLocks noChangeShapeType="1"/>
            </p:cNvSpPr>
            <p:nvPr/>
          </p:nvSpPr>
          <p:spPr bwMode="auto">
            <a:xfrm>
              <a:off x="3408208" y="461038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90" name="Line 1204"/>
            <p:cNvSpPr>
              <a:spLocks noChangeShapeType="1"/>
            </p:cNvSpPr>
            <p:nvPr/>
          </p:nvSpPr>
          <p:spPr bwMode="auto">
            <a:xfrm>
              <a:off x="3408208" y="4825996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91" name="Line 1205"/>
            <p:cNvSpPr>
              <a:spLocks noChangeShapeType="1"/>
            </p:cNvSpPr>
            <p:nvPr/>
          </p:nvSpPr>
          <p:spPr bwMode="auto">
            <a:xfrm flipH="1">
              <a:off x="3395784" y="4265193"/>
              <a:ext cx="3467903" cy="108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38" name="Rectangle 1252"/>
            <p:cNvSpPr>
              <a:spLocks noChangeArrowheads="1"/>
            </p:cNvSpPr>
            <p:nvPr/>
          </p:nvSpPr>
          <p:spPr bwMode="auto">
            <a:xfrm>
              <a:off x="4499005" y="4636026"/>
              <a:ext cx="708421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39" name="Rectangle 1253"/>
            <p:cNvSpPr>
              <a:spLocks noChangeArrowheads="1"/>
            </p:cNvSpPr>
            <p:nvPr/>
          </p:nvSpPr>
          <p:spPr bwMode="auto">
            <a:xfrm>
              <a:off x="4571013" y="4649131"/>
              <a:ext cx="6297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track2_low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0" name="Rectangle 1254"/>
            <p:cNvSpPr>
              <a:spLocks noChangeArrowheads="1"/>
            </p:cNvSpPr>
            <p:nvPr/>
          </p:nvSpPr>
          <p:spPr bwMode="auto">
            <a:xfrm>
              <a:off x="3300405" y="5076068"/>
              <a:ext cx="723822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1" name="Rectangle 1255"/>
            <p:cNvSpPr>
              <a:spLocks noChangeArrowheads="1"/>
            </p:cNvSpPr>
            <p:nvPr/>
          </p:nvSpPr>
          <p:spPr bwMode="auto">
            <a:xfrm>
              <a:off x="3346606" y="5103204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track3_low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2" name="Line 1256"/>
            <p:cNvSpPr>
              <a:spLocks noChangeShapeType="1"/>
            </p:cNvSpPr>
            <p:nvPr/>
          </p:nvSpPr>
          <p:spPr bwMode="auto">
            <a:xfrm flipH="1">
              <a:off x="3203848" y="4872197"/>
              <a:ext cx="10931" cy="1694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4" name="Line 1258"/>
            <p:cNvSpPr>
              <a:spLocks noChangeShapeType="1"/>
            </p:cNvSpPr>
            <p:nvPr/>
          </p:nvSpPr>
          <p:spPr bwMode="auto">
            <a:xfrm flipH="1">
              <a:off x="3562213" y="4718192"/>
              <a:ext cx="708421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 type="triangle"/>
              <a:tailEnd type="non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6" name="Rectangle 1260"/>
            <p:cNvSpPr>
              <a:spLocks noChangeArrowheads="1"/>
            </p:cNvSpPr>
            <p:nvPr/>
          </p:nvSpPr>
          <p:spPr bwMode="auto">
            <a:xfrm>
              <a:off x="1623679" y="2406198"/>
              <a:ext cx="2196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Th1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7" name="Rectangle 1261"/>
            <p:cNvSpPr>
              <a:spLocks noChangeArrowheads="1"/>
            </p:cNvSpPr>
            <p:nvPr/>
          </p:nvSpPr>
          <p:spPr bwMode="auto">
            <a:xfrm>
              <a:off x="1916288" y="3268624"/>
              <a:ext cx="2196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Th2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8" name="Rectangle 1262"/>
            <p:cNvSpPr>
              <a:spLocks noChangeArrowheads="1"/>
            </p:cNvSpPr>
            <p:nvPr/>
          </p:nvSpPr>
          <p:spPr bwMode="auto">
            <a:xfrm>
              <a:off x="2224297" y="4192652"/>
              <a:ext cx="21961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Th3</a:t>
              </a:r>
              <a:endPara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0" name="Rectangle 1264"/>
            <p:cNvSpPr>
              <a:spLocks noChangeArrowheads="1"/>
            </p:cNvSpPr>
            <p:nvPr/>
          </p:nvSpPr>
          <p:spPr bwMode="auto">
            <a:xfrm>
              <a:off x="3797271" y="3743804"/>
              <a:ext cx="6297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track1_low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1" name="Line 1265"/>
            <p:cNvSpPr>
              <a:spLocks noChangeShapeType="1"/>
            </p:cNvSpPr>
            <p:nvPr/>
          </p:nvSpPr>
          <p:spPr bwMode="auto">
            <a:xfrm>
              <a:off x="3300405" y="3838441"/>
              <a:ext cx="215606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3" name="Line 1267"/>
            <p:cNvSpPr>
              <a:spLocks noChangeShapeType="1"/>
            </p:cNvSpPr>
            <p:nvPr/>
          </p:nvSpPr>
          <p:spPr bwMode="auto">
            <a:xfrm>
              <a:off x="4332236" y="2142465"/>
              <a:ext cx="1925" cy="15573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5" name="Line 1269"/>
            <p:cNvSpPr>
              <a:spLocks noChangeShapeType="1"/>
            </p:cNvSpPr>
            <p:nvPr/>
          </p:nvSpPr>
          <p:spPr bwMode="auto">
            <a:xfrm flipH="1">
              <a:off x="5225463" y="4733593"/>
              <a:ext cx="662220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7" name="Line 1271"/>
            <p:cNvSpPr>
              <a:spLocks noChangeShapeType="1"/>
            </p:cNvSpPr>
            <p:nvPr/>
          </p:nvSpPr>
          <p:spPr bwMode="auto">
            <a:xfrm>
              <a:off x="5887682" y="2142465"/>
              <a:ext cx="1925" cy="259112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8" name="Line 1272"/>
            <p:cNvSpPr>
              <a:spLocks noChangeShapeType="1"/>
            </p:cNvSpPr>
            <p:nvPr/>
          </p:nvSpPr>
          <p:spPr bwMode="auto">
            <a:xfrm flipH="1">
              <a:off x="4024226" y="5180206"/>
              <a:ext cx="3416978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0" name="Line 1274"/>
            <p:cNvSpPr>
              <a:spLocks noChangeShapeType="1"/>
            </p:cNvSpPr>
            <p:nvPr/>
          </p:nvSpPr>
          <p:spPr bwMode="auto">
            <a:xfrm>
              <a:off x="7441204" y="2142465"/>
              <a:ext cx="1925" cy="30377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1" name="Line 1275"/>
            <p:cNvSpPr>
              <a:spLocks noChangeShapeType="1"/>
            </p:cNvSpPr>
            <p:nvPr/>
          </p:nvSpPr>
          <p:spPr bwMode="auto">
            <a:xfrm>
              <a:off x="5887682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3" name="Line 1277"/>
            <p:cNvSpPr>
              <a:spLocks noChangeShapeType="1"/>
            </p:cNvSpPr>
            <p:nvPr/>
          </p:nvSpPr>
          <p:spPr bwMode="auto">
            <a:xfrm>
              <a:off x="4332236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5" name="Line 1279"/>
            <p:cNvSpPr>
              <a:spLocks noChangeShapeType="1"/>
            </p:cNvSpPr>
            <p:nvPr/>
          </p:nvSpPr>
          <p:spPr bwMode="auto">
            <a:xfrm>
              <a:off x="7441204" y="1695851"/>
              <a:ext cx="1925" cy="23100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7" name="Line 1281"/>
            <p:cNvSpPr>
              <a:spLocks noChangeShapeType="1"/>
            </p:cNvSpPr>
            <p:nvPr/>
          </p:nvSpPr>
          <p:spPr bwMode="auto">
            <a:xfrm>
              <a:off x="3423608" y="2050062"/>
              <a:ext cx="1925" cy="7719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69" name="Rectangle 1283"/>
            <p:cNvSpPr>
              <a:spLocks noChangeArrowheads="1"/>
            </p:cNvSpPr>
            <p:nvPr/>
          </p:nvSpPr>
          <p:spPr bwMode="auto">
            <a:xfrm>
              <a:off x="3208002" y="3053017"/>
              <a:ext cx="5578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24/16/8bit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70" name="Rectangle 1284"/>
            <p:cNvSpPr>
              <a:spLocks noChangeArrowheads="1"/>
            </p:cNvSpPr>
            <p:nvPr/>
          </p:nvSpPr>
          <p:spPr bwMode="auto">
            <a:xfrm>
              <a:off x="3685416" y="3946244"/>
              <a:ext cx="55784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24/16/8bit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71" name="Rectangle 1285"/>
            <p:cNvSpPr>
              <a:spLocks noChangeArrowheads="1"/>
            </p:cNvSpPr>
            <p:nvPr/>
          </p:nvSpPr>
          <p:spPr bwMode="auto">
            <a:xfrm>
              <a:off x="4440039" y="4856798"/>
              <a:ext cx="8510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24/16/8bit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3" name="Rectangle 1307"/>
            <p:cNvSpPr>
              <a:spLocks noChangeArrowheads="1"/>
            </p:cNvSpPr>
            <p:nvPr/>
          </p:nvSpPr>
          <p:spPr bwMode="auto">
            <a:xfrm>
              <a:off x="3562213" y="3699837"/>
              <a:ext cx="200206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4" name="Line 1308"/>
            <p:cNvSpPr>
              <a:spLocks noChangeShapeType="1"/>
            </p:cNvSpPr>
            <p:nvPr/>
          </p:nvSpPr>
          <p:spPr bwMode="auto">
            <a:xfrm>
              <a:off x="3562213" y="393084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5" name="Line 1309"/>
            <p:cNvSpPr>
              <a:spLocks noChangeShapeType="1"/>
            </p:cNvSpPr>
            <p:nvPr/>
          </p:nvSpPr>
          <p:spPr bwMode="auto">
            <a:xfrm>
              <a:off x="3608414" y="393084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6" name="Line 1310"/>
            <p:cNvSpPr>
              <a:spLocks noChangeShapeType="1"/>
            </p:cNvSpPr>
            <p:nvPr/>
          </p:nvSpPr>
          <p:spPr bwMode="auto">
            <a:xfrm>
              <a:off x="3654615" y="393084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7" name="Line 1311"/>
            <p:cNvSpPr>
              <a:spLocks noChangeShapeType="1"/>
            </p:cNvSpPr>
            <p:nvPr/>
          </p:nvSpPr>
          <p:spPr bwMode="auto">
            <a:xfrm>
              <a:off x="3700817" y="393084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8" name="Line 1312"/>
            <p:cNvSpPr>
              <a:spLocks noChangeShapeType="1"/>
            </p:cNvSpPr>
            <p:nvPr/>
          </p:nvSpPr>
          <p:spPr bwMode="auto">
            <a:xfrm>
              <a:off x="3747018" y="3930844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99" name="Line 1313"/>
            <p:cNvSpPr>
              <a:spLocks noChangeShapeType="1"/>
            </p:cNvSpPr>
            <p:nvPr/>
          </p:nvSpPr>
          <p:spPr bwMode="auto">
            <a:xfrm flipV="1">
              <a:off x="3762419" y="388464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0" name="Line 1314"/>
            <p:cNvSpPr>
              <a:spLocks noChangeShapeType="1"/>
            </p:cNvSpPr>
            <p:nvPr/>
          </p:nvSpPr>
          <p:spPr bwMode="auto">
            <a:xfrm flipV="1">
              <a:off x="3762419" y="383844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1" name="Line 1315"/>
            <p:cNvSpPr>
              <a:spLocks noChangeShapeType="1"/>
            </p:cNvSpPr>
            <p:nvPr/>
          </p:nvSpPr>
          <p:spPr bwMode="auto">
            <a:xfrm flipV="1">
              <a:off x="3762419" y="3792240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2" name="Line 1316"/>
            <p:cNvSpPr>
              <a:spLocks noChangeShapeType="1"/>
            </p:cNvSpPr>
            <p:nvPr/>
          </p:nvSpPr>
          <p:spPr bwMode="auto">
            <a:xfrm flipV="1">
              <a:off x="3762419" y="37460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3" name="Line 1317"/>
            <p:cNvSpPr>
              <a:spLocks noChangeShapeType="1"/>
            </p:cNvSpPr>
            <p:nvPr/>
          </p:nvSpPr>
          <p:spPr bwMode="auto">
            <a:xfrm flipV="1">
              <a:off x="3762419" y="3699837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4" name="Line 1318"/>
            <p:cNvSpPr>
              <a:spLocks noChangeShapeType="1"/>
            </p:cNvSpPr>
            <p:nvPr/>
          </p:nvSpPr>
          <p:spPr bwMode="auto">
            <a:xfrm>
              <a:off x="3716217" y="3699837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5" name="Line 1319"/>
            <p:cNvSpPr>
              <a:spLocks noChangeShapeType="1"/>
            </p:cNvSpPr>
            <p:nvPr/>
          </p:nvSpPr>
          <p:spPr bwMode="auto">
            <a:xfrm>
              <a:off x="3670016" y="3699837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6" name="Line 1320"/>
            <p:cNvSpPr>
              <a:spLocks noChangeShapeType="1"/>
            </p:cNvSpPr>
            <p:nvPr/>
          </p:nvSpPr>
          <p:spPr bwMode="auto">
            <a:xfrm>
              <a:off x="3623814" y="3699837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7" name="Line 1321"/>
            <p:cNvSpPr>
              <a:spLocks noChangeShapeType="1"/>
            </p:cNvSpPr>
            <p:nvPr/>
          </p:nvSpPr>
          <p:spPr bwMode="auto">
            <a:xfrm>
              <a:off x="3577613" y="3699837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8" name="Line 1322"/>
            <p:cNvSpPr>
              <a:spLocks noChangeShapeType="1"/>
            </p:cNvSpPr>
            <p:nvPr/>
          </p:nvSpPr>
          <p:spPr bwMode="auto">
            <a:xfrm>
              <a:off x="3562213" y="3730638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09" name="Line 1323"/>
            <p:cNvSpPr>
              <a:spLocks noChangeShapeType="1"/>
            </p:cNvSpPr>
            <p:nvPr/>
          </p:nvSpPr>
          <p:spPr bwMode="auto">
            <a:xfrm>
              <a:off x="3562213" y="3776839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0" name="Line 1324"/>
            <p:cNvSpPr>
              <a:spLocks noChangeShapeType="1"/>
            </p:cNvSpPr>
            <p:nvPr/>
          </p:nvSpPr>
          <p:spPr bwMode="auto">
            <a:xfrm>
              <a:off x="3562213" y="382304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1" name="Line 1325"/>
            <p:cNvSpPr>
              <a:spLocks noChangeShapeType="1"/>
            </p:cNvSpPr>
            <p:nvPr/>
          </p:nvSpPr>
          <p:spPr bwMode="auto">
            <a:xfrm>
              <a:off x="3562213" y="3869242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2" name="Line 1326"/>
            <p:cNvSpPr>
              <a:spLocks noChangeShapeType="1"/>
            </p:cNvSpPr>
            <p:nvPr/>
          </p:nvSpPr>
          <p:spPr bwMode="auto">
            <a:xfrm>
              <a:off x="3562213" y="3915443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3" name="Rectangle 1327"/>
            <p:cNvSpPr>
              <a:spLocks noChangeArrowheads="1"/>
            </p:cNvSpPr>
            <p:nvPr/>
          </p:nvSpPr>
          <p:spPr bwMode="auto">
            <a:xfrm>
              <a:off x="3593014" y="3746038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h1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4" name="Rectangle 1328"/>
            <p:cNvSpPr>
              <a:spLocks noChangeArrowheads="1"/>
            </p:cNvSpPr>
            <p:nvPr/>
          </p:nvSpPr>
          <p:spPr bwMode="auto">
            <a:xfrm>
              <a:off x="3117524" y="2822010"/>
              <a:ext cx="198281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5" name="Line 1329"/>
            <p:cNvSpPr>
              <a:spLocks noChangeShapeType="1"/>
            </p:cNvSpPr>
            <p:nvPr/>
          </p:nvSpPr>
          <p:spPr bwMode="auto">
            <a:xfrm>
              <a:off x="3117524" y="3037617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6" name="Line 1330"/>
            <p:cNvSpPr>
              <a:spLocks noChangeShapeType="1"/>
            </p:cNvSpPr>
            <p:nvPr/>
          </p:nvSpPr>
          <p:spPr bwMode="auto">
            <a:xfrm>
              <a:off x="3161801" y="3037617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7" name="Line 1331"/>
            <p:cNvSpPr>
              <a:spLocks noChangeShapeType="1"/>
            </p:cNvSpPr>
            <p:nvPr/>
          </p:nvSpPr>
          <p:spPr bwMode="auto">
            <a:xfrm>
              <a:off x="3208002" y="3037617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8" name="Line 1332"/>
            <p:cNvSpPr>
              <a:spLocks noChangeShapeType="1"/>
            </p:cNvSpPr>
            <p:nvPr/>
          </p:nvSpPr>
          <p:spPr bwMode="auto">
            <a:xfrm>
              <a:off x="3254203" y="3037617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19" name="Line 1333"/>
            <p:cNvSpPr>
              <a:spLocks noChangeShapeType="1"/>
            </p:cNvSpPr>
            <p:nvPr/>
          </p:nvSpPr>
          <p:spPr bwMode="auto">
            <a:xfrm>
              <a:off x="3300405" y="3037617"/>
              <a:ext cx="15400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0" name="Line 1334"/>
            <p:cNvSpPr>
              <a:spLocks noChangeShapeType="1"/>
            </p:cNvSpPr>
            <p:nvPr/>
          </p:nvSpPr>
          <p:spPr bwMode="auto">
            <a:xfrm flipV="1">
              <a:off x="3315805" y="2991415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1" name="Line 1335"/>
            <p:cNvSpPr>
              <a:spLocks noChangeShapeType="1"/>
            </p:cNvSpPr>
            <p:nvPr/>
          </p:nvSpPr>
          <p:spPr bwMode="auto">
            <a:xfrm flipV="1">
              <a:off x="3315805" y="2945214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2" name="Line 1336"/>
            <p:cNvSpPr>
              <a:spLocks noChangeShapeType="1"/>
            </p:cNvSpPr>
            <p:nvPr/>
          </p:nvSpPr>
          <p:spPr bwMode="auto">
            <a:xfrm>
              <a:off x="3315805" y="2914413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3" name="Line 1337"/>
            <p:cNvSpPr>
              <a:spLocks noChangeShapeType="1"/>
            </p:cNvSpPr>
            <p:nvPr/>
          </p:nvSpPr>
          <p:spPr bwMode="auto">
            <a:xfrm>
              <a:off x="3315805" y="2868212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4" name="Line 1338"/>
            <p:cNvSpPr>
              <a:spLocks noChangeShapeType="1"/>
            </p:cNvSpPr>
            <p:nvPr/>
          </p:nvSpPr>
          <p:spPr bwMode="auto">
            <a:xfrm>
              <a:off x="3315805" y="282201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5" name="Line 1339"/>
            <p:cNvSpPr>
              <a:spLocks noChangeShapeType="1"/>
            </p:cNvSpPr>
            <p:nvPr/>
          </p:nvSpPr>
          <p:spPr bwMode="auto">
            <a:xfrm>
              <a:off x="3269604" y="282201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6" name="Line 1340"/>
            <p:cNvSpPr>
              <a:spLocks noChangeShapeType="1"/>
            </p:cNvSpPr>
            <p:nvPr/>
          </p:nvSpPr>
          <p:spPr bwMode="auto">
            <a:xfrm>
              <a:off x="3223402" y="282201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7" name="Line 1341"/>
            <p:cNvSpPr>
              <a:spLocks noChangeShapeType="1"/>
            </p:cNvSpPr>
            <p:nvPr/>
          </p:nvSpPr>
          <p:spPr bwMode="auto">
            <a:xfrm>
              <a:off x="3177201" y="2822010"/>
              <a:ext cx="1925" cy="1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29" name="Line 1343"/>
            <p:cNvSpPr>
              <a:spLocks noChangeShapeType="1"/>
            </p:cNvSpPr>
            <p:nvPr/>
          </p:nvSpPr>
          <p:spPr bwMode="auto">
            <a:xfrm>
              <a:off x="3117524" y="2837411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30" name="Line 1344"/>
            <p:cNvSpPr>
              <a:spLocks noChangeShapeType="1"/>
            </p:cNvSpPr>
            <p:nvPr/>
          </p:nvSpPr>
          <p:spPr bwMode="auto">
            <a:xfrm>
              <a:off x="3117524" y="2883612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32" name="Line 1346"/>
            <p:cNvSpPr>
              <a:spLocks noChangeShapeType="1"/>
            </p:cNvSpPr>
            <p:nvPr/>
          </p:nvSpPr>
          <p:spPr bwMode="auto">
            <a:xfrm>
              <a:off x="3117524" y="2976015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33" name="Line 1347"/>
            <p:cNvSpPr>
              <a:spLocks noChangeShapeType="1"/>
            </p:cNvSpPr>
            <p:nvPr/>
          </p:nvSpPr>
          <p:spPr bwMode="auto">
            <a:xfrm>
              <a:off x="3117524" y="3022216"/>
              <a:ext cx="1925" cy="1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34" name="Rectangle 1348"/>
            <p:cNvSpPr>
              <a:spLocks noChangeArrowheads="1"/>
            </p:cNvSpPr>
            <p:nvPr/>
          </p:nvSpPr>
          <p:spPr bwMode="auto">
            <a:xfrm>
              <a:off x="3146400" y="2852811"/>
              <a:ext cx="1410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h0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69" name="Rectangle 1383"/>
            <p:cNvSpPr>
              <a:spLocks noChangeArrowheads="1"/>
            </p:cNvSpPr>
            <p:nvPr/>
          </p:nvSpPr>
          <p:spPr bwMode="auto">
            <a:xfrm>
              <a:off x="3111244" y="5114627"/>
              <a:ext cx="2160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h3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70" name="Rectangle 1039"/>
            <p:cNvSpPr>
              <a:spLocks noChangeArrowheads="1"/>
            </p:cNvSpPr>
            <p:nvPr/>
          </p:nvSpPr>
          <p:spPr bwMode="auto">
            <a:xfrm>
              <a:off x="3300405" y="2822010"/>
              <a:ext cx="708421" cy="21560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71" name="Rectangle 1264"/>
            <p:cNvSpPr>
              <a:spLocks noChangeArrowheads="1"/>
            </p:cNvSpPr>
            <p:nvPr/>
          </p:nvSpPr>
          <p:spPr bwMode="auto">
            <a:xfrm>
              <a:off x="3346877" y="2858803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19" name="Line 1256"/>
            <p:cNvSpPr>
              <a:spLocks noChangeShapeType="1"/>
            </p:cNvSpPr>
            <p:nvPr/>
          </p:nvSpPr>
          <p:spPr bwMode="auto">
            <a:xfrm>
              <a:off x="3418886" y="4633614"/>
              <a:ext cx="0" cy="1694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20" name="Line 1256"/>
            <p:cNvSpPr>
              <a:spLocks noChangeShapeType="1"/>
            </p:cNvSpPr>
            <p:nvPr/>
          </p:nvSpPr>
          <p:spPr bwMode="auto">
            <a:xfrm>
              <a:off x="3130853" y="3722899"/>
              <a:ext cx="0" cy="1694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49" name="Rectangle 1263"/>
            <p:cNvSpPr>
              <a:spLocks noChangeArrowheads="1"/>
            </p:cNvSpPr>
            <p:nvPr/>
          </p:nvSpPr>
          <p:spPr bwMode="auto">
            <a:xfrm>
              <a:off x="3762419" y="3699837"/>
              <a:ext cx="693021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4210973" y="4605829"/>
              <a:ext cx="36004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ts val="600"/>
                </a:spcBef>
              </a:pPr>
              <a:r>
                <a:rPr lang="zh-CN" altLang="zh-CN" sz="1000" dirty="0" smtClean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h2</a:t>
              </a:r>
              <a:endParaRPr lang="zh-CN" altLang="zh-CN" sz="1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95" name="Rectangle 1264"/>
            <p:cNvSpPr>
              <a:spLocks noChangeArrowheads="1"/>
            </p:cNvSpPr>
            <p:nvPr/>
          </p:nvSpPr>
          <p:spPr bwMode="auto">
            <a:xfrm>
              <a:off x="3778925" y="3722899"/>
              <a:ext cx="604333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_low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76" name="流程图: 或者 475"/>
            <p:cNvSpPr/>
            <p:nvPr/>
          </p:nvSpPr>
          <p:spPr>
            <a:xfrm>
              <a:off x="3149013" y="4154947"/>
              <a:ext cx="237626" cy="237626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流程图: 或者 476"/>
            <p:cNvSpPr/>
            <p:nvPr/>
          </p:nvSpPr>
          <p:spPr>
            <a:xfrm>
              <a:off x="2842821" y="3218843"/>
              <a:ext cx="237626" cy="237626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流程图: 或者 477"/>
            <p:cNvSpPr/>
            <p:nvPr/>
          </p:nvSpPr>
          <p:spPr>
            <a:xfrm>
              <a:off x="2533187" y="2354747"/>
              <a:ext cx="237626" cy="237626"/>
            </a:xfrm>
            <a:prstGeom prst="flowChar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Line 848"/>
            <p:cNvSpPr>
              <a:spLocks noChangeShapeType="1"/>
            </p:cNvSpPr>
            <p:nvPr/>
          </p:nvSpPr>
          <p:spPr bwMode="auto">
            <a:xfrm>
              <a:off x="2323782" y="2478368"/>
              <a:ext cx="231007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1" name="Line 848"/>
            <p:cNvSpPr>
              <a:spLocks noChangeShapeType="1"/>
            </p:cNvSpPr>
            <p:nvPr/>
          </p:nvSpPr>
          <p:spPr bwMode="auto">
            <a:xfrm>
              <a:off x="2179766" y="3367853"/>
              <a:ext cx="231007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5" name="Line 1139"/>
            <p:cNvSpPr>
              <a:spLocks noChangeShapeType="1"/>
            </p:cNvSpPr>
            <p:nvPr/>
          </p:nvSpPr>
          <p:spPr bwMode="auto">
            <a:xfrm>
              <a:off x="2613739" y="3340539"/>
              <a:ext cx="229082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87" name="Line 848"/>
            <p:cNvSpPr>
              <a:spLocks noChangeShapeType="1"/>
            </p:cNvSpPr>
            <p:nvPr/>
          </p:nvSpPr>
          <p:spPr bwMode="auto">
            <a:xfrm>
              <a:off x="3202861" y="2057867"/>
              <a:ext cx="231007" cy="19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5" name="Line 1256"/>
            <p:cNvSpPr>
              <a:spLocks noChangeShapeType="1"/>
            </p:cNvSpPr>
            <p:nvPr/>
          </p:nvSpPr>
          <p:spPr bwMode="auto">
            <a:xfrm>
              <a:off x="3161801" y="4625788"/>
              <a:ext cx="0" cy="1694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6" name="Rectangle 1254"/>
            <p:cNvSpPr>
              <a:spLocks noChangeArrowheads="1"/>
            </p:cNvSpPr>
            <p:nvPr/>
          </p:nvSpPr>
          <p:spPr bwMode="auto">
            <a:xfrm>
              <a:off x="2099166" y="5076068"/>
              <a:ext cx="723822" cy="2310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7" name="Rectangle 1255"/>
            <p:cNvSpPr>
              <a:spLocks noChangeArrowheads="1"/>
            </p:cNvSpPr>
            <p:nvPr/>
          </p:nvSpPr>
          <p:spPr bwMode="auto">
            <a:xfrm>
              <a:off x="2227191" y="5110950"/>
              <a:ext cx="4408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track_</a:t>
              </a:r>
              <a:r>
                <a:rPr kumimoji="0" lang="en-GB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hi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8" name="Line 1256"/>
            <p:cNvSpPr>
              <a:spLocks noChangeShapeType="1"/>
            </p:cNvSpPr>
            <p:nvPr/>
          </p:nvSpPr>
          <p:spPr bwMode="auto">
            <a:xfrm flipH="1">
              <a:off x="2424503" y="4827921"/>
              <a:ext cx="662219" cy="2136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600"/>
                </a:spcBef>
              </a:pPr>
              <a:endParaRPr lang="zh-CN" altLang="en-US" sz="100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49" name="Rectangle 1285"/>
            <p:cNvSpPr>
              <a:spLocks noChangeArrowheads="1"/>
            </p:cNvSpPr>
            <p:nvPr/>
          </p:nvSpPr>
          <p:spPr bwMode="auto">
            <a:xfrm>
              <a:off x="3125224" y="5373216"/>
              <a:ext cx="8510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24/16/8bit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51" name="Rectangle 500"/>
            <p:cNvSpPr>
              <a:spLocks noChangeArrowheads="1"/>
            </p:cNvSpPr>
            <p:nvPr/>
          </p:nvSpPr>
          <p:spPr bwMode="auto">
            <a:xfrm>
              <a:off x="1331640" y="5379652"/>
              <a:ext cx="187220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nbits_4track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- 4</a:t>
              </a:r>
              <a:r>
                <a:rPr kumimoji="0" lang="en-US" altLang="zh-CN" sz="1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 x </a:t>
              </a: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24/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16/8bit</a:t>
              </a:r>
              <a:endPara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GSC Figure</a:t>
            </a:r>
            <a:endParaRPr lang="en-GB" dirty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275488" y="1235532"/>
            <a:ext cx="7586176" cy="4940639"/>
            <a:chOff x="-114435" y="140187"/>
            <a:chExt cx="9030902" cy="5881423"/>
          </a:xfrm>
        </p:grpSpPr>
        <p:sp>
          <p:nvSpPr>
            <p:cNvPr id="4" name="Rectangle 28"/>
            <p:cNvSpPr>
              <a:spLocks noChangeArrowheads="1"/>
            </p:cNvSpPr>
            <p:nvPr/>
          </p:nvSpPr>
          <p:spPr bwMode="auto">
            <a:xfrm>
              <a:off x="677727" y="262343"/>
              <a:ext cx="1584176" cy="72008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 dirty="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Pre-processor </a:t>
              </a:r>
            </a:p>
            <a:p>
              <a:pPr algn="ctr"/>
              <a:r>
                <a:rPr lang="en-GB" altLang="en-US" sz="1000" dirty="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(Signal parameters analysis)</a:t>
              </a:r>
            </a:p>
          </p:txBody>
        </p:sp>
        <p:sp>
          <p:nvSpPr>
            <p:cNvPr id="5" name="Rectangle 32"/>
            <p:cNvSpPr>
              <a:spLocks noChangeArrowheads="1"/>
            </p:cNvSpPr>
            <p:nvPr/>
          </p:nvSpPr>
          <p:spPr bwMode="auto">
            <a:xfrm>
              <a:off x="-114435" y="140187"/>
              <a:ext cx="792162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GB" altLang="en-US" sz="1200" dirty="0">
                  <a:solidFill>
                    <a:srgbClr val="000000"/>
                  </a:solidFill>
                  <a:latin typeface="Arial Narrow" pitchFamily="34" charset="0"/>
                  <a:cs typeface="Times New Roman" pitchFamily="18" charset="0"/>
                </a:rPr>
                <a:t>Input</a:t>
              </a:r>
              <a:endParaRPr lang="en-GB" altLang="en-US" sz="1200" dirty="0">
                <a:cs typeface="Times New Roman" pitchFamily="18" charset="0"/>
              </a:endParaRPr>
            </a:p>
            <a:p>
              <a:pPr algn="ctr"/>
              <a:r>
                <a:rPr lang="en-GB" altLang="en-US" sz="1200" dirty="0">
                  <a:solidFill>
                    <a:srgbClr val="000000"/>
                  </a:solidFill>
                  <a:latin typeface="Arial Narrow" pitchFamily="34" charset="0"/>
                  <a:cs typeface="Times New Roman" pitchFamily="18" charset="0"/>
                </a:rPr>
                <a:t>Signal</a:t>
              </a:r>
              <a:endParaRPr lang="en-GB" altLang="en-US" sz="1200" dirty="0">
                <a:latin typeface="Arial" charset="0"/>
              </a:endParaRPr>
            </a:p>
          </p:txBody>
        </p:sp>
        <p:sp>
          <p:nvSpPr>
            <p:cNvPr id="6" name="Flowchart: Decision 34"/>
            <p:cNvSpPr>
              <a:spLocks noChangeArrowheads="1"/>
            </p:cNvSpPr>
            <p:nvPr/>
          </p:nvSpPr>
          <p:spPr bwMode="auto">
            <a:xfrm>
              <a:off x="467544" y="1268761"/>
              <a:ext cx="2004543" cy="1152128"/>
            </a:xfrm>
            <a:prstGeom prst="flowChartDecision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Speech /music selector</a:t>
              </a:r>
              <a:endParaRPr lang="en-US" altLang="en-US" sz="1000">
                <a:latin typeface="Arial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743160" y="3255706"/>
              <a:ext cx="1453308" cy="55949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time-domain CELP</a:t>
              </a: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3059832" y="1461073"/>
              <a:ext cx="1822996" cy="7675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 dirty="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Compute time-domain contribution</a:t>
              </a: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5220320" y="1436995"/>
              <a:ext cx="1822872" cy="8156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Compute frequency transform of time-domain contribution</a:t>
              </a:r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5220320" y="2615878"/>
              <a:ext cx="1822996" cy="5445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Find cut-off frequency </a:t>
              </a:r>
            </a:p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and filter time domain contribution</a:t>
              </a: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7093471" y="238631"/>
              <a:ext cx="1822996" cy="7675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Compute frequency transform of residual</a:t>
              </a:r>
            </a:p>
          </p:txBody>
        </p:sp>
        <p:sp>
          <p:nvSpPr>
            <p:cNvPr id="12" name="Rectangle 48"/>
            <p:cNvSpPr>
              <a:spLocks noChangeArrowheads="1"/>
            </p:cNvSpPr>
            <p:nvPr/>
          </p:nvSpPr>
          <p:spPr bwMode="auto">
            <a:xfrm>
              <a:off x="7335715" y="4324955"/>
              <a:ext cx="1363538" cy="51451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 dirty="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Quantization of difference signal</a:t>
              </a: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5220444" y="5129430"/>
              <a:ext cx="1822748" cy="3603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Convert back to time domain</a:t>
              </a:r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2854691" y="5661248"/>
              <a:ext cx="1822996" cy="3603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en-GB" altLang="en-US" sz="1000">
                  <a:solidFill>
                    <a:srgbClr val="000000"/>
                  </a:solidFill>
                  <a:latin typeface="Arial" charset="0"/>
                  <a:ea typeface="Times New Roman" pitchFamily="18" charset="0"/>
                  <a:cs typeface="Arial" charset="0"/>
                </a:rPr>
                <a:t>Synthesis filter</a:t>
              </a:r>
            </a:p>
          </p:txBody>
        </p:sp>
        <p:cxnSp>
          <p:nvCxnSpPr>
            <p:cNvPr id="15" name="Elbow Connector 14"/>
            <p:cNvCxnSpPr>
              <a:stCxn id="4" idx="2"/>
              <a:endCxn id="6" idx="0"/>
            </p:cNvCxnSpPr>
            <p:nvPr/>
          </p:nvCxnSpPr>
          <p:spPr>
            <a:xfrm rot="16200000" flipH="1">
              <a:off x="1326853" y="1126000"/>
              <a:ext cx="285736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6" idx="3"/>
              <a:endCxn id="8" idx="1"/>
            </p:cNvCxnSpPr>
            <p:nvPr/>
          </p:nvCxnSpPr>
          <p:spPr>
            <a:xfrm>
              <a:off x="2471404" y="1845102"/>
              <a:ext cx="588945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8" idx="3"/>
              <a:endCxn id="9" idx="1"/>
            </p:cNvCxnSpPr>
            <p:nvPr/>
          </p:nvCxnSpPr>
          <p:spPr>
            <a:xfrm flipV="1">
              <a:off x="4882746" y="1845102"/>
              <a:ext cx="338128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4" idx="3"/>
              <a:endCxn id="11" idx="1"/>
            </p:cNvCxnSpPr>
            <p:nvPr/>
          </p:nvCxnSpPr>
          <p:spPr>
            <a:xfrm>
              <a:off x="2261860" y="622787"/>
              <a:ext cx="4832209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2"/>
              <a:endCxn id="10" idx="0"/>
            </p:cNvCxnSpPr>
            <p:nvPr/>
          </p:nvCxnSpPr>
          <p:spPr>
            <a:xfrm rot="16200000" flipH="1">
              <a:off x="5950313" y="2434830"/>
              <a:ext cx="363519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36" idx="0"/>
            </p:cNvCxnSpPr>
            <p:nvPr/>
          </p:nvCxnSpPr>
          <p:spPr>
            <a:xfrm rot="16200000" flipH="1">
              <a:off x="6887723" y="2122901"/>
              <a:ext cx="2244615" cy="9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0" idx="3"/>
              <a:endCxn id="36" idx="2"/>
            </p:cNvCxnSpPr>
            <p:nvPr/>
          </p:nvCxnSpPr>
          <p:spPr>
            <a:xfrm>
              <a:off x="7043271" y="2888039"/>
              <a:ext cx="719116" cy="6032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36" idx="4"/>
              <a:endCxn id="12" idx="0"/>
            </p:cNvCxnSpPr>
            <p:nvPr/>
          </p:nvCxnSpPr>
          <p:spPr>
            <a:xfrm rot="16200000" flipH="1">
              <a:off x="7721121" y="4027807"/>
              <a:ext cx="590521" cy="31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2" idx="1"/>
              <a:endCxn id="25" idx="6"/>
            </p:cNvCxnSpPr>
            <p:nvPr/>
          </p:nvCxnSpPr>
          <p:spPr>
            <a:xfrm rot="10800000" flipV="1">
              <a:off x="6414640" y="4581818"/>
              <a:ext cx="920723" cy="1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0" idx="2"/>
              <a:endCxn id="25" idx="0"/>
            </p:cNvCxnSpPr>
            <p:nvPr/>
          </p:nvCxnSpPr>
          <p:spPr>
            <a:xfrm rot="5400000">
              <a:off x="5550283" y="3742866"/>
              <a:ext cx="1163580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847918" y="4324655"/>
              <a:ext cx="566722" cy="517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CA" sz="600" dirty="0"/>
                <a:t>X+-</a:t>
              </a:r>
            </a:p>
          </p:txBody>
        </p:sp>
        <p:sp>
          <p:nvSpPr>
            <p:cNvPr id="26" name="TextBox 123"/>
            <p:cNvSpPr txBox="1">
              <a:spLocks noChangeArrowheads="1"/>
            </p:cNvSpPr>
            <p:nvPr/>
          </p:nvSpPr>
          <p:spPr bwMode="auto">
            <a:xfrm>
              <a:off x="6490424" y="4265978"/>
              <a:ext cx="357230" cy="439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CA" altLang="en-US"/>
                <a:t>+</a:t>
              </a:r>
            </a:p>
          </p:txBody>
        </p:sp>
        <p:sp>
          <p:nvSpPr>
            <p:cNvPr id="27" name="TextBox 124"/>
            <p:cNvSpPr txBox="1">
              <a:spLocks noChangeArrowheads="1"/>
            </p:cNvSpPr>
            <p:nvPr/>
          </p:nvSpPr>
          <p:spPr bwMode="auto">
            <a:xfrm>
              <a:off x="5849589" y="3861048"/>
              <a:ext cx="357230" cy="439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CA" altLang="en-US" dirty="0"/>
                <a:t>+</a:t>
              </a:r>
            </a:p>
          </p:txBody>
        </p:sp>
        <p:grpSp>
          <p:nvGrpSpPr>
            <p:cNvPr id="28" name="Group 125"/>
            <p:cNvGrpSpPr>
              <a:grpSpLocks/>
            </p:cNvGrpSpPr>
            <p:nvPr/>
          </p:nvGrpSpPr>
          <p:grpSpPr bwMode="auto">
            <a:xfrm>
              <a:off x="7384922" y="2760679"/>
              <a:ext cx="951749" cy="973455"/>
              <a:chOff x="7146102" y="3083910"/>
              <a:chExt cx="951749" cy="97345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523568" y="3573202"/>
                <a:ext cx="504810" cy="48416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CA" sz="600" dirty="0"/>
                  <a:t>X+-</a:t>
                </a:r>
              </a:p>
            </p:txBody>
          </p:sp>
          <p:sp>
            <p:nvSpPr>
              <p:cNvPr id="37" name="TextBox 112"/>
              <p:cNvSpPr txBox="1">
                <a:spLocks noChangeArrowheads="1"/>
              </p:cNvSpPr>
              <p:nvPr/>
            </p:nvSpPr>
            <p:spPr bwMode="auto">
              <a:xfrm>
                <a:off x="7740621" y="3083910"/>
                <a:ext cx="357230" cy="43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CA" altLang="en-US"/>
                  <a:t>+</a:t>
                </a:r>
              </a:p>
            </p:txBody>
          </p:sp>
          <p:sp>
            <p:nvSpPr>
              <p:cNvPr id="38" name="TextBox 113"/>
              <p:cNvSpPr txBox="1">
                <a:spLocks noChangeArrowheads="1"/>
              </p:cNvSpPr>
              <p:nvPr/>
            </p:nvSpPr>
            <p:spPr bwMode="auto">
              <a:xfrm>
                <a:off x="7146102" y="3453242"/>
                <a:ext cx="303799" cy="439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/>
                <a:r>
                  <a:rPr lang="en-CA" altLang="en-US"/>
                  <a:t>-</a:t>
                </a:r>
              </a:p>
            </p:txBody>
          </p:sp>
        </p:grpSp>
        <p:cxnSp>
          <p:nvCxnSpPr>
            <p:cNvPr id="29" name="Elbow Connector 28"/>
            <p:cNvCxnSpPr>
              <a:stCxn id="25" idx="4"/>
              <a:endCxn id="13" idx="0"/>
            </p:cNvCxnSpPr>
            <p:nvPr/>
          </p:nvCxnSpPr>
          <p:spPr>
            <a:xfrm rot="16200000" flipH="1">
              <a:off x="5988411" y="4985817"/>
              <a:ext cx="287324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3" idx="2"/>
              <a:endCxn id="14" idx="3"/>
            </p:cNvCxnSpPr>
            <p:nvPr/>
          </p:nvCxnSpPr>
          <p:spPr>
            <a:xfrm rot="5400000">
              <a:off x="5229609" y="4938180"/>
              <a:ext cx="350821" cy="1454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7" idx="2"/>
              <a:endCxn id="14" idx="1"/>
            </p:cNvCxnSpPr>
            <p:nvPr/>
          </p:nvCxnSpPr>
          <p:spPr>
            <a:xfrm rot="16200000" flipH="1">
              <a:off x="1149075" y="4135739"/>
              <a:ext cx="2025551" cy="138426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2"/>
              <a:endCxn id="7" idx="0"/>
            </p:cNvCxnSpPr>
            <p:nvPr/>
          </p:nvCxnSpPr>
          <p:spPr>
            <a:xfrm rot="5400000">
              <a:off x="1052228" y="2838829"/>
              <a:ext cx="834984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78"/>
            <p:cNvSpPr txBox="1">
              <a:spLocks noChangeArrowheads="1"/>
            </p:cNvSpPr>
            <p:nvPr/>
          </p:nvSpPr>
          <p:spPr bwMode="auto">
            <a:xfrm>
              <a:off x="1487308" y="2652558"/>
              <a:ext cx="691180" cy="302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CA" altLang="en-US" sz="1050" dirty="0"/>
                <a:t>Speech</a:t>
              </a:r>
            </a:p>
          </p:txBody>
        </p:sp>
        <p:sp>
          <p:nvSpPr>
            <p:cNvPr id="34" name="TextBox 179"/>
            <p:cNvSpPr txBox="1">
              <a:spLocks noChangeArrowheads="1"/>
            </p:cNvSpPr>
            <p:nvPr/>
          </p:nvSpPr>
          <p:spPr bwMode="auto">
            <a:xfrm>
              <a:off x="2444876" y="1541533"/>
              <a:ext cx="609124" cy="302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en-CA" altLang="en-US" sz="1050"/>
                <a:t>Music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88782" y="622787"/>
              <a:ext cx="588945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4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143000"/>
          </a:xfrm>
        </p:spPr>
        <p:txBody>
          <a:bodyPr/>
          <a:lstStyle/>
          <a:p>
            <a:r>
              <a:rPr lang="en-GB" altLang="zh-CN" dirty="0" smtClean="0"/>
              <a:t>Block diagram of SAD3</a:t>
            </a:r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27784" y="2060848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Calculating energy features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580112" y="2060848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Sub-band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FFT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27784" y="4941168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Decision of background update flag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860032" y="414908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Decision of background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music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131840" y="414908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Calculating SNR parameters</a:t>
            </a: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300192" y="305564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Calculating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spectral flatness features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932040" y="305564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Calculating tonality features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3347864" y="305564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Calculating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time-domain stability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features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1835696" y="3055640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Calculating  spectral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centroid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features</a:t>
            </a: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427984" y="4941168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Pre-decision  of 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VAD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肘形连接符 38"/>
          <p:cNvCxnSpPr>
            <a:stCxn id="24" idx="0"/>
            <a:endCxn id="29" idx="0"/>
          </p:cNvCxnSpPr>
          <p:nvPr/>
        </p:nvCxnSpPr>
        <p:spPr>
          <a:xfrm rot="5400000" flipH="1" flipV="1">
            <a:off x="4680012" y="584684"/>
            <a:ext cx="12700" cy="29523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34" idx="0"/>
            <a:endCxn id="33" idx="0"/>
          </p:cNvCxnSpPr>
          <p:nvPr/>
        </p:nvCxnSpPr>
        <p:spPr>
          <a:xfrm rot="5400000" flipH="1" flipV="1">
            <a:off x="6192180" y="2371564"/>
            <a:ext cx="12700" cy="13681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4" idx="2"/>
          </p:cNvCxnSpPr>
          <p:nvPr/>
        </p:nvCxnSpPr>
        <p:spPr>
          <a:xfrm>
            <a:off x="3203848" y="249289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9" idx="2"/>
          </p:cNvCxnSpPr>
          <p:nvPr/>
        </p:nvCxnSpPr>
        <p:spPr>
          <a:xfrm>
            <a:off x="6156176" y="249289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36" idx="2"/>
            <a:endCxn id="33" idx="2"/>
          </p:cNvCxnSpPr>
          <p:nvPr/>
        </p:nvCxnSpPr>
        <p:spPr>
          <a:xfrm rot="16200000" flipH="1">
            <a:off x="4644008" y="1255440"/>
            <a:ext cx="12700" cy="446449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34" idx="2"/>
          </p:cNvCxnSpPr>
          <p:nvPr/>
        </p:nvCxnSpPr>
        <p:spPr>
          <a:xfrm>
            <a:off x="5508104" y="3487688"/>
            <a:ext cx="0" cy="22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5" idx="2"/>
          </p:cNvCxnSpPr>
          <p:nvPr/>
        </p:nvCxnSpPr>
        <p:spPr>
          <a:xfrm>
            <a:off x="3923928" y="3487688"/>
            <a:ext cx="0" cy="22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32" idx="0"/>
          </p:cNvCxnSpPr>
          <p:nvPr/>
        </p:nvCxnSpPr>
        <p:spPr>
          <a:xfrm>
            <a:off x="3707904" y="371703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31" idx="0"/>
          </p:cNvCxnSpPr>
          <p:nvPr/>
        </p:nvCxnSpPr>
        <p:spPr>
          <a:xfrm>
            <a:off x="5436096" y="371703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491880" y="458112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915816" y="3717032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37" idx="1"/>
            <a:endCxn id="30" idx="3"/>
          </p:cNvCxnSpPr>
          <p:nvPr/>
        </p:nvCxnSpPr>
        <p:spPr>
          <a:xfrm flipH="1">
            <a:off x="3779912" y="5157192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37" idx="3"/>
            <a:endCxn id="38" idx="1"/>
          </p:cNvCxnSpPr>
          <p:nvPr/>
        </p:nvCxnSpPr>
        <p:spPr>
          <a:xfrm>
            <a:off x="5580112" y="51571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30" idx="1"/>
            <a:endCxn id="24" idx="1"/>
          </p:cNvCxnSpPr>
          <p:nvPr/>
        </p:nvCxnSpPr>
        <p:spPr>
          <a:xfrm rot="10800000">
            <a:off x="2627784" y="2276872"/>
            <a:ext cx="12700" cy="2880320"/>
          </a:xfrm>
          <a:prstGeom prst="bentConnector3">
            <a:avLst>
              <a:gd name="adj1" fmla="val 732558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644008" y="152659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QMF data</a:t>
            </a:r>
            <a:endParaRPr lang="zh-CN" alt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8" name="肘形连接符 107"/>
          <p:cNvCxnSpPr>
            <a:stCxn id="36" idx="0"/>
            <a:endCxn id="35" idx="0"/>
          </p:cNvCxnSpPr>
          <p:nvPr/>
        </p:nvCxnSpPr>
        <p:spPr>
          <a:xfrm rot="5400000" flipH="1" flipV="1">
            <a:off x="3167844" y="2299556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5940152" y="4941168"/>
            <a:ext cx="1152128" cy="4320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SAD3  Hangover</a:t>
            </a:r>
            <a:endParaRPr lang="zh-CN" altLang="en-US" sz="1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644008" y="3717032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5220072" y="458112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516216" y="3717032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092280" y="515719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806</Words>
  <Application>Microsoft Office PowerPoint</Application>
  <PresentationFormat>On-screen Show (4:3)</PresentationFormat>
  <Paragraphs>425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Figure 1</vt:lpstr>
      <vt:lpstr>Figure 2</vt:lpstr>
      <vt:lpstr>Figure 3</vt:lpstr>
      <vt:lpstr>Figure 3_new</vt:lpstr>
      <vt:lpstr>PowerPoint Presentation</vt:lpstr>
      <vt:lpstr>PowerPoint Presentation</vt:lpstr>
      <vt:lpstr>PowerPoint Presentation</vt:lpstr>
      <vt:lpstr>GSC Figure</vt:lpstr>
      <vt:lpstr>Block diagram of SAD3</vt:lpstr>
      <vt:lpstr>Weighting Functions</vt:lpstr>
      <vt:lpstr>TDBE decoder</vt:lpstr>
      <vt:lpstr>FD BWE Windowing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</cp:lastModifiedBy>
  <cp:revision>103</cp:revision>
  <dcterms:created xsi:type="dcterms:W3CDTF">2014-07-08T10:44:55Z</dcterms:created>
  <dcterms:modified xsi:type="dcterms:W3CDTF">2014-08-27T14:31:58Z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(3)TlO9YWE6BqfTRviNRc4ZXSFViJcvDjbNwcJFVDZjWBXMdoY1VOmStZJy44nQ0QA962tOKZCJ_x000d_
PrJ6aC8EZotjuMzFDsF02FFHiFzYE6oL8PBI2rsmzwJA3PEsVliB02y685Nb+w+QYPo7Puzl_x000d_
6sxXVWay7aWsfvSTZOJxBtMsRsTsAw5wbiwrimUC75qINFvRwVSEHSWGwrp6Pt+nLstUwoba_x000d_
T5x98B0MBuQdpTb/us</vt:lpwstr>
  </property>
  <property fmtid="{D5CDD505-2E9C-101B-9397-08002B2CF9AE}" pid="3" name="_new_ms_pID_725431">
    <vt:lpwstr>kjcM4izY56oM7o8LDcCyZ70AoqXqY91iU8ghOHZvVrwucOKW4QAzT/_x000d_
vRULv1e7adTqfjamBqYOFL5pJqXKd+WhIAi0QUteUSxRYCFc+vRmpqhGVU4cMO5xOV32EF+C_x000d_
q4NrE3ZVk2Z2i1EGhB0aoE4C60lhpwSOS1NE43IS4thyLwcgkUuOc04RH+o1VAR53TXs7cqf_x000d_
PnLy55657okLMgph2EWG+fOdnqeYDLAOSqD1</vt:lpwstr>
  </property>
  <property fmtid="{D5CDD505-2E9C-101B-9397-08002B2CF9AE}" pid="4" name="_new_ms_pID_725432">
    <vt:lpwstr>Eme8YTYWgrfDc7j98kuZN3ME7/2AdfQh1TWc_x000d_
ZoXOO4y4+QZmphKK1/25ekqP4NEWWw==</vt:lpwstr>
  </property>
  <property fmtid="{D5CDD505-2E9C-101B-9397-08002B2CF9AE}" pid="5" name="sflag">
    <vt:lpwstr>1408503533</vt:lpwstr>
  </property>
</Properties>
</file>