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emf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file:///D:\eclipsews\git.doc\doc\design\icons\Server%20Icon%20Customization%20Tool.vsd\Drawing\~Page-1\&#25968;&#25454;&#23384;&#20648;" TargetMode="External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07904" y="61361"/>
            <a:ext cx="199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/>
              <a:t>高可用   去中心化</a:t>
            </a:r>
            <a:endParaRPr lang="zh-CN" altLang="en-US" dirty="0"/>
          </a:p>
        </p:txBody>
      </p:sp>
      <p:pic>
        <p:nvPicPr>
          <p:cNvPr id="1032" name="Picture 8" descr="c:\users\hxx\appdata\local\360chrome\chrome\User Data\temp\a5f8b99407e8aa0e586a8ce6e554d5e3_5073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6" y="10888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12" y="404664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0" y="404664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组合 55"/>
          <p:cNvGrpSpPr/>
          <p:nvPr/>
        </p:nvGrpSpPr>
        <p:grpSpPr>
          <a:xfrm>
            <a:off x="107762" y="1772816"/>
            <a:ext cx="3384118" cy="1967185"/>
            <a:chOff x="44767" y="1763523"/>
            <a:chExt cx="4706637" cy="2933811"/>
          </a:xfrm>
        </p:grpSpPr>
        <p:pic>
          <p:nvPicPr>
            <p:cNvPr id="26" name="Picture 1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" y="1763523"/>
              <a:ext cx="4706637" cy="2933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398" y="3392726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324" y="1949649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73" y="2140570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2304142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368" y="3600286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48" y="3275692"/>
              <a:ext cx="6572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265"/>
            <p:cNvSpPr txBox="1">
              <a:spLocks noChangeArrowheads="1"/>
            </p:cNvSpPr>
            <p:nvPr/>
          </p:nvSpPr>
          <p:spPr bwMode="auto">
            <a:xfrm>
              <a:off x="2138155" y="3087926"/>
              <a:ext cx="1132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en-US" altLang="zh-CN" sz="1400" b="1" dirty="0" err="1" smtClean="0"/>
                <a:t>DDoS</a:t>
              </a:r>
              <a:r>
                <a:rPr kumimoji="1" lang="zh-CN" altLang="en-US" sz="1400" b="1" dirty="0" smtClean="0"/>
                <a:t>防护云</a:t>
              </a:r>
              <a:endParaRPr kumimoji="1" lang="en-US" altLang="zh-CN" sz="1400" b="1" dirty="0"/>
            </a:p>
          </p:txBody>
        </p:sp>
      </p:grpSp>
      <p:pic>
        <p:nvPicPr>
          <p:cNvPr id="1040" name="Picture 16" descr="c:\users\hxx\appdata\local\360chrome\chrome\User Data\temp\5cde0469289a3206a24ad1462a941873_2013114483147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4" y="404664"/>
            <a:ext cx="15023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组合 54"/>
          <p:cNvGrpSpPr/>
          <p:nvPr/>
        </p:nvGrpSpPr>
        <p:grpSpPr>
          <a:xfrm>
            <a:off x="4347526" y="1412776"/>
            <a:ext cx="944554" cy="949893"/>
            <a:chOff x="5121618" y="1459962"/>
            <a:chExt cx="944554" cy="949893"/>
          </a:xfrm>
        </p:grpSpPr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197" y="1459962"/>
              <a:ext cx="487058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 Box 265"/>
            <p:cNvSpPr txBox="1">
              <a:spLocks noChangeArrowheads="1"/>
            </p:cNvSpPr>
            <p:nvPr/>
          </p:nvSpPr>
          <p:spPr bwMode="auto">
            <a:xfrm>
              <a:off x="5121618" y="2132856"/>
              <a:ext cx="944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en-US" altLang="zh-CN" sz="1200" b="1" dirty="0" err="1" smtClean="0"/>
                <a:t>Nginx</a:t>
              </a:r>
              <a:r>
                <a:rPr kumimoji="1" lang="en-US" altLang="zh-CN" sz="1200" b="1" dirty="0" smtClean="0"/>
                <a:t> proxy</a:t>
              </a:r>
              <a:endParaRPr kumimoji="1" lang="en-US" altLang="zh-CN" sz="1200" b="1" dirty="0"/>
            </a:p>
          </p:txBody>
        </p:sp>
      </p:grpSp>
      <p:cxnSp>
        <p:nvCxnSpPr>
          <p:cNvPr id="13" name="直接连接符 12"/>
          <p:cNvCxnSpPr>
            <a:stCxn id="26" idx="3"/>
            <a:endCxn id="1040" idx="2"/>
          </p:cNvCxnSpPr>
          <p:nvPr/>
        </p:nvCxnSpPr>
        <p:spPr>
          <a:xfrm flipV="1">
            <a:off x="3491880" y="1124664"/>
            <a:ext cx="905029" cy="163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796136" y="1196752"/>
            <a:ext cx="944554" cy="966061"/>
            <a:chOff x="6175792" y="1451508"/>
            <a:chExt cx="944554" cy="966061"/>
          </a:xfrm>
        </p:grpSpPr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540" y="1451508"/>
              <a:ext cx="487058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 Box 265"/>
            <p:cNvSpPr txBox="1">
              <a:spLocks noChangeArrowheads="1"/>
            </p:cNvSpPr>
            <p:nvPr/>
          </p:nvSpPr>
          <p:spPr bwMode="auto">
            <a:xfrm>
              <a:off x="6175792" y="2140570"/>
              <a:ext cx="944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en-US" altLang="zh-CN" sz="1200" b="1" dirty="0" err="1" smtClean="0"/>
                <a:t>Nginx</a:t>
              </a:r>
              <a:r>
                <a:rPr kumimoji="1" lang="en-US" altLang="zh-CN" sz="1200" b="1" dirty="0" smtClean="0"/>
                <a:t> proxy</a:t>
              </a:r>
              <a:endParaRPr kumimoji="1" lang="en-US" altLang="zh-CN" sz="1200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36296" y="908720"/>
            <a:ext cx="944554" cy="966061"/>
            <a:chOff x="7299854" y="1451508"/>
            <a:chExt cx="944554" cy="966061"/>
          </a:xfrm>
        </p:grpSpPr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602" y="1451508"/>
              <a:ext cx="487058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 Box 265"/>
            <p:cNvSpPr txBox="1">
              <a:spLocks noChangeArrowheads="1"/>
            </p:cNvSpPr>
            <p:nvPr/>
          </p:nvSpPr>
          <p:spPr bwMode="auto">
            <a:xfrm>
              <a:off x="7299854" y="2140570"/>
              <a:ext cx="944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en-US" altLang="zh-CN" sz="1200" b="1" dirty="0" err="1" smtClean="0"/>
                <a:t>Nginx</a:t>
              </a:r>
              <a:r>
                <a:rPr kumimoji="1" lang="en-US" altLang="zh-CN" sz="1200" b="1" dirty="0" smtClean="0"/>
                <a:t> proxy</a:t>
              </a:r>
              <a:endParaRPr kumimoji="1" lang="en-US" altLang="zh-CN" sz="1200" b="1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754121" y="2573450"/>
            <a:ext cx="915068" cy="1476920"/>
            <a:chOff x="5086191" y="2754178"/>
            <a:chExt cx="915068" cy="147692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788" y="2754178"/>
              <a:ext cx="5238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 Box 265"/>
            <p:cNvSpPr txBox="1">
              <a:spLocks noChangeArrowheads="1"/>
            </p:cNvSpPr>
            <p:nvPr/>
          </p:nvSpPr>
          <p:spPr bwMode="auto">
            <a:xfrm>
              <a:off x="5086191" y="3677100"/>
              <a:ext cx="91506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">
                <a:spcBef>
                  <a:spcPct val="50000"/>
                </a:spcBef>
              </a:pPr>
              <a:r>
                <a:rPr kumimoji="1" lang="zh-CN" altLang="en-US" sz="1200" b="1" dirty="0" smtClean="0"/>
                <a:t>行情</a:t>
              </a:r>
              <a:endParaRPr kumimoji="1" lang="en-US" altLang="zh-CN" sz="1200" b="1" dirty="0" smtClean="0"/>
            </a:p>
            <a:p>
              <a:pPr fontAlgn="b">
                <a:spcBef>
                  <a:spcPct val="50000"/>
                </a:spcBef>
              </a:pPr>
              <a:r>
                <a:rPr kumimoji="1" lang="zh-CN" altLang="en-US" sz="1200" b="1" dirty="0" smtClean="0"/>
                <a:t>发布</a:t>
              </a:r>
              <a:r>
                <a:rPr kumimoji="1" lang="en-US" altLang="zh-CN" sz="1200" b="1" dirty="0" smtClean="0"/>
                <a:t>&amp;</a:t>
              </a:r>
              <a:r>
                <a:rPr kumimoji="1" lang="zh-CN" altLang="en-US" sz="1200" b="1" dirty="0" smtClean="0"/>
                <a:t>生成</a:t>
              </a:r>
              <a:endParaRPr kumimoji="1" lang="en-US" altLang="zh-CN" sz="12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03273" y="2660857"/>
            <a:ext cx="800219" cy="1194287"/>
            <a:chOff x="6233574" y="2822713"/>
            <a:chExt cx="800219" cy="1194287"/>
          </a:xfrm>
        </p:grpSpPr>
        <p:pic>
          <p:nvPicPr>
            <p:cNvPr id="42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361" y="2822713"/>
              <a:ext cx="5238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 Box 265"/>
            <p:cNvSpPr txBox="1">
              <a:spLocks noChangeArrowheads="1"/>
            </p:cNvSpPr>
            <p:nvPr/>
          </p:nvSpPr>
          <p:spPr bwMode="auto">
            <a:xfrm>
              <a:off x="6233574" y="3740001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zh-CN" altLang="en-US" sz="1200" b="1" dirty="0" smtClean="0"/>
                <a:t>交易收单</a:t>
              </a:r>
              <a:endParaRPr kumimoji="1" lang="en-US" altLang="zh-CN" sz="1200" b="1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88660" y="2257763"/>
            <a:ext cx="766941" cy="1243245"/>
            <a:chOff x="7388660" y="2808967"/>
            <a:chExt cx="766941" cy="1243245"/>
          </a:xfrm>
        </p:grpSpPr>
        <p:pic>
          <p:nvPicPr>
            <p:cNvPr id="43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193" y="2808967"/>
              <a:ext cx="5238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 Box 265"/>
            <p:cNvSpPr txBox="1">
              <a:spLocks noChangeArrowheads="1"/>
            </p:cNvSpPr>
            <p:nvPr/>
          </p:nvSpPr>
          <p:spPr bwMode="auto">
            <a:xfrm>
              <a:off x="7388660" y="3775213"/>
              <a:ext cx="7669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zh-CN" altLang="en-US" sz="1200" b="1" dirty="0" smtClean="0"/>
                <a:t>发售</a:t>
              </a:r>
              <a:r>
                <a:rPr kumimoji="1" lang="en-US" altLang="zh-CN" sz="1200" b="1" dirty="0" smtClean="0"/>
                <a:t>web</a:t>
              </a:r>
              <a:endParaRPr kumimoji="1" lang="en-US" altLang="zh-CN" sz="1200" b="1" dirty="0"/>
            </a:p>
          </p:txBody>
        </p:sp>
      </p:grpSp>
      <p:cxnSp>
        <p:nvCxnSpPr>
          <p:cNvPr id="28" name="直接连接符 27"/>
          <p:cNvCxnSpPr>
            <a:stCxn id="39" idx="2"/>
            <a:endCxn id="1041" idx="0"/>
          </p:cNvCxnSpPr>
          <p:nvPr/>
        </p:nvCxnSpPr>
        <p:spPr>
          <a:xfrm flipH="1">
            <a:off x="6211656" y="2162813"/>
            <a:ext cx="56757" cy="41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9" idx="2"/>
            <a:endCxn id="42" idx="0"/>
          </p:cNvCxnSpPr>
          <p:nvPr/>
        </p:nvCxnSpPr>
        <p:spPr>
          <a:xfrm flipH="1">
            <a:off x="4488998" y="2162813"/>
            <a:ext cx="1779415" cy="49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  <a:endCxn id="43" idx="0"/>
          </p:cNvCxnSpPr>
          <p:nvPr/>
        </p:nvCxnSpPr>
        <p:spPr>
          <a:xfrm>
            <a:off x="6268413" y="2162813"/>
            <a:ext cx="1503718" cy="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040" idx="3"/>
            <a:endCxn id="30" idx="0"/>
          </p:cNvCxnSpPr>
          <p:nvPr/>
        </p:nvCxnSpPr>
        <p:spPr>
          <a:xfrm flipH="1">
            <a:off x="4769634" y="764664"/>
            <a:ext cx="378430" cy="64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040" idx="3"/>
            <a:endCxn id="32" idx="0"/>
          </p:cNvCxnSpPr>
          <p:nvPr/>
        </p:nvCxnSpPr>
        <p:spPr>
          <a:xfrm>
            <a:off x="5148064" y="764664"/>
            <a:ext cx="1120349" cy="43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040" idx="3"/>
            <a:endCxn id="35" idx="0"/>
          </p:cNvCxnSpPr>
          <p:nvPr/>
        </p:nvCxnSpPr>
        <p:spPr>
          <a:xfrm>
            <a:off x="5148064" y="764664"/>
            <a:ext cx="2560509" cy="14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537006" y="4437112"/>
            <a:ext cx="2608489" cy="1512168"/>
            <a:chOff x="4074781" y="4509120"/>
            <a:chExt cx="2608489" cy="1512168"/>
          </a:xfrm>
        </p:grpSpPr>
        <p:sp>
          <p:nvSpPr>
            <p:cNvPr id="105" name="圆角矩形 104"/>
            <p:cNvSpPr/>
            <p:nvPr/>
          </p:nvSpPr>
          <p:spPr>
            <a:xfrm>
              <a:off x="4119525" y="4509120"/>
              <a:ext cx="2540707" cy="15121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074781" y="4552890"/>
              <a:ext cx="1342547" cy="1468398"/>
              <a:chOff x="5076056" y="4364276"/>
              <a:chExt cx="1342547" cy="1468398"/>
            </a:xfrm>
          </p:grpSpPr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344" y="4364276"/>
                <a:ext cx="66675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Text Box 265"/>
              <p:cNvSpPr txBox="1">
                <a:spLocks noChangeArrowheads="1"/>
              </p:cNvSpPr>
              <p:nvPr/>
            </p:nvSpPr>
            <p:spPr bwMode="auto">
              <a:xfrm>
                <a:off x="5076056" y="5278676"/>
                <a:ext cx="1342547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fontAlgn="b">
                  <a:spcBef>
                    <a:spcPct val="50000"/>
                  </a:spcBef>
                </a:pPr>
                <a:r>
                  <a:rPr kumimoji="1" lang="zh-CN" altLang="en-US" sz="1200" b="1" dirty="0" smtClean="0"/>
                  <a:t>交易撮合</a:t>
                </a:r>
                <a:endParaRPr kumimoji="1" lang="en-US" altLang="zh-CN" sz="1200" b="1" dirty="0" smtClean="0"/>
              </a:p>
              <a:p>
                <a:pPr algn="ctr" fontAlgn="b">
                  <a:spcBef>
                    <a:spcPct val="50000"/>
                  </a:spcBef>
                </a:pPr>
                <a:r>
                  <a:rPr kumimoji="1" lang="en-US" altLang="zh-CN" sz="1200" b="1" dirty="0" err="1" smtClean="0"/>
                  <a:t>Keepalived</a:t>
                </a:r>
                <a:r>
                  <a:rPr kumimoji="1" lang="en-US" altLang="zh-CN" sz="1200" b="1" dirty="0" smtClean="0"/>
                  <a:t>/Active</a:t>
                </a:r>
                <a:endParaRPr kumimoji="1" lang="en-US" altLang="zh-CN" sz="1200" b="1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5226909" y="4552890"/>
              <a:ext cx="1456361" cy="1468398"/>
              <a:chOff x="6409442" y="4364276"/>
              <a:chExt cx="1456361" cy="1468398"/>
            </a:xfrm>
          </p:grpSpPr>
          <p:pic>
            <p:nvPicPr>
              <p:cNvPr id="71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4364276"/>
                <a:ext cx="66675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Text Box 265"/>
              <p:cNvSpPr txBox="1">
                <a:spLocks noChangeArrowheads="1"/>
              </p:cNvSpPr>
              <p:nvPr/>
            </p:nvSpPr>
            <p:spPr bwMode="auto">
              <a:xfrm>
                <a:off x="6409442" y="5278676"/>
                <a:ext cx="1456361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fontAlgn="b">
                  <a:spcBef>
                    <a:spcPct val="50000"/>
                  </a:spcBef>
                </a:pPr>
                <a:r>
                  <a:rPr kumimoji="1" lang="zh-CN" altLang="en-US" sz="1200" b="1" dirty="0" smtClean="0"/>
                  <a:t>交易撮合</a:t>
                </a:r>
                <a:endParaRPr kumimoji="1" lang="en-US" altLang="zh-CN" sz="1200" b="1" dirty="0" smtClean="0"/>
              </a:p>
              <a:p>
                <a:pPr algn="ctr" fontAlgn="b">
                  <a:spcBef>
                    <a:spcPct val="50000"/>
                  </a:spcBef>
                </a:pPr>
                <a:r>
                  <a:rPr kumimoji="1" lang="en-US" altLang="zh-CN" sz="1200" b="1" dirty="0" err="1" smtClean="0"/>
                  <a:t>Keepalived</a:t>
                </a:r>
                <a:r>
                  <a:rPr kumimoji="1" lang="en-US" altLang="zh-CN" sz="1200" b="1" dirty="0" smtClean="0"/>
                  <a:t>/standby</a:t>
                </a:r>
                <a:endParaRPr kumimoji="1" lang="en-US" altLang="zh-CN" sz="1200" b="1" dirty="0"/>
              </a:p>
            </p:txBody>
          </p:sp>
        </p:grpSp>
      </p:grpSp>
      <p:cxnSp>
        <p:nvCxnSpPr>
          <p:cNvPr id="63" name="直接连接符 62"/>
          <p:cNvCxnSpPr>
            <a:stCxn id="14" idx="2"/>
            <a:endCxn id="26" idx="0"/>
          </p:cNvCxnSpPr>
          <p:nvPr/>
        </p:nvCxnSpPr>
        <p:spPr>
          <a:xfrm flipH="1">
            <a:off x="1799821" y="944664"/>
            <a:ext cx="341939" cy="82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036" idx="2"/>
            <a:endCxn id="26" idx="0"/>
          </p:cNvCxnSpPr>
          <p:nvPr/>
        </p:nvCxnSpPr>
        <p:spPr>
          <a:xfrm>
            <a:off x="1169712" y="944664"/>
            <a:ext cx="630109" cy="82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32" idx="2"/>
            <a:endCxn id="26" idx="0"/>
          </p:cNvCxnSpPr>
          <p:nvPr/>
        </p:nvCxnSpPr>
        <p:spPr>
          <a:xfrm>
            <a:off x="566856" y="1628800"/>
            <a:ext cx="1232965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5" idx="2"/>
            <a:endCxn id="105" idx="0"/>
          </p:cNvCxnSpPr>
          <p:nvPr/>
        </p:nvCxnSpPr>
        <p:spPr>
          <a:xfrm flipH="1">
            <a:off x="1852104" y="3855144"/>
            <a:ext cx="2651279" cy="58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7740352" y="3717032"/>
            <a:ext cx="1324273" cy="1243245"/>
            <a:chOff x="7388660" y="2808967"/>
            <a:chExt cx="1324273" cy="1243245"/>
          </a:xfrm>
        </p:grpSpPr>
        <p:pic>
          <p:nvPicPr>
            <p:cNvPr id="95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254" y="2808967"/>
              <a:ext cx="5238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 Box 265"/>
            <p:cNvSpPr txBox="1">
              <a:spLocks noChangeArrowheads="1"/>
            </p:cNvSpPr>
            <p:nvPr/>
          </p:nvSpPr>
          <p:spPr bwMode="auto">
            <a:xfrm>
              <a:off x="7388660" y="3775213"/>
              <a:ext cx="1324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en-US" altLang="zh-CN" sz="1200" b="1" dirty="0" smtClean="0"/>
                <a:t>Zookeeper cluster</a:t>
              </a:r>
              <a:endParaRPr kumimoji="1" lang="en-US" altLang="zh-CN" sz="1200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652101" y="4545113"/>
            <a:ext cx="800219" cy="1243245"/>
            <a:chOff x="7388660" y="2808967"/>
            <a:chExt cx="800219" cy="1243245"/>
          </a:xfrm>
        </p:grpSpPr>
        <p:pic>
          <p:nvPicPr>
            <p:cNvPr id="125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950" y="2808967"/>
              <a:ext cx="5238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 Box 265"/>
            <p:cNvSpPr txBox="1">
              <a:spLocks noChangeArrowheads="1"/>
            </p:cNvSpPr>
            <p:nvPr/>
          </p:nvSpPr>
          <p:spPr bwMode="auto">
            <a:xfrm>
              <a:off x="7388660" y="3775213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">
                <a:spcBef>
                  <a:spcPct val="50000"/>
                </a:spcBef>
              </a:pPr>
              <a:r>
                <a:rPr kumimoji="1" lang="zh-CN" altLang="en-US" sz="1200" b="1" dirty="0" smtClean="0"/>
                <a:t>发售服务</a:t>
              </a:r>
              <a:endParaRPr kumimoji="1" lang="en-US" altLang="zh-CN" sz="1200" b="1" dirty="0"/>
            </a:p>
          </p:txBody>
        </p:sp>
      </p:grpSp>
      <p:cxnSp>
        <p:nvCxnSpPr>
          <p:cNvPr id="110" name="直接连接符 109"/>
          <p:cNvCxnSpPr>
            <a:stCxn id="46" idx="2"/>
            <a:endCxn id="95" idx="1"/>
          </p:cNvCxnSpPr>
          <p:nvPr/>
        </p:nvCxnSpPr>
        <p:spPr>
          <a:xfrm>
            <a:off x="7772131" y="3501008"/>
            <a:ext cx="391815" cy="69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95" idx="1"/>
            <a:endCxn id="125" idx="0"/>
          </p:cNvCxnSpPr>
          <p:nvPr/>
        </p:nvCxnSpPr>
        <p:spPr>
          <a:xfrm flipH="1">
            <a:off x="7062329" y="4193282"/>
            <a:ext cx="1101617" cy="35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46" idx="2"/>
            <a:endCxn id="125" idx="0"/>
          </p:cNvCxnSpPr>
          <p:nvPr/>
        </p:nvCxnSpPr>
        <p:spPr>
          <a:xfrm flipH="1">
            <a:off x="7062329" y="3501008"/>
            <a:ext cx="709802" cy="104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/>
          <p:cNvCxnSpPr>
            <a:stCxn id="105" idx="3"/>
          </p:cNvCxnSpPr>
          <p:nvPr/>
        </p:nvCxnSpPr>
        <p:spPr>
          <a:xfrm>
            <a:off x="3122457" y="5193196"/>
            <a:ext cx="523297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125" idx="1"/>
            <a:endCxn id="117" idx="3"/>
          </p:cNvCxnSpPr>
          <p:nvPr/>
        </p:nvCxnSpPr>
        <p:spPr>
          <a:xfrm flipH="1">
            <a:off x="6277154" y="5021363"/>
            <a:ext cx="523237" cy="53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>
            <a:stCxn id="44" idx="2"/>
            <a:endCxn id="117" idx="0"/>
          </p:cNvCxnSpPr>
          <p:nvPr/>
        </p:nvCxnSpPr>
        <p:spPr>
          <a:xfrm flipH="1">
            <a:off x="5006801" y="4050370"/>
            <a:ext cx="1204854" cy="74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>
            <a:stCxn id="45" idx="2"/>
            <a:endCxn id="117" idx="0"/>
          </p:cNvCxnSpPr>
          <p:nvPr/>
        </p:nvCxnSpPr>
        <p:spPr>
          <a:xfrm>
            <a:off x="4503383" y="3855144"/>
            <a:ext cx="503418" cy="94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组合 1038"/>
          <p:cNvGrpSpPr/>
          <p:nvPr/>
        </p:nvGrpSpPr>
        <p:grpSpPr>
          <a:xfrm>
            <a:off x="3736447" y="4797152"/>
            <a:ext cx="2540707" cy="1533128"/>
            <a:chOff x="3736447" y="4797152"/>
            <a:chExt cx="2540707" cy="153312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736447" y="4797152"/>
              <a:ext cx="2540707" cy="1512168"/>
              <a:chOff x="4119525" y="4509120"/>
              <a:chExt cx="2540707" cy="151216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4119525" y="4509120"/>
                <a:ext cx="2540707" cy="151216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 Box 265"/>
              <p:cNvSpPr txBox="1">
                <a:spLocks noChangeArrowheads="1"/>
              </p:cNvSpPr>
              <p:nvPr/>
            </p:nvSpPr>
            <p:spPr bwMode="auto">
              <a:xfrm>
                <a:off x="4320296" y="5467290"/>
                <a:ext cx="8515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fontAlgn="b">
                  <a:spcBef>
                    <a:spcPct val="50000"/>
                  </a:spcBef>
                </a:pPr>
                <a:r>
                  <a:rPr kumimoji="1" lang="en-US" altLang="zh-CN" sz="1200" b="1" dirty="0" err="1" smtClean="0"/>
                  <a:t>Rac</a:t>
                </a:r>
                <a:r>
                  <a:rPr kumimoji="1" lang="en-US" altLang="zh-CN" sz="1200" b="1" dirty="0" smtClean="0"/>
                  <a:t> node1</a:t>
                </a:r>
                <a:endParaRPr kumimoji="1" lang="en-US" altLang="zh-CN" sz="1200" b="1" dirty="0"/>
              </a:p>
            </p:txBody>
          </p:sp>
          <p:sp>
            <p:nvSpPr>
              <p:cNvPr id="121" name="Text Box 265"/>
              <p:cNvSpPr txBox="1">
                <a:spLocks noChangeArrowheads="1"/>
              </p:cNvSpPr>
              <p:nvPr/>
            </p:nvSpPr>
            <p:spPr bwMode="auto">
              <a:xfrm>
                <a:off x="5529330" y="5467290"/>
                <a:ext cx="8515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fontAlgn="b">
                  <a:spcBef>
                    <a:spcPct val="50000"/>
                  </a:spcBef>
                </a:pPr>
                <a:r>
                  <a:rPr kumimoji="1" lang="en-US" altLang="zh-CN" sz="1200" b="1" dirty="0" err="1" smtClean="0"/>
                  <a:t>Rac</a:t>
                </a:r>
                <a:r>
                  <a:rPr kumimoji="1" lang="en-US" altLang="zh-CN" sz="1200" b="1" dirty="0" smtClean="0"/>
                  <a:t> node2</a:t>
                </a:r>
                <a:endParaRPr kumimoji="1" lang="en-US" altLang="zh-CN" sz="1200" b="1" dirty="0"/>
              </a:p>
            </p:txBody>
          </p:sp>
        </p:grp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151" y="4873958"/>
              <a:ext cx="6667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94" y="4869160"/>
              <a:ext cx="6667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034" name="对象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754528"/>
                </p:ext>
              </p:extLst>
            </p:nvPr>
          </p:nvGraphicFramePr>
          <p:xfrm>
            <a:off x="5148064" y="5949280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Visio" r:id="rId11" imgW="380617" imgH="380700" progId="Visio.Drawing.11">
                    <p:link updateAutomatic="1"/>
                  </p:oleObj>
                </mc:Choice>
                <mc:Fallback>
                  <p:oleObj name="Visio" r:id="rId11" imgW="380617" imgH="380700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48064" y="5949280"/>
                          <a:ext cx="381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对象 10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274515"/>
                </p:ext>
              </p:extLst>
            </p:nvPr>
          </p:nvGraphicFramePr>
          <p:xfrm>
            <a:off x="4839072" y="5949280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Visio" r:id="rId11" imgW="380617" imgH="380700" progId="Visio.Drawing.11">
                    <p:link updateAutomatic="1"/>
                  </p:oleObj>
                </mc:Choice>
                <mc:Fallback>
                  <p:oleObj name="Visio" r:id="rId11" imgW="380617" imgH="380700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39072" y="5949280"/>
                          <a:ext cx="381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对象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205470"/>
                </p:ext>
              </p:extLst>
            </p:nvPr>
          </p:nvGraphicFramePr>
          <p:xfrm>
            <a:off x="4551040" y="5949280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isio" r:id="rId11" imgW="380617" imgH="380700" progId="Visio.Drawing.11">
                    <p:link updateAutomatic="1"/>
                  </p:oleObj>
                </mc:Choice>
                <mc:Fallback>
                  <p:oleObj name="Visio" r:id="rId11" imgW="380617" imgH="380700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51040" y="5949280"/>
                          <a:ext cx="381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673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Office 主题</vt:lpstr>
      <vt:lpstr>D:\eclipsews\git.doc\doc\design\icons\Server Icon Customization Tool.vsd\Drawing\~Page-1\数据存储</vt:lpstr>
      <vt:lpstr>D:\eclipsews\git.doc\doc\design\icons\Server Icon Customization Tool.vsd\Drawing\~Page-1\数据存储</vt:lpstr>
      <vt:lpstr>D:\eclipsews\git.doc\doc\design\icons\Server Icon Customization Tool.vsd\Drawing\~Page-1\数据存储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hxx</dc:creator>
  <cp:lastModifiedBy>hxx</cp:lastModifiedBy>
  <cp:revision>23</cp:revision>
  <dcterms:created xsi:type="dcterms:W3CDTF">2015-12-21T06:56:54Z</dcterms:created>
  <dcterms:modified xsi:type="dcterms:W3CDTF">2015-12-22T13:46:47Z</dcterms:modified>
</cp:coreProperties>
</file>