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1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Layouts/slideLayout15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65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61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5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theme/theme11.xml" ContentType="application/vnd.openxmlformats-officedocument.theme+xml"/>
  <Override PartName="/ppt/slideLayouts/slideLayout159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12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docProps/custom.xml" ContentType="application/vnd.openxmlformats-officedocument.custom-properties+xml"/>
  <Override PartName="/ppt/theme/theme14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  <p:sldMasterId id="2147483695" r:id="rId2"/>
    <p:sldMasterId id="2147483707" r:id="rId3"/>
    <p:sldMasterId id="2147483723" r:id="rId4"/>
    <p:sldMasterId id="2147483740" r:id="rId5"/>
    <p:sldMasterId id="2147483752" r:id="rId6"/>
    <p:sldMasterId id="2147483764" r:id="rId7"/>
    <p:sldMasterId id="2147483781" r:id="rId8"/>
    <p:sldMasterId id="2147483793" r:id="rId9"/>
    <p:sldMasterId id="2147483816" r:id="rId10"/>
    <p:sldMasterId id="2147483832" r:id="rId11"/>
    <p:sldMasterId id="2147483844" r:id="rId12"/>
  </p:sldMasterIdLst>
  <p:notesMasterIdLst>
    <p:notesMasterId r:id="rId29"/>
  </p:notesMasterIdLst>
  <p:handoutMasterIdLst>
    <p:handoutMasterId r:id="rId30"/>
  </p:handoutMasterIdLst>
  <p:sldIdLst>
    <p:sldId id="483" r:id="rId13"/>
    <p:sldId id="651" r:id="rId14"/>
    <p:sldId id="642" r:id="rId15"/>
    <p:sldId id="665" r:id="rId16"/>
    <p:sldId id="653" r:id="rId17"/>
    <p:sldId id="652" r:id="rId18"/>
    <p:sldId id="667" r:id="rId19"/>
    <p:sldId id="654" r:id="rId20"/>
    <p:sldId id="670" r:id="rId21"/>
    <p:sldId id="668" r:id="rId22"/>
    <p:sldId id="664" r:id="rId23"/>
    <p:sldId id="669" r:id="rId24"/>
    <p:sldId id="647" r:id="rId25"/>
    <p:sldId id="661" r:id="rId26"/>
    <p:sldId id="646" r:id="rId27"/>
    <p:sldId id="606" r:id="rId28"/>
  </p:sldIdLst>
  <p:sldSz cx="11888788" cy="6858000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7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.Tiller" initials="A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1B42F"/>
    <a:srgbClr val="E25414"/>
    <a:srgbClr val="F28932"/>
    <a:srgbClr val="6600FF"/>
    <a:srgbClr val="4252EC"/>
    <a:srgbClr val="6C79F0"/>
    <a:srgbClr val="FF5050"/>
    <a:srgbClr val="FF0000"/>
    <a:srgbClr val="FFFF99"/>
    <a:srgbClr val="4F81B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1" autoAdjust="0"/>
    <p:restoredTop sz="99270" autoAdjust="0"/>
  </p:normalViewPr>
  <p:slideViewPr>
    <p:cSldViewPr>
      <p:cViewPr varScale="1">
        <p:scale>
          <a:sx n="72" d="100"/>
          <a:sy n="72" d="100"/>
        </p:scale>
        <p:origin x="-414" y="-84"/>
      </p:cViewPr>
      <p:guideLst>
        <p:guide orient="horz" pos="2160"/>
        <p:guide pos="37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2664" y="-102"/>
      </p:cViewPr>
      <p:guideLst>
        <p:guide orient="horz" pos="2236"/>
        <p:guide pos="32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22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273F2-5BC5-4F19-8F1B-80D79A9CDDCB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58FE0-3902-411F-B31F-33F6F0F398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90952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微软雅黑" pitchFamily="34" charset="-122"/>
              </a:defRPr>
            </a:lvl1pPr>
          </a:lstStyle>
          <a:p>
            <a:pPr>
              <a:defRPr/>
            </a:pPr>
            <a:fld id="{C3FF762B-34D0-4831-AD5A-D4A65113158F}" type="datetimeFigureOut">
              <a:rPr lang="zh-CN" altLang="en-US"/>
              <a:pPr>
                <a:defRPr/>
              </a:pPr>
              <a:t>2014/7/18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11463" y="533400"/>
            <a:ext cx="4611687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372167"/>
            <a:ext cx="8187690" cy="3194685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ea typeface="微软雅黑" pitchFamily="34" charset="-122"/>
              </a:defRPr>
            </a:lvl1pPr>
          </a:lstStyle>
          <a:p>
            <a:pPr>
              <a:defRPr/>
            </a:pPr>
            <a:fld id="{DE9A9937-76C7-44CF-980C-C4D47C4FFE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549316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数据质量问题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内容录入错误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模型不规范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重复数据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过期数据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信息缺失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9A9937-76C7-44CF-980C-C4D47C4FFE7B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数据通过爬虫汇聚到消息总线中，将原始数据存储到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离线运算数据中心，对需要实时处理的数据运用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storm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分布式流计算进行实时分析运算。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所有运算的上层展示数据汇聚到数据库或缓存中存储，对需要索引检索的数据进行索引构建。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服务通过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服务层进行底层数据调用。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9A9937-76C7-44CF-980C-C4D47C4FFE7B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08288" y="531813"/>
            <a:ext cx="4618037" cy="2663825"/>
          </a:xfrm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7DAD0C-12E2-4D6F-A782-1324BF64E1F8}" type="slidenum">
              <a:rPr lang="en-US" altLang="zh-CN" smtClean="0">
                <a:solidFill>
                  <a:prstClr val="black"/>
                </a:solidFill>
              </a:rPr>
              <a:pPr/>
              <a:t>14</a:t>
            </a:fld>
            <a:endParaRPr lang="en-US" altLang="zh-CN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82494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0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1.xml"/></Relationships>
</file>

<file path=ppt/slideLayouts/_rels/slideLayout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1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-1"/>
            <a:ext cx="11887994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843" y="4191000"/>
            <a:ext cx="10609954" cy="762000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843" y="5029200"/>
            <a:ext cx="10609954" cy="685800"/>
          </a:xfrm>
        </p:spPr>
        <p:txBody>
          <a:bodyPr/>
          <a:lstStyle>
            <a:lvl1pPr marL="0" indent="0" algn="l">
              <a:buNone/>
              <a:defRPr>
                <a:solidFill>
                  <a:srgbClr val="E46C0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6" name="Text Placeholder 4"/>
          <p:cNvSpPr txBox="1">
            <a:spLocks/>
          </p:cNvSpPr>
          <p:nvPr userDrawn="1"/>
        </p:nvSpPr>
        <p:spPr>
          <a:xfrm>
            <a:off x="820842" y="6191250"/>
            <a:ext cx="2971800" cy="4191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18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宋体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6890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0852944" y="6542919"/>
            <a:ext cx="9144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2FD30B92-9C76-4C71-ACD4-EC624E353200}" type="slidenum">
              <a:rPr lang="en-GB" sz="1200" kern="120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00" kern="1200" dirty="0">
              <a:solidFill>
                <a:schemeClr val="tx1">
                  <a:tint val="75000"/>
                </a:schemeClr>
              </a:solidFill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3" name="Text Placeholder 4"/>
          <p:cNvSpPr txBox="1">
            <a:spLocks/>
          </p:cNvSpPr>
          <p:nvPr userDrawn="1"/>
        </p:nvSpPr>
        <p:spPr>
          <a:xfrm>
            <a:off x="76997" y="6400800"/>
            <a:ext cx="2971800" cy="4191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18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宋体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13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211" y="1295401"/>
            <a:ext cx="10701338" cy="5105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8841357-6C33-418B-9F04-12599AAFC7B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Users\chunchun\Documents\ppt\国航元素\ti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7422" y="642939"/>
            <a:ext cx="13040514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7422" y="1528762"/>
            <a:ext cx="9845471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400"/>
              </a:spcAft>
              <a:defRPr sz="2000" b="1">
                <a:latin typeface="微软雅黑" pitchFamily="34" charset="-122"/>
                <a:ea typeface="微软雅黑" pitchFamily="34" charset="-122"/>
              </a:defRPr>
            </a:lvl1pPr>
            <a:lvl2pPr marL="432000" indent="360000">
              <a:lnSpc>
                <a:spcPct val="130000"/>
              </a:lnSpc>
              <a:spcBef>
                <a:spcPts val="0"/>
              </a:spcBef>
              <a:spcAft>
                <a:spcPts val="1400"/>
              </a:spcAft>
              <a:buClr>
                <a:srgbClr val="1F3463"/>
              </a:buClr>
              <a:buFont typeface="Wingdings" pitchFamily="2" charset="2"/>
              <a:buChar char="n"/>
              <a:defRPr sz="1900">
                <a:latin typeface="微软雅黑" pitchFamily="34" charset="-122"/>
                <a:ea typeface="微软雅黑" pitchFamily="34" charset="-122"/>
              </a:defRPr>
            </a:lvl2pPr>
            <a:lvl3pPr marL="1152000" indent="-360000">
              <a:lnSpc>
                <a:spcPct val="130000"/>
              </a:lnSpc>
              <a:spcBef>
                <a:spcPts val="0"/>
              </a:spcBef>
              <a:spcAft>
                <a:spcPts val="1400"/>
              </a:spcAft>
              <a:buClr>
                <a:srgbClr val="0B173D"/>
              </a:buClr>
              <a:buFont typeface="+mj-lt"/>
              <a:buAutoNum type="arabicPeriod"/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207422" y="500042"/>
            <a:ext cx="10086927" cy="7747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 spc="100" baseline="0">
                <a:gradFill>
                  <a:gsLst>
                    <a:gs pos="0">
                      <a:srgbClr val="10357E"/>
                    </a:gs>
                    <a:gs pos="68000">
                      <a:srgbClr val="00042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0959977" y="6492876"/>
            <a:ext cx="9288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107C2-DE10-464F-8BD6-4C6F197AC6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4110293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5502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1659" y="2131487"/>
            <a:ext cx="10105470" cy="1468967"/>
          </a:xfrm>
          <a:prstGeom prst="rect">
            <a:avLst/>
          </a:prstGeom>
        </p:spPr>
        <p:txBody>
          <a:bodyPr lIns="119967" tIns="59984" rIns="119967" bIns="59984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83318" y="3886200"/>
            <a:ext cx="8322152" cy="1752600"/>
          </a:xfrm>
          <a:prstGeom prst="rect">
            <a:avLst/>
          </a:prstGeom>
        </p:spPr>
        <p:txBody>
          <a:bodyPr lIns="119967" tIns="59984" rIns="119967" bIns="59984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9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99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99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99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99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99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9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98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443EEAB9-3ACA-47EE-8921-95DDAFC3B9BE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5" y="6356354"/>
            <a:ext cx="3764783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50BA07D0-1EA3-4DF6-A7EC-F532FD008F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2" y="275167"/>
            <a:ext cx="10699909" cy="1143000"/>
          </a:xfrm>
          <a:prstGeom prst="rect">
            <a:avLst/>
          </a:prstGeom>
        </p:spPr>
        <p:txBody>
          <a:bodyPr lIns="119967" tIns="59984" rIns="119967" bIns="59984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442" y="1600204"/>
            <a:ext cx="10699909" cy="4525433"/>
          </a:xfrm>
          <a:prstGeom prst="rect">
            <a:avLst/>
          </a:prstGeom>
        </p:spPr>
        <p:txBody>
          <a:bodyPr lIns="119967" tIns="59984" rIns="119967" bIns="59984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443EEAB9-3ACA-47EE-8921-95DDAFC3B9BE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5" y="6356354"/>
            <a:ext cx="3764783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50BA07D0-1EA3-4DF6-A7EC-F532FD008F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132" y="4406900"/>
            <a:ext cx="10105470" cy="1363133"/>
          </a:xfrm>
          <a:prstGeom prst="rect">
            <a:avLst/>
          </a:prstGeom>
        </p:spPr>
        <p:txBody>
          <a:bodyPr lIns="119967" tIns="59984" rIns="119967" bIns="59984" anchor="t"/>
          <a:lstStyle>
            <a:lvl1pPr algn="l">
              <a:defRPr sz="5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132" y="2906187"/>
            <a:ext cx="10105470" cy="1500716"/>
          </a:xfrm>
          <a:prstGeom prst="rect">
            <a:avLst/>
          </a:prstGeom>
        </p:spPr>
        <p:txBody>
          <a:bodyPr lIns="119967" tIns="59984" rIns="119967" bIns="59984"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998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19966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9950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993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9916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9900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9883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986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443EEAB9-3ACA-47EE-8921-95DDAFC3B9BE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5" y="6356354"/>
            <a:ext cx="3764783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50BA07D0-1EA3-4DF6-A7EC-F532FD008F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2" y="275167"/>
            <a:ext cx="10699909" cy="1143000"/>
          </a:xfrm>
          <a:prstGeom prst="rect">
            <a:avLst/>
          </a:prstGeom>
        </p:spPr>
        <p:txBody>
          <a:bodyPr lIns="119967" tIns="59984" rIns="119967" bIns="59984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4441" y="1600204"/>
            <a:ext cx="5250881" cy="4525433"/>
          </a:xfrm>
          <a:prstGeom prst="rect">
            <a:avLst/>
          </a:prstGeom>
        </p:spPr>
        <p:txBody>
          <a:bodyPr lIns="119967" tIns="59984" rIns="119967" bIns="59984"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3467" y="1600204"/>
            <a:ext cx="5250881" cy="4525433"/>
          </a:xfrm>
          <a:prstGeom prst="rect">
            <a:avLst/>
          </a:prstGeom>
        </p:spPr>
        <p:txBody>
          <a:bodyPr lIns="119967" tIns="59984" rIns="119967" bIns="59984"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9443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443EEAB9-3ACA-47EE-8921-95DDAFC3B9BE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62005" y="6356354"/>
            <a:ext cx="3764783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52029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50BA07D0-1EA3-4DF6-A7EC-F532FD008F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2" y="275167"/>
            <a:ext cx="10699909" cy="1143000"/>
          </a:xfrm>
          <a:prstGeom prst="rect">
            <a:avLst/>
          </a:prstGeom>
        </p:spPr>
        <p:txBody>
          <a:bodyPr lIns="119967" tIns="59984" rIns="119967" bIns="59984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439" y="1534584"/>
            <a:ext cx="5252946" cy="641349"/>
          </a:xfrm>
          <a:prstGeom prst="rect">
            <a:avLst/>
          </a:prstGeom>
        </p:spPr>
        <p:txBody>
          <a:bodyPr lIns="119967" tIns="59984" rIns="119967" bIns="59984" anchor="b"/>
          <a:lstStyle>
            <a:lvl1pPr marL="0" indent="0">
              <a:buNone/>
              <a:defRPr sz="3100" b="1"/>
            </a:lvl1pPr>
            <a:lvl2pPr marL="599834" indent="0">
              <a:buNone/>
              <a:defRPr sz="2600" b="1"/>
            </a:lvl2pPr>
            <a:lvl3pPr marL="1199666" indent="0">
              <a:buNone/>
              <a:defRPr sz="2400" b="1"/>
            </a:lvl3pPr>
            <a:lvl4pPr marL="1799501" indent="0">
              <a:buNone/>
              <a:defRPr sz="2100" b="1"/>
            </a:lvl4pPr>
            <a:lvl5pPr marL="2399335" indent="0">
              <a:buNone/>
              <a:defRPr sz="2100" b="1"/>
            </a:lvl5pPr>
            <a:lvl6pPr marL="2999169" indent="0">
              <a:buNone/>
              <a:defRPr sz="2100" b="1"/>
            </a:lvl6pPr>
            <a:lvl7pPr marL="3599004" indent="0">
              <a:buNone/>
              <a:defRPr sz="2100" b="1"/>
            </a:lvl7pPr>
            <a:lvl8pPr marL="4198837" indent="0">
              <a:buNone/>
              <a:defRPr sz="2100" b="1"/>
            </a:lvl8pPr>
            <a:lvl9pPr marL="479867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439" y="2175934"/>
            <a:ext cx="5252946" cy="3949700"/>
          </a:xfrm>
          <a:prstGeom prst="rect">
            <a:avLst/>
          </a:prstGeom>
        </p:spPr>
        <p:txBody>
          <a:bodyPr lIns="119967" tIns="59984" rIns="119967" bIns="59984"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39343" y="1534584"/>
            <a:ext cx="5255009" cy="641349"/>
          </a:xfrm>
          <a:prstGeom prst="rect">
            <a:avLst/>
          </a:prstGeom>
        </p:spPr>
        <p:txBody>
          <a:bodyPr lIns="119967" tIns="59984" rIns="119967" bIns="59984" anchor="b"/>
          <a:lstStyle>
            <a:lvl1pPr marL="0" indent="0">
              <a:buNone/>
              <a:defRPr sz="3100" b="1"/>
            </a:lvl1pPr>
            <a:lvl2pPr marL="599834" indent="0">
              <a:buNone/>
              <a:defRPr sz="2600" b="1"/>
            </a:lvl2pPr>
            <a:lvl3pPr marL="1199666" indent="0">
              <a:buNone/>
              <a:defRPr sz="2400" b="1"/>
            </a:lvl3pPr>
            <a:lvl4pPr marL="1799501" indent="0">
              <a:buNone/>
              <a:defRPr sz="2100" b="1"/>
            </a:lvl4pPr>
            <a:lvl5pPr marL="2399335" indent="0">
              <a:buNone/>
              <a:defRPr sz="2100" b="1"/>
            </a:lvl5pPr>
            <a:lvl6pPr marL="2999169" indent="0">
              <a:buNone/>
              <a:defRPr sz="2100" b="1"/>
            </a:lvl6pPr>
            <a:lvl7pPr marL="3599004" indent="0">
              <a:buNone/>
              <a:defRPr sz="2100" b="1"/>
            </a:lvl7pPr>
            <a:lvl8pPr marL="4198837" indent="0">
              <a:buNone/>
              <a:defRPr sz="2100" b="1"/>
            </a:lvl8pPr>
            <a:lvl9pPr marL="479867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39343" y="2175934"/>
            <a:ext cx="5255009" cy="3949700"/>
          </a:xfrm>
          <a:prstGeom prst="rect">
            <a:avLst/>
          </a:prstGeom>
        </p:spPr>
        <p:txBody>
          <a:bodyPr lIns="119967" tIns="59984" rIns="119967" bIns="59984"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9443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443EEAB9-3ACA-47EE-8921-95DDAFC3B9BE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62005" y="6356354"/>
            <a:ext cx="3764783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52029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50BA07D0-1EA3-4DF6-A7EC-F532FD008F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2" y="275167"/>
            <a:ext cx="10699909" cy="1143000"/>
          </a:xfrm>
          <a:prstGeom prst="rect">
            <a:avLst/>
          </a:prstGeom>
        </p:spPr>
        <p:txBody>
          <a:bodyPr lIns="119967" tIns="59984" rIns="119967" bIns="59984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9443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443EEAB9-3ACA-47EE-8921-95DDAFC3B9BE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62005" y="6356354"/>
            <a:ext cx="3764783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52029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50BA07D0-1EA3-4DF6-A7EC-F532FD008F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9443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443EEAB9-3ACA-47EE-8921-95DDAFC3B9BE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62005" y="6356354"/>
            <a:ext cx="3764783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52029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50BA07D0-1EA3-4DF6-A7EC-F532FD008F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17354" y="6356351"/>
            <a:ext cx="2674977" cy="365125"/>
          </a:xfrm>
          <a:prstGeom prst="rect">
            <a:avLst/>
          </a:prstGeom>
        </p:spPr>
        <p:txBody>
          <a:bodyPr/>
          <a:lstStyle/>
          <a:p>
            <a:fld id="{4EA36773-4F10-40BE-ABFD-DD6C8EAA6F1C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8161" y="6356351"/>
            <a:ext cx="4012466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96457" y="6356351"/>
            <a:ext cx="2674977" cy="365125"/>
          </a:xfrm>
          <a:prstGeom prst="rect">
            <a:avLst/>
          </a:prstGeom>
        </p:spPr>
        <p:txBody>
          <a:bodyPr/>
          <a:lstStyle/>
          <a:p>
            <a:fld id="{EE1E54C1-2235-46B4-8624-4F7FC9286B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347255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3" y="273051"/>
            <a:ext cx="3911329" cy="1162049"/>
          </a:xfrm>
          <a:prstGeom prst="rect">
            <a:avLst/>
          </a:prstGeom>
        </p:spPr>
        <p:txBody>
          <a:bodyPr lIns="119967" tIns="59984" rIns="119967" bIns="59984"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8187" y="273052"/>
            <a:ext cx="6646163" cy="5852583"/>
          </a:xfrm>
          <a:prstGeom prst="rect">
            <a:avLst/>
          </a:prstGeom>
        </p:spPr>
        <p:txBody>
          <a:bodyPr lIns="119967" tIns="59984" rIns="119967" bIns="59984"/>
          <a:lstStyle>
            <a:lvl1pPr>
              <a:defRPr sz="4200"/>
            </a:lvl1pPr>
            <a:lvl2pPr>
              <a:defRPr sz="37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4443" y="1435100"/>
            <a:ext cx="3911329" cy="4690533"/>
          </a:xfrm>
          <a:prstGeom prst="rect">
            <a:avLst/>
          </a:prstGeom>
        </p:spPr>
        <p:txBody>
          <a:bodyPr lIns="119967" tIns="59984" rIns="119967" bIns="59984"/>
          <a:lstStyle>
            <a:lvl1pPr marL="0" indent="0">
              <a:buNone/>
              <a:defRPr sz="1800"/>
            </a:lvl1pPr>
            <a:lvl2pPr marL="599834" indent="0">
              <a:buNone/>
              <a:defRPr sz="1600"/>
            </a:lvl2pPr>
            <a:lvl3pPr marL="1199666" indent="0">
              <a:buNone/>
              <a:defRPr sz="1300"/>
            </a:lvl3pPr>
            <a:lvl4pPr marL="1799501" indent="0">
              <a:buNone/>
              <a:defRPr sz="1200"/>
            </a:lvl4pPr>
            <a:lvl5pPr marL="2399335" indent="0">
              <a:buNone/>
              <a:defRPr sz="1200"/>
            </a:lvl5pPr>
            <a:lvl6pPr marL="2999169" indent="0">
              <a:buNone/>
              <a:defRPr sz="1200"/>
            </a:lvl6pPr>
            <a:lvl7pPr marL="3599004" indent="0">
              <a:buNone/>
              <a:defRPr sz="1200"/>
            </a:lvl7pPr>
            <a:lvl8pPr marL="4198837" indent="0">
              <a:buNone/>
              <a:defRPr sz="1200"/>
            </a:lvl8pPr>
            <a:lvl9pPr marL="479867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9443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443EEAB9-3ACA-47EE-8921-95DDAFC3B9BE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62005" y="6356354"/>
            <a:ext cx="3764783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52029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50BA07D0-1EA3-4DF6-A7EC-F532FD008F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0287" y="4800601"/>
            <a:ext cx="7133273" cy="567267"/>
          </a:xfrm>
          <a:prstGeom prst="rect">
            <a:avLst/>
          </a:prstGeom>
        </p:spPr>
        <p:txBody>
          <a:bodyPr lIns="119967" tIns="59984" rIns="119967" bIns="59984"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30287" y="613833"/>
            <a:ext cx="7133273" cy="4114800"/>
          </a:xfrm>
          <a:prstGeom prst="rect">
            <a:avLst/>
          </a:prstGeom>
        </p:spPr>
        <p:txBody>
          <a:bodyPr lIns="119967" tIns="59984" rIns="119967" bIns="59984"/>
          <a:lstStyle>
            <a:lvl1pPr marL="0" indent="0">
              <a:buNone/>
              <a:defRPr sz="4200"/>
            </a:lvl1pPr>
            <a:lvl2pPr marL="599834" indent="0">
              <a:buNone/>
              <a:defRPr sz="3700"/>
            </a:lvl2pPr>
            <a:lvl3pPr marL="1199666" indent="0">
              <a:buNone/>
              <a:defRPr sz="3100"/>
            </a:lvl3pPr>
            <a:lvl4pPr marL="1799501" indent="0">
              <a:buNone/>
              <a:defRPr sz="2600"/>
            </a:lvl4pPr>
            <a:lvl5pPr marL="2399335" indent="0">
              <a:buNone/>
              <a:defRPr sz="2600"/>
            </a:lvl5pPr>
            <a:lvl6pPr marL="2999169" indent="0">
              <a:buNone/>
              <a:defRPr sz="2600"/>
            </a:lvl6pPr>
            <a:lvl7pPr marL="3599004" indent="0">
              <a:buNone/>
              <a:defRPr sz="2600"/>
            </a:lvl7pPr>
            <a:lvl8pPr marL="4198837" indent="0">
              <a:buNone/>
              <a:defRPr sz="2600"/>
            </a:lvl8pPr>
            <a:lvl9pPr marL="4798670" indent="0">
              <a:buNone/>
              <a:defRPr sz="26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30287" y="5367868"/>
            <a:ext cx="7133273" cy="804333"/>
          </a:xfrm>
          <a:prstGeom prst="rect">
            <a:avLst/>
          </a:prstGeom>
        </p:spPr>
        <p:txBody>
          <a:bodyPr lIns="119967" tIns="59984" rIns="119967" bIns="59984"/>
          <a:lstStyle>
            <a:lvl1pPr marL="0" indent="0">
              <a:buNone/>
              <a:defRPr sz="1800"/>
            </a:lvl1pPr>
            <a:lvl2pPr marL="599834" indent="0">
              <a:buNone/>
              <a:defRPr sz="1600"/>
            </a:lvl2pPr>
            <a:lvl3pPr marL="1199666" indent="0">
              <a:buNone/>
              <a:defRPr sz="1300"/>
            </a:lvl3pPr>
            <a:lvl4pPr marL="1799501" indent="0">
              <a:buNone/>
              <a:defRPr sz="1200"/>
            </a:lvl4pPr>
            <a:lvl5pPr marL="2399335" indent="0">
              <a:buNone/>
              <a:defRPr sz="1200"/>
            </a:lvl5pPr>
            <a:lvl6pPr marL="2999169" indent="0">
              <a:buNone/>
              <a:defRPr sz="1200"/>
            </a:lvl6pPr>
            <a:lvl7pPr marL="3599004" indent="0">
              <a:buNone/>
              <a:defRPr sz="1200"/>
            </a:lvl7pPr>
            <a:lvl8pPr marL="4198837" indent="0">
              <a:buNone/>
              <a:defRPr sz="1200"/>
            </a:lvl8pPr>
            <a:lvl9pPr marL="479867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9443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443EEAB9-3ACA-47EE-8921-95DDAFC3B9BE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62005" y="6356354"/>
            <a:ext cx="3764783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52029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50BA07D0-1EA3-4DF6-A7EC-F532FD008F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2" y="275167"/>
            <a:ext cx="10699909" cy="1143000"/>
          </a:xfrm>
          <a:prstGeom prst="rect">
            <a:avLst/>
          </a:prstGeom>
        </p:spPr>
        <p:txBody>
          <a:bodyPr lIns="119967" tIns="59984" rIns="119967" bIns="59984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4442" y="1600204"/>
            <a:ext cx="10699909" cy="4525433"/>
          </a:xfrm>
          <a:prstGeom prst="rect">
            <a:avLst/>
          </a:prstGeom>
        </p:spPr>
        <p:txBody>
          <a:bodyPr vert="eaVert" lIns="119967" tIns="59984" rIns="119967" bIns="59984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443EEAB9-3ACA-47EE-8921-95DDAFC3B9BE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5" y="6356354"/>
            <a:ext cx="3764783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50BA07D0-1EA3-4DF6-A7EC-F532FD008F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9371" y="275168"/>
            <a:ext cx="2674977" cy="5850467"/>
          </a:xfrm>
          <a:prstGeom prst="rect">
            <a:avLst/>
          </a:prstGeom>
        </p:spPr>
        <p:txBody>
          <a:bodyPr vert="eaVert" lIns="119967" tIns="59984" rIns="119967" bIns="59984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4441" y="275168"/>
            <a:ext cx="7826785" cy="5850467"/>
          </a:xfrm>
          <a:prstGeom prst="rect">
            <a:avLst/>
          </a:prstGeom>
        </p:spPr>
        <p:txBody>
          <a:bodyPr vert="eaVert" lIns="119967" tIns="59984" rIns="119967" bIns="59984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443EEAB9-3ACA-47EE-8921-95DDAFC3B9BE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5" y="6356354"/>
            <a:ext cx="3764783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50BA07D0-1EA3-4DF6-A7EC-F532FD008F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1659" y="2131489"/>
            <a:ext cx="10105470" cy="1468967"/>
          </a:xfrm>
          <a:prstGeom prst="rect">
            <a:avLst/>
          </a:prstGeom>
        </p:spPr>
        <p:txBody>
          <a:bodyPr lIns="119961" tIns="59981" rIns="119961" bIns="59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83318" y="3886200"/>
            <a:ext cx="8322152" cy="1752600"/>
          </a:xfrm>
          <a:prstGeom prst="rect">
            <a:avLst/>
          </a:prstGeom>
        </p:spPr>
        <p:txBody>
          <a:bodyPr lIns="119961" tIns="59981" rIns="119961" bIns="5998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9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99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99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99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99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98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9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98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4805704C-3C08-4216-BE2F-0BB9229EBDD6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5" y="6356355"/>
            <a:ext cx="3764783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B3F4FFA7-A7CB-4FAD-970C-642D5FA335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2" y="275167"/>
            <a:ext cx="10699909" cy="1143000"/>
          </a:xfrm>
          <a:prstGeom prst="rect">
            <a:avLst/>
          </a:prstGeom>
        </p:spPr>
        <p:txBody>
          <a:bodyPr lIns="119961" tIns="59981" rIns="119961" bIns="59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442" y="1600205"/>
            <a:ext cx="10699909" cy="4525433"/>
          </a:xfrm>
          <a:prstGeom prst="rect">
            <a:avLst/>
          </a:prstGeom>
        </p:spPr>
        <p:txBody>
          <a:bodyPr lIns="119961" tIns="59981" rIns="119961" bIns="5998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4805704C-3C08-4216-BE2F-0BB9229EBDD6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5" y="6356355"/>
            <a:ext cx="3764783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B3F4FFA7-A7CB-4FAD-970C-642D5FA335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132" y="4406900"/>
            <a:ext cx="10105470" cy="1363133"/>
          </a:xfrm>
          <a:prstGeom prst="rect">
            <a:avLst/>
          </a:prstGeom>
        </p:spPr>
        <p:txBody>
          <a:bodyPr lIns="119961" tIns="59981" rIns="119961" bIns="59981" anchor="t"/>
          <a:lstStyle>
            <a:lvl1pPr algn="l">
              <a:defRPr sz="5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132" y="2906187"/>
            <a:ext cx="10105470" cy="1500716"/>
          </a:xfrm>
          <a:prstGeom prst="rect">
            <a:avLst/>
          </a:prstGeom>
        </p:spPr>
        <p:txBody>
          <a:bodyPr lIns="119961" tIns="59981" rIns="119961" bIns="59981"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9980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19960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9941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992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990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9882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9863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9843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4805704C-3C08-4216-BE2F-0BB9229EBDD6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5" y="6356355"/>
            <a:ext cx="3764783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B3F4FFA7-A7CB-4FAD-970C-642D5FA335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2" y="275167"/>
            <a:ext cx="10699909" cy="1143000"/>
          </a:xfrm>
          <a:prstGeom prst="rect">
            <a:avLst/>
          </a:prstGeom>
        </p:spPr>
        <p:txBody>
          <a:bodyPr lIns="119961" tIns="59981" rIns="119961" bIns="59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4441" y="1600205"/>
            <a:ext cx="5250881" cy="4525433"/>
          </a:xfrm>
          <a:prstGeom prst="rect">
            <a:avLst/>
          </a:prstGeom>
        </p:spPr>
        <p:txBody>
          <a:bodyPr lIns="119961" tIns="59981" rIns="119961" bIns="59981"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3467" y="1600205"/>
            <a:ext cx="5250881" cy="4525433"/>
          </a:xfrm>
          <a:prstGeom prst="rect">
            <a:avLst/>
          </a:prstGeom>
        </p:spPr>
        <p:txBody>
          <a:bodyPr lIns="119961" tIns="59981" rIns="119961" bIns="59981"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9443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4805704C-3C08-4216-BE2F-0BB9229EBDD6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62005" y="6356355"/>
            <a:ext cx="3764783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52029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B3F4FFA7-A7CB-4FAD-970C-642D5FA335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2" y="275167"/>
            <a:ext cx="10699909" cy="1143000"/>
          </a:xfrm>
          <a:prstGeom prst="rect">
            <a:avLst/>
          </a:prstGeom>
        </p:spPr>
        <p:txBody>
          <a:bodyPr lIns="119961" tIns="59981" rIns="119961" bIns="59981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439" y="1534584"/>
            <a:ext cx="5252946" cy="641349"/>
          </a:xfrm>
          <a:prstGeom prst="rect">
            <a:avLst/>
          </a:prstGeom>
        </p:spPr>
        <p:txBody>
          <a:bodyPr lIns="119961" tIns="59981" rIns="119961" bIns="59981" anchor="b"/>
          <a:lstStyle>
            <a:lvl1pPr marL="0" indent="0">
              <a:buNone/>
              <a:defRPr sz="3100" b="1"/>
            </a:lvl1pPr>
            <a:lvl2pPr marL="599804" indent="0">
              <a:buNone/>
              <a:defRPr sz="2600" b="1"/>
            </a:lvl2pPr>
            <a:lvl3pPr marL="1199607" indent="0">
              <a:buNone/>
              <a:defRPr sz="2400" b="1"/>
            </a:lvl3pPr>
            <a:lvl4pPr marL="1799414" indent="0">
              <a:buNone/>
              <a:defRPr sz="2100" b="1"/>
            </a:lvl4pPr>
            <a:lvl5pPr marL="2399218" indent="0">
              <a:buNone/>
              <a:defRPr sz="2100" b="1"/>
            </a:lvl5pPr>
            <a:lvl6pPr marL="2999024" indent="0">
              <a:buNone/>
              <a:defRPr sz="2100" b="1"/>
            </a:lvl6pPr>
            <a:lvl7pPr marL="3598829" indent="0">
              <a:buNone/>
              <a:defRPr sz="2100" b="1"/>
            </a:lvl7pPr>
            <a:lvl8pPr marL="4198633" indent="0">
              <a:buNone/>
              <a:defRPr sz="2100" b="1"/>
            </a:lvl8pPr>
            <a:lvl9pPr marL="4798436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439" y="2175934"/>
            <a:ext cx="5252946" cy="3949700"/>
          </a:xfrm>
          <a:prstGeom prst="rect">
            <a:avLst/>
          </a:prstGeom>
        </p:spPr>
        <p:txBody>
          <a:bodyPr lIns="119961" tIns="59981" rIns="119961" bIns="59981"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39344" y="1534584"/>
            <a:ext cx="5255009" cy="641349"/>
          </a:xfrm>
          <a:prstGeom prst="rect">
            <a:avLst/>
          </a:prstGeom>
        </p:spPr>
        <p:txBody>
          <a:bodyPr lIns="119961" tIns="59981" rIns="119961" bIns="59981" anchor="b"/>
          <a:lstStyle>
            <a:lvl1pPr marL="0" indent="0">
              <a:buNone/>
              <a:defRPr sz="3100" b="1"/>
            </a:lvl1pPr>
            <a:lvl2pPr marL="599804" indent="0">
              <a:buNone/>
              <a:defRPr sz="2600" b="1"/>
            </a:lvl2pPr>
            <a:lvl3pPr marL="1199607" indent="0">
              <a:buNone/>
              <a:defRPr sz="2400" b="1"/>
            </a:lvl3pPr>
            <a:lvl4pPr marL="1799414" indent="0">
              <a:buNone/>
              <a:defRPr sz="2100" b="1"/>
            </a:lvl4pPr>
            <a:lvl5pPr marL="2399218" indent="0">
              <a:buNone/>
              <a:defRPr sz="2100" b="1"/>
            </a:lvl5pPr>
            <a:lvl6pPr marL="2999024" indent="0">
              <a:buNone/>
              <a:defRPr sz="2100" b="1"/>
            </a:lvl6pPr>
            <a:lvl7pPr marL="3598829" indent="0">
              <a:buNone/>
              <a:defRPr sz="2100" b="1"/>
            </a:lvl7pPr>
            <a:lvl8pPr marL="4198633" indent="0">
              <a:buNone/>
              <a:defRPr sz="2100" b="1"/>
            </a:lvl8pPr>
            <a:lvl9pPr marL="4798436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39344" y="2175934"/>
            <a:ext cx="5255009" cy="3949700"/>
          </a:xfrm>
          <a:prstGeom prst="rect">
            <a:avLst/>
          </a:prstGeom>
        </p:spPr>
        <p:txBody>
          <a:bodyPr lIns="119961" tIns="59981" rIns="119961" bIns="59981"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9443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4805704C-3C08-4216-BE2F-0BB9229EBDD6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62005" y="6356355"/>
            <a:ext cx="3764783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52029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B3F4FFA7-A7CB-4FAD-970C-642D5FA335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2" y="275167"/>
            <a:ext cx="10699909" cy="1143000"/>
          </a:xfrm>
          <a:prstGeom prst="rect">
            <a:avLst/>
          </a:prstGeom>
        </p:spPr>
        <p:txBody>
          <a:bodyPr lIns="119961" tIns="59981" rIns="119961" bIns="59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9443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4805704C-3C08-4216-BE2F-0BB9229EBDD6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62005" y="6356355"/>
            <a:ext cx="3764783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52029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B3F4FFA7-A7CB-4FAD-970C-642D5FA335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1659" y="2130426"/>
            <a:ext cx="1010547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83318" y="3886200"/>
            <a:ext cx="832215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/>
          <a:lstStyle/>
          <a:p>
            <a:fld id="{1AB55A04-1D7B-4793-B7D1-414B61AFE0CE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/>
          <a:lstStyle/>
          <a:p>
            <a:fld id="{1C7DCF27-A43A-4DA9-8198-A04D08DB99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3367531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9443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4805704C-3C08-4216-BE2F-0BB9229EBDD6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62005" y="6356355"/>
            <a:ext cx="3764783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52029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B3F4FFA7-A7CB-4FAD-970C-642D5FA335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4" y="273051"/>
            <a:ext cx="3911329" cy="1162049"/>
          </a:xfrm>
          <a:prstGeom prst="rect">
            <a:avLst/>
          </a:prstGeom>
        </p:spPr>
        <p:txBody>
          <a:bodyPr lIns="119961" tIns="59981" rIns="119961" bIns="59981"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8187" y="273052"/>
            <a:ext cx="6646163" cy="5852583"/>
          </a:xfrm>
          <a:prstGeom prst="rect">
            <a:avLst/>
          </a:prstGeom>
        </p:spPr>
        <p:txBody>
          <a:bodyPr lIns="119961" tIns="59981" rIns="119961" bIns="59981"/>
          <a:lstStyle>
            <a:lvl1pPr>
              <a:defRPr sz="4200"/>
            </a:lvl1pPr>
            <a:lvl2pPr>
              <a:defRPr sz="37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4444" y="1435100"/>
            <a:ext cx="3911329" cy="4690533"/>
          </a:xfrm>
          <a:prstGeom prst="rect">
            <a:avLst/>
          </a:prstGeom>
        </p:spPr>
        <p:txBody>
          <a:bodyPr lIns="119961" tIns="59981" rIns="119961" bIns="59981"/>
          <a:lstStyle>
            <a:lvl1pPr marL="0" indent="0">
              <a:buNone/>
              <a:defRPr sz="1800"/>
            </a:lvl1pPr>
            <a:lvl2pPr marL="599804" indent="0">
              <a:buNone/>
              <a:defRPr sz="1600"/>
            </a:lvl2pPr>
            <a:lvl3pPr marL="1199607" indent="0">
              <a:buNone/>
              <a:defRPr sz="1300"/>
            </a:lvl3pPr>
            <a:lvl4pPr marL="1799414" indent="0">
              <a:buNone/>
              <a:defRPr sz="1200"/>
            </a:lvl4pPr>
            <a:lvl5pPr marL="2399218" indent="0">
              <a:buNone/>
              <a:defRPr sz="1200"/>
            </a:lvl5pPr>
            <a:lvl6pPr marL="2999024" indent="0">
              <a:buNone/>
              <a:defRPr sz="1200"/>
            </a:lvl6pPr>
            <a:lvl7pPr marL="3598829" indent="0">
              <a:buNone/>
              <a:defRPr sz="1200"/>
            </a:lvl7pPr>
            <a:lvl8pPr marL="4198633" indent="0">
              <a:buNone/>
              <a:defRPr sz="1200"/>
            </a:lvl8pPr>
            <a:lvl9pPr marL="479843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9443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4805704C-3C08-4216-BE2F-0BB9229EBDD6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62005" y="6356355"/>
            <a:ext cx="3764783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52029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B3F4FFA7-A7CB-4FAD-970C-642D5FA335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0287" y="4800601"/>
            <a:ext cx="7133273" cy="567267"/>
          </a:xfrm>
          <a:prstGeom prst="rect">
            <a:avLst/>
          </a:prstGeom>
        </p:spPr>
        <p:txBody>
          <a:bodyPr lIns="119961" tIns="59981" rIns="119961" bIns="59981"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30287" y="613833"/>
            <a:ext cx="7133273" cy="4114800"/>
          </a:xfrm>
          <a:prstGeom prst="rect">
            <a:avLst/>
          </a:prstGeom>
        </p:spPr>
        <p:txBody>
          <a:bodyPr lIns="119961" tIns="59981" rIns="119961" bIns="59981"/>
          <a:lstStyle>
            <a:lvl1pPr marL="0" indent="0">
              <a:buNone/>
              <a:defRPr sz="4200"/>
            </a:lvl1pPr>
            <a:lvl2pPr marL="599804" indent="0">
              <a:buNone/>
              <a:defRPr sz="3700"/>
            </a:lvl2pPr>
            <a:lvl3pPr marL="1199607" indent="0">
              <a:buNone/>
              <a:defRPr sz="3100"/>
            </a:lvl3pPr>
            <a:lvl4pPr marL="1799414" indent="0">
              <a:buNone/>
              <a:defRPr sz="2600"/>
            </a:lvl4pPr>
            <a:lvl5pPr marL="2399218" indent="0">
              <a:buNone/>
              <a:defRPr sz="2600"/>
            </a:lvl5pPr>
            <a:lvl6pPr marL="2999024" indent="0">
              <a:buNone/>
              <a:defRPr sz="2600"/>
            </a:lvl6pPr>
            <a:lvl7pPr marL="3598829" indent="0">
              <a:buNone/>
              <a:defRPr sz="2600"/>
            </a:lvl7pPr>
            <a:lvl8pPr marL="4198633" indent="0">
              <a:buNone/>
              <a:defRPr sz="2600"/>
            </a:lvl8pPr>
            <a:lvl9pPr marL="4798436" indent="0">
              <a:buNone/>
              <a:defRPr sz="26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30287" y="5367868"/>
            <a:ext cx="7133273" cy="804333"/>
          </a:xfrm>
          <a:prstGeom prst="rect">
            <a:avLst/>
          </a:prstGeom>
        </p:spPr>
        <p:txBody>
          <a:bodyPr lIns="119961" tIns="59981" rIns="119961" bIns="59981"/>
          <a:lstStyle>
            <a:lvl1pPr marL="0" indent="0">
              <a:buNone/>
              <a:defRPr sz="1800"/>
            </a:lvl1pPr>
            <a:lvl2pPr marL="599804" indent="0">
              <a:buNone/>
              <a:defRPr sz="1600"/>
            </a:lvl2pPr>
            <a:lvl3pPr marL="1199607" indent="0">
              <a:buNone/>
              <a:defRPr sz="1300"/>
            </a:lvl3pPr>
            <a:lvl4pPr marL="1799414" indent="0">
              <a:buNone/>
              <a:defRPr sz="1200"/>
            </a:lvl4pPr>
            <a:lvl5pPr marL="2399218" indent="0">
              <a:buNone/>
              <a:defRPr sz="1200"/>
            </a:lvl5pPr>
            <a:lvl6pPr marL="2999024" indent="0">
              <a:buNone/>
              <a:defRPr sz="1200"/>
            </a:lvl6pPr>
            <a:lvl7pPr marL="3598829" indent="0">
              <a:buNone/>
              <a:defRPr sz="1200"/>
            </a:lvl7pPr>
            <a:lvl8pPr marL="4198633" indent="0">
              <a:buNone/>
              <a:defRPr sz="1200"/>
            </a:lvl8pPr>
            <a:lvl9pPr marL="479843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9443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4805704C-3C08-4216-BE2F-0BB9229EBDD6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62005" y="6356355"/>
            <a:ext cx="3764783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52029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B3F4FFA7-A7CB-4FAD-970C-642D5FA335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2" y="275167"/>
            <a:ext cx="10699909" cy="1143000"/>
          </a:xfrm>
          <a:prstGeom prst="rect">
            <a:avLst/>
          </a:prstGeom>
        </p:spPr>
        <p:txBody>
          <a:bodyPr lIns="119961" tIns="59981" rIns="119961" bIns="59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4442" y="1600205"/>
            <a:ext cx="10699909" cy="4525433"/>
          </a:xfrm>
          <a:prstGeom prst="rect">
            <a:avLst/>
          </a:prstGeom>
        </p:spPr>
        <p:txBody>
          <a:bodyPr vert="eaVert" lIns="119961" tIns="59981" rIns="119961" bIns="5998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4805704C-3C08-4216-BE2F-0BB9229EBDD6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5" y="6356355"/>
            <a:ext cx="3764783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B3F4FFA7-A7CB-4FAD-970C-642D5FA335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9371" y="275168"/>
            <a:ext cx="2674977" cy="5850467"/>
          </a:xfrm>
          <a:prstGeom prst="rect">
            <a:avLst/>
          </a:prstGeom>
        </p:spPr>
        <p:txBody>
          <a:bodyPr vert="eaVert" lIns="119961" tIns="59981" rIns="119961" bIns="59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4441" y="275168"/>
            <a:ext cx="7826785" cy="5850467"/>
          </a:xfrm>
          <a:prstGeom prst="rect">
            <a:avLst/>
          </a:prstGeom>
        </p:spPr>
        <p:txBody>
          <a:bodyPr vert="eaVert" lIns="119961" tIns="59981" rIns="119961" bIns="5998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4805704C-3C08-4216-BE2F-0BB9229EBDD6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5" y="6356355"/>
            <a:ext cx="3764783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B3F4FFA7-A7CB-4FAD-970C-642D5FA335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1659" y="2130426"/>
            <a:ext cx="10105470" cy="1470025"/>
          </a:xfrm>
          <a:prstGeom prst="rect">
            <a:avLst/>
          </a:prstGeom>
        </p:spPr>
        <p:txBody>
          <a:bodyPr lIns="119978" tIns="59989" rIns="119978" bIns="599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83318" y="3886200"/>
            <a:ext cx="8322152" cy="1752600"/>
          </a:xfrm>
          <a:prstGeom prst="rect">
            <a:avLst/>
          </a:prstGeom>
        </p:spPr>
        <p:txBody>
          <a:bodyPr lIns="119978" tIns="59989" rIns="119978" bIns="59989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9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99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9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99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99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99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99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99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1AB55A04-1D7B-4793-B7D1-414B61AFE0CE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1C7DCF27-A43A-4DA9-8198-A04D08DB99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0" y="274639"/>
            <a:ext cx="10699909" cy="1143000"/>
          </a:xfrm>
          <a:prstGeom prst="rect">
            <a:avLst/>
          </a:prstGeom>
        </p:spPr>
        <p:txBody>
          <a:bodyPr lIns="119978" tIns="59989" rIns="119978" bIns="599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440" y="1600201"/>
            <a:ext cx="10699909" cy="4525963"/>
          </a:xfrm>
          <a:prstGeom prst="rect">
            <a:avLst/>
          </a:prstGeom>
        </p:spPr>
        <p:txBody>
          <a:bodyPr lIns="119978" tIns="59989" rIns="119978" bIns="59989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4EA36773-4F10-40BE-ABFD-DD6C8EAA6F1C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EE1E54C1-2235-46B4-8624-4F7FC9286B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132" y="4406901"/>
            <a:ext cx="10105470" cy="1362075"/>
          </a:xfrm>
          <a:prstGeom prst="rect">
            <a:avLst/>
          </a:prstGeom>
        </p:spPr>
        <p:txBody>
          <a:bodyPr lIns="119978" tIns="59989" rIns="119978" bIns="59989" anchor="t"/>
          <a:lstStyle>
            <a:lvl1pPr algn="l">
              <a:defRPr sz="5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132" y="2906713"/>
            <a:ext cx="10105470" cy="1500187"/>
          </a:xfrm>
          <a:prstGeom prst="rect">
            <a:avLst/>
          </a:prstGeom>
        </p:spPr>
        <p:txBody>
          <a:bodyPr lIns="119978" tIns="59989" rIns="119978" bIns="59989"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9989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19978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996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995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994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993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992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9913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0" y="274639"/>
            <a:ext cx="10699909" cy="1143000"/>
          </a:xfrm>
          <a:prstGeom prst="rect">
            <a:avLst/>
          </a:prstGeom>
        </p:spPr>
        <p:txBody>
          <a:bodyPr lIns="119978" tIns="59989" rIns="119978" bIns="599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4440" y="1600201"/>
            <a:ext cx="5250881" cy="4525963"/>
          </a:xfrm>
          <a:prstGeom prst="rect">
            <a:avLst/>
          </a:prstGeom>
        </p:spPr>
        <p:txBody>
          <a:bodyPr lIns="119978" tIns="59989" rIns="119978" bIns="59989"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3467" y="1600201"/>
            <a:ext cx="5250881" cy="4525963"/>
          </a:xfrm>
          <a:prstGeom prst="rect">
            <a:avLst/>
          </a:prstGeom>
        </p:spPr>
        <p:txBody>
          <a:bodyPr lIns="119978" tIns="59989" rIns="119978" bIns="59989"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0" y="274639"/>
            <a:ext cx="10699909" cy="1143000"/>
          </a:xfrm>
          <a:prstGeom prst="rect">
            <a:avLst/>
          </a:prstGeom>
        </p:spPr>
        <p:txBody>
          <a:bodyPr lIns="119978" tIns="59989" rIns="119978" bIns="59989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439" y="1535113"/>
            <a:ext cx="5252946" cy="639763"/>
          </a:xfrm>
          <a:prstGeom prst="rect">
            <a:avLst/>
          </a:prstGeom>
        </p:spPr>
        <p:txBody>
          <a:bodyPr lIns="119978" tIns="59989" rIns="119978" bIns="59989" anchor="b"/>
          <a:lstStyle>
            <a:lvl1pPr marL="0" indent="0">
              <a:buNone/>
              <a:defRPr sz="3100" b="1"/>
            </a:lvl1pPr>
            <a:lvl2pPr marL="599892" indent="0">
              <a:buNone/>
              <a:defRPr sz="2600" b="1"/>
            </a:lvl2pPr>
            <a:lvl3pPr marL="1199784" indent="0">
              <a:buNone/>
              <a:defRPr sz="2400" b="1"/>
            </a:lvl3pPr>
            <a:lvl4pPr marL="1799676" indent="0">
              <a:buNone/>
              <a:defRPr sz="2100" b="1"/>
            </a:lvl4pPr>
            <a:lvl5pPr marL="2399568" indent="0">
              <a:buNone/>
              <a:defRPr sz="2100" b="1"/>
            </a:lvl5pPr>
            <a:lvl6pPr marL="2999461" indent="0">
              <a:buNone/>
              <a:defRPr sz="2100" b="1"/>
            </a:lvl6pPr>
            <a:lvl7pPr marL="3599353" indent="0">
              <a:buNone/>
              <a:defRPr sz="2100" b="1"/>
            </a:lvl7pPr>
            <a:lvl8pPr marL="4199245" indent="0">
              <a:buNone/>
              <a:defRPr sz="2100" b="1"/>
            </a:lvl8pPr>
            <a:lvl9pPr marL="4799137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439" y="2174875"/>
            <a:ext cx="5252946" cy="3951288"/>
          </a:xfrm>
          <a:prstGeom prst="rect">
            <a:avLst/>
          </a:prstGeom>
        </p:spPr>
        <p:txBody>
          <a:bodyPr lIns="119978" tIns="59989" rIns="119978" bIns="59989"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39341" y="1535113"/>
            <a:ext cx="5255009" cy="639763"/>
          </a:xfrm>
          <a:prstGeom prst="rect">
            <a:avLst/>
          </a:prstGeom>
        </p:spPr>
        <p:txBody>
          <a:bodyPr lIns="119978" tIns="59989" rIns="119978" bIns="59989" anchor="b"/>
          <a:lstStyle>
            <a:lvl1pPr marL="0" indent="0">
              <a:buNone/>
              <a:defRPr sz="3100" b="1"/>
            </a:lvl1pPr>
            <a:lvl2pPr marL="599892" indent="0">
              <a:buNone/>
              <a:defRPr sz="2600" b="1"/>
            </a:lvl2pPr>
            <a:lvl3pPr marL="1199784" indent="0">
              <a:buNone/>
              <a:defRPr sz="2400" b="1"/>
            </a:lvl3pPr>
            <a:lvl4pPr marL="1799676" indent="0">
              <a:buNone/>
              <a:defRPr sz="2100" b="1"/>
            </a:lvl4pPr>
            <a:lvl5pPr marL="2399568" indent="0">
              <a:buNone/>
              <a:defRPr sz="2100" b="1"/>
            </a:lvl5pPr>
            <a:lvl6pPr marL="2999461" indent="0">
              <a:buNone/>
              <a:defRPr sz="2100" b="1"/>
            </a:lvl6pPr>
            <a:lvl7pPr marL="3599353" indent="0">
              <a:buNone/>
              <a:defRPr sz="2100" b="1"/>
            </a:lvl7pPr>
            <a:lvl8pPr marL="4199245" indent="0">
              <a:buNone/>
              <a:defRPr sz="2100" b="1"/>
            </a:lvl8pPr>
            <a:lvl9pPr marL="4799137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39341" y="2174875"/>
            <a:ext cx="5255009" cy="3951288"/>
          </a:xfrm>
          <a:prstGeom prst="rect">
            <a:avLst/>
          </a:prstGeom>
        </p:spPr>
        <p:txBody>
          <a:bodyPr lIns="119978" tIns="59989" rIns="119978" bIns="59989"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8841357-6C33-418B-9F04-12599AAFC7B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0" y="274639"/>
            <a:ext cx="10699909" cy="1143000"/>
          </a:xfrm>
          <a:prstGeom prst="rect">
            <a:avLst/>
          </a:prstGeom>
        </p:spPr>
        <p:txBody>
          <a:bodyPr lIns="119978" tIns="59989" rIns="119978" bIns="599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2" y="273049"/>
            <a:ext cx="3911329" cy="1162051"/>
          </a:xfrm>
          <a:prstGeom prst="rect">
            <a:avLst/>
          </a:prstGeom>
        </p:spPr>
        <p:txBody>
          <a:bodyPr lIns="119978" tIns="59989" rIns="119978" bIns="59989"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8186" y="273052"/>
            <a:ext cx="6646163" cy="5853113"/>
          </a:xfrm>
          <a:prstGeom prst="rect">
            <a:avLst/>
          </a:prstGeom>
        </p:spPr>
        <p:txBody>
          <a:bodyPr lIns="119978" tIns="59989" rIns="119978" bIns="59989"/>
          <a:lstStyle>
            <a:lvl1pPr>
              <a:defRPr sz="4200"/>
            </a:lvl1pPr>
            <a:lvl2pPr>
              <a:defRPr sz="37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4442" y="1435102"/>
            <a:ext cx="3911329" cy="4691063"/>
          </a:xfrm>
          <a:prstGeom prst="rect">
            <a:avLst/>
          </a:prstGeom>
        </p:spPr>
        <p:txBody>
          <a:bodyPr lIns="119978" tIns="59989" rIns="119978" bIns="59989"/>
          <a:lstStyle>
            <a:lvl1pPr marL="0" indent="0">
              <a:buNone/>
              <a:defRPr sz="1800"/>
            </a:lvl1pPr>
            <a:lvl2pPr marL="599892" indent="0">
              <a:buNone/>
              <a:defRPr sz="1600"/>
            </a:lvl2pPr>
            <a:lvl3pPr marL="1199784" indent="0">
              <a:buNone/>
              <a:defRPr sz="1300"/>
            </a:lvl3pPr>
            <a:lvl4pPr marL="1799676" indent="0">
              <a:buNone/>
              <a:defRPr sz="1200"/>
            </a:lvl4pPr>
            <a:lvl5pPr marL="2399568" indent="0">
              <a:buNone/>
              <a:defRPr sz="1200"/>
            </a:lvl5pPr>
            <a:lvl6pPr marL="2999461" indent="0">
              <a:buNone/>
              <a:defRPr sz="1200"/>
            </a:lvl6pPr>
            <a:lvl7pPr marL="3599353" indent="0">
              <a:buNone/>
              <a:defRPr sz="1200"/>
            </a:lvl7pPr>
            <a:lvl8pPr marL="4199245" indent="0">
              <a:buNone/>
              <a:defRPr sz="1200"/>
            </a:lvl8pPr>
            <a:lvl9pPr marL="4799137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0286" y="4800600"/>
            <a:ext cx="7133273" cy="566739"/>
          </a:xfrm>
          <a:prstGeom prst="rect">
            <a:avLst/>
          </a:prstGeom>
        </p:spPr>
        <p:txBody>
          <a:bodyPr lIns="119978" tIns="59989" rIns="119978" bIns="59989"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30286" y="612775"/>
            <a:ext cx="7133273" cy="4114800"/>
          </a:xfrm>
          <a:prstGeom prst="rect">
            <a:avLst/>
          </a:prstGeom>
        </p:spPr>
        <p:txBody>
          <a:bodyPr lIns="119978" tIns="59989" rIns="119978" bIns="59989"/>
          <a:lstStyle>
            <a:lvl1pPr marL="0" indent="0">
              <a:buNone/>
              <a:defRPr sz="4200"/>
            </a:lvl1pPr>
            <a:lvl2pPr marL="599892" indent="0">
              <a:buNone/>
              <a:defRPr sz="3700"/>
            </a:lvl2pPr>
            <a:lvl3pPr marL="1199784" indent="0">
              <a:buNone/>
              <a:defRPr sz="3100"/>
            </a:lvl3pPr>
            <a:lvl4pPr marL="1799676" indent="0">
              <a:buNone/>
              <a:defRPr sz="2600"/>
            </a:lvl4pPr>
            <a:lvl5pPr marL="2399568" indent="0">
              <a:buNone/>
              <a:defRPr sz="2600"/>
            </a:lvl5pPr>
            <a:lvl6pPr marL="2999461" indent="0">
              <a:buNone/>
              <a:defRPr sz="2600"/>
            </a:lvl6pPr>
            <a:lvl7pPr marL="3599353" indent="0">
              <a:buNone/>
              <a:defRPr sz="2600"/>
            </a:lvl7pPr>
            <a:lvl8pPr marL="4199245" indent="0">
              <a:buNone/>
              <a:defRPr sz="2600"/>
            </a:lvl8pPr>
            <a:lvl9pPr marL="4799137" indent="0">
              <a:buNone/>
              <a:defRPr sz="26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30286" y="5367338"/>
            <a:ext cx="7133273" cy="804863"/>
          </a:xfrm>
          <a:prstGeom prst="rect">
            <a:avLst/>
          </a:prstGeom>
        </p:spPr>
        <p:txBody>
          <a:bodyPr lIns="119978" tIns="59989" rIns="119978" bIns="59989"/>
          <a:lstStyle>
            <a:lvl1pPr marL="0" indent="0">
              <a:buNone/>
              <a:defRPr sz="1800"/>
            </a:lvl1pPr>
            <a:lvl2pPr marL="599892" indent="0">
              <a:buNone/>
              <a:defRPr sz="1600"/>
            </a:lvl2pPr>
            <a:lvl3pPr marL="1199784" indent="0">
              <a:buNone/>
              <a:defRPr sz="1300"/>
            </a:lvl3pPr>
            <a:lvl4pPr marL="1799676" indent="0">
              <a:buNone/>
              <a:defRPr sz="1200"/>
            </a:lvl4pPr>
            <a:lvl5pPr marL="2399568" indent="0">
              <a:buNone/>
              <a:defRPr sz="1200"/>
            </a:lvl5pPr>
            <a:lvl6pPr marL="2999461" indent="0">
              <a:buNone/>
              <a:defRPr sz="1200"/>
            </a:lvl6pPr>
            <a:lvl7pPr marL="3599353" indent="0">
              <a:buNone/>
              <a:defRPr sz="1200"/>
            </a:lvl7pPr>
            <a:lvl8pPr marL="4199245" indent="0">
              <a:buNone/>
              <a:defRPr sz="1200"/>
            </a:lvl8pPr>
            <a:lvl9pPr marL="4799137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0" y="274639"/>
            <a:ext cx="10699909" cy="1143000"/>
          </a:xfrm>
          <a:prstGeom prst="rect">
            <a:avLst/>
          </a:prstGeom>
        </p:spPr>
        <p:txBody>
          <a:bodyPr lIns="119978" tIns="59989" rIns="119978" bIns="599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4440" y="1600201"/>
            <a:ext cx="10699909" cy="4525963"/>
          </a:xfrm>
          <a:prstGeom prst="rect">
            <a:avLst/>
          </a:prstGeom>
        </p:spPr>
        <p:txBody>
          <a:bodyPr vert="eaVert" lIns="119978" tIns="59989" rIns="119978" bIns="59989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9371" y="274639"/>
            <a:ext cx="2674977" cy="5851525"/>
          </a:xfrm>
          <a:prstGeom prst="rect">
            <a:avLst/>
          </a:prstGeom>
        </p:spPr>
        <p:txBody>
          <a:bodyPr vert="eaVert" lIns="119978" tIns="59989" rIns="119978" bIns="599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4440" y="274639"/>
            <a:ext cx="7826785" cy="5851525"/>
          </a:xfrm>
          <a:prstGeom prst="rect">
            <a:avLst/>
          </a:prstGeom>
        </p:spPr>
        <p:txBody>
          <a:bodyPr vert="eaVert" lIns="119978" tIns="59989" rIns="119978" bIns="59989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727" y="274638"/>
            <a:ext cx="11141869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 dirty="0"/>
            </a:lvl1pPr>
          </a:lstStyle>
          <a:p>
            <a:pPr lvl="0">
              <a:lnSpc>
                <a:spcPts val="3500"/>
              </a:lnSpc>
            </a:pPr>
            <a:r>
              <a:rPr lang="en-US" dirty="0" smtClean="0"/>
              <a:t>Click to edit Master title</a:t>
            </a:r>
            <a:endParaRPr lang="en-GB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852944" y="6542919"/>
            <a:ext cx="9144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2FD30B92-9C76-4C71-ACD4-EC624E353200}" type="slidenum">
              <a:rPr lang="en-GB" sz="1200" kern="120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00" kern="1200" dirty="0">
              <a:solidFill>
                <a:schemeClr val="tx1">
                  <a:tint val="75000"/>
                </a:schemeClr>
              </a:solidFill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" name="Text Placeholder 4"/>
          <p:cNvSpPr txBox="1">
            <a:spLocks/>
          </p:cNvSpPr>
          <p:nvPr userDrawn="1"/>
        </p:nvSpPr>
        <p:spPr>
          <a:xfrm>
            <a:off x="76997" y="6400800"/>
            <a:ext cx="2971800" cy="4191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18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宋体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5573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211" y="1295401"/>
            <a:ext cx="10701338" cy="5105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8841357-6C33-418B-9F04-12599AAFC7B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Users\chunchun\Documents\ppt\国航元素\ti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7422" y="642939"/>
            <a:ext cx="13040514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7422" y="1528762"/>
            <a:ext cx="9845471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400"/>
              </a:spcAft>
              <a:defRPr sz="2000" b="1">
                <a:latin typeface="微软雅黑" pitchFamily="34" charset="-122"/>
                <a:ea typeface="微软雅黑" pitchFamily="34" charset="-122"/>
              </a:defRPr>
            </a:lvl1pPr>
            <a:lvl2pPr marL="432000" indent="360000">
              <a:lnSpc>
                <a:spcPct val="130000"/>
              </a:lnSpc>
              <a:spcBef>
                <a:spcPts val="0"/>
              </a:spcBef>
              <a:spcAft>
                <a:spcPts val="1400"/>
              </a:spcAft>
              <a:buClr>
                <a:srgbClr val="1F3463"/>
              </a:buClr>
              <a:buFont typeface="Wingdings" pitchFamily="2" charset="2"/>
              <a:buChar char="n"/>
              <a:defRPr sz="1900">
                <a:latin typeface="微软雅黑" pitchFamily="34" charset="-122"/>
                <a:ea typeface="微软雅黑" pitchFamily="34" charset="-122"/>
              </a:defRPr>
            </a:lvl2pPr>
            <a:lvl3pPr marL="1152000" indent="-360000">
              <a:lnSpc>
                <a:spcPct val="130000"/>
              </a:lnSpc>
              <a:spcBef>
                <a:spcPts val="0"/>
              </a:spcBef>
              <a:spcAft>
                <a:spcPts val="1400"/>
              </a:spcAft>
              <a:buClr>
                <a:srgbClr val="0B173D"/>
              </a:buClr>
              <a:buFont typeface="+mj-lt"/>
              <a:buAutoNum type="arabicPeriod"/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207422" y="500042"/>
            <a:ext cx="10086927" cy="7747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 spc="100" baseline="0">
                <a:gradFill>
                  <a:gsLst>
                    <a:gs pos="0">
                      <a:srgbClr val="10357E"/>
                    </a:gs>
                    <a:gs pos="68000">
                      <a:srgbClr val="00042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0959977" y="6492876"/>
            <a:ext cx="9288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107C2-DE10-464F-8BD6-4C6F197AC6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4110293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6" descr="m2s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305595" y="4456044"/>
            <a:ext cx="9144000" cy="186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C:\Users\Andy.Tiller.ANDYTILLER\Documents\AILK\Marketing\Product branding\Veris draft materials\PowerPoint\veris hand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38700" y="685800"/>
            <a:ext cx="7050088" cy="4219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5502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Users\chunchun\Documents\ppt\国航元素\ti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7422" y="642939"/>
            <a:ext cx="13040514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7422" y="1528762"/>
            <a:ext cx="9845471" cy="4525963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400"/>
              </a:spcAft>
              <a:defRPr sz="2000" b="1">
                <a:latin typeface="微软雅黑" pitchFamily="34" charset="-122"/>
                <a:ea typeface="微软雅黑" pitchFamily="34" charset="-122"/>
              </a:defRPr>
            </a:lvl1pPr>
            <a:lvl2pPr marL="432000" indent="360000">
              <a:lnSpc>
                <a:spcPct val="130000"/>
              </a:lnSpc>
              <a:spcBef>
                <a:spcPts val="0"/>
              </a:spcBef>
              <a:spcAft>
                <a:spcPts val="1400"/>
              </a:spcAft>
              <a:buClr>
                <a:srgbClr val="1F3463"/>
              </a:buClr>
              <a:buFont typeface="Wingdings" pitchFamily="2" charset="2"/>
              <a:buChar char="n"/>
              <a:defRPr sz="1900">
                <a:latin typeface="微软雅黑" pitchFamily="34" charset="-122"/>
                <a:ea typeface="微软雅黑" pitchFamily="34" charset="-122"/>
              </a:defRPr>
            </a:lvl2pPr>
            <a:lvl3pPr marL="1152000" indent="-360000">
              <a:lnSpc>
                <a:spcPct val="130000"/>
              </a:lnSpc>
              <a:spcBef>
                <a:spcPts val="0"/>
              </a:spcBef>
              <a:spcAft>
                <a:spcPts val="1400"/>
              </a:spcAft>
              <a:buClr>
                <a:srgbClr val="0B173D"/>
              </a:buClr>
              <a:buFont typeface="+mj-lt"/>
              <a:buAutoNum type="arabicPeriod"/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207422" y="500042"/>
            <a:ext cx="10086927" cy="774720"/>
          </a:xfrm>
        </p:spPr>
        <p:txBody>
          <a:bodyPr>
            <a:normAutofit/>
          </a:bodyPr>
          <a:lstStyle>
            <a:lvl1pPr>
              <a:defRPr sz="2400" b="1" spc="100" baseline="0">
                <a:gradFill>
                  <a:gsLst>
                    <a:gs pos="0">
                      <a:srgbClr val="10357E"/>
                    </a:gs>
                    <a:gs pos="68000">
                      <a:srgbClr val="00042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0959977" y="6492876"/>
            <a:ext cx="9288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107C2-DE10-464F-8BD6-4C6F197AC6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4110293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1659" y="2131487"/>
            <a:ext cx="10105470" cy="1468967"/>
          </a:xfrm>
          <a:prstGeom prst="rect">
            <a:avLst/>
          </a:prstGeom>
        </p:spPr>
        <p:txBody>
          <a:bodyPr lIns="119967" tIns="59984" rIns="119967" bIns="59984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83318" y="3886200"/>
            <a:ext cx="8322152" cy="1752600"/>
          </a:xfrm>
          <a:prstGeom prst="rect">
            <a:avLst/>
          </a:prstGeom>
        </p:spPr>
        <p:txBody>
          <a:bodyPr lIns="119967" tIns="59984" rIns="119967" bIns="59984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9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99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99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99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99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99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9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98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9ED97C3E-F1CE-4C91-98E9-7997DC916CD7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5" y="6356354"/>
            <a:ext cx="3764783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2" y="275167"/>
            <a:ext cx="10699909" cy="1143000"/>
          </a:xfrm>
          <a:prstGeom prst="rect">
            <a:avLst/>
          </a:prstGeom>
        </p:spPr>
        <p:txBody>
          <a:bodyPr lIns="119967" tIns="59984" rIns="119967" bIns="59984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442" y="1600204"/>
            <a:ext cx="10699909" cy="4525433"/>
          </a:xfrm>
          <a:prstGeom prst="rect">
            <a:avLst/>
          </a:prstGeom>
        </p:spPr>
        <p:txBody>
          <a:bodyPr lIns="119967" tIns="59984" rIns="119967" bIns="59984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9ED97C3E-F1CE-4C91-98E9-7997DC916CD7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5" y="6356354"/>
            <a:ext cx="3764783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132" y="4406900"/>
            <a:ext cx="10105470" cy="1363133"/>
          </a:xfrm>
          <a:prstGeom prst="rect">
            <a:avLst/>
          </a:prstGeom>
        </p:spPr>
        <p:txBody>
          <a:bodyPr lIns="119967" tIns="59984" rIns="119967" bIns="59984" anchor="t"/>
          <a:lstStyle>
            <a:lvl1pPr algn="l">
              <a:defRPr sz="5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132" y="2906187"/>
            <a:ext cx="10105470" cy="1500716"/>
          </a:xfrm>
          <a:prstGeom prst="rect">
            <a:avLst/>
          </a:prstGeom>
        </p:spPr>
        <p:txBody>
          <a:bodyPr lIns="119967" tIns="59984" rIns="119967" bIns="59984"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998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19966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9950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993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9916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9900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9883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986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9ED97C3E-F1CE-4C91-98E9-7997DC916CD7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5" y="6356354"/>
            <a:ext cx="3764783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2" y="275167"/>
            <a:ext cx="10699909" cy="1143000"/>
          </a:xfrm>
          <a:prstGeom prst="rect">
            <a:avLst/>
          </a:prstGeom>
        </p:spPr>
        <p:txBody>
          <a:bodyPr lIns="119967" tIns="59984" rIns="119967" bIns="59984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4441" y="1600204"/>
            <a:ext cx="5250881" cy="4525433"/>
          </a:xfrm>
          <a:prstGeom prst="rect">
            <a:avLst/>
          </a:prstGeom>
        </p:spPr>
        <p:txBody>
          <a:bodyPr lIns="119967" tIns="59984" rIns="119967" bIns="59984"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3467" y="1600204"/>
            <a:ext cx="5250881" cy="4525433"/>
          </a:xfrm>
          <a:prstGeom prst="rect">
            <a:avLst/>
          </a:prstGeom>
        </p:spPr>
        <p:txBody>
          <a:bodyPr lIns="119967" tIns="59984" rIns="119967" bIns="59984"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9443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9ED97C3E-F1CE-4C91-98E9-7997DC916CD7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62005" y="6356354"/>
            <a:ext cx="3764783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52029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2" y="275167"/>
            <a:ext cx="10699909" cy="1143000"/>
          </a:xfrm>
          <a:prstGeom prst="rect">
            <a:avLst/>
          </a:prstGeom>
        </p:spPr>
        <p:txBody>
          <a:bodyPr lIns="119967" tIns="59984" rIns="119967" bIns="59984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439" y="1534584"/>
            <a:ext cx="5252946" cy="641349"/>
          </a:xfrm>
          <a:prstGeom prst="rect">
            <a:avLst/>
          </a:prstGeom>
        </p:spPr>
        <p:txBody>
          <a:bodyPr lIns="119967" tIns="59984" rIns="119967" bIns="59984" anchor="b"/>
          <a:lstStyle>
            <a:lvl1pPr marL="0" indent="0">
              <a:buNone/>
              <a:defRPr sz="3100" b="1"/>
            </a:lvl1pPr>
            <a:lvl2pPr marL="599834" indent="0">
              <a:buNone/>
              <a:defRPr sz="2600" b="1"/>
            </a:lvl2pPr>
            <a:lvl3pPr marL="1199666" indent="0">
              <a:buNone/>
              <a:defRPr sz="2400" b="1"/>
            </a:lvl3pPr>
            <a:lvl4pPr marL="1799501" indent="0">
              <a:buNone/>
              <a:defRPr sz="2100" b="1"/>
            </a:lvl4pPr>
            <a:lvl5pPr marL="2399335" indent="0">
              <a:buNone/>
              <a:defRPr sz="2100" b="1"/>
            </a:lvl5pPr>
            <a:lvl6pPr marL="2999169" indent="0">
              <a:buNone/>
              <a:defRPr sz="2100" b="1"/>
            </a:lvl6pPr>
            <a:lvl7pPr marL="3599004" indent="0">
              <a:buNone/>
              <a:defRPr sz="2100" b="1"/>
            </a:lvl7pPr>
            <a:lvl8pPr marL="4198837" indent="0">
              <a:buNone/>
              <a:defRPr sz="2100" b="1"/>
            </a:lvl8pPr>
            <a:lvl9pPr marL="479867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439" y="2175934"/>
            <a:ext cx="5252946" cy="3949700"/>
          </a:xfrm>
          <a:prstGeom prst="rect">
            <a:avLst/>
          </a:prstGeom>
        </p:spPr>
        <p:txBody>
          <a:bodyPr lIns="119967" tIns="59984" rIns="119967" bIns="59984"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39343" y="1534584"/>
            <a:ext cx="5255009" cy="641349"/>
          </a:xfrm>
          <a:prstGeom prst="rect">
            <a:avLst/>
          </a:prstGeom>
        </p:spPr>
        <p:txBody>
          <a:bodyPr lIns="119967" tIns="59984" rIns="119967" bIns="59984" anchor="b"/>
          <a:lstStyle>
            <a:lvl1pPr marL="0" indent="0">
              <a:buNone/>
              <a:defRPr sz="3100" b="1"/>
            </a:lvl1pPr>
            <a:lvl2pPr marL="599834" indent="0">
              <a:buNone/>
              <a:defRPr sz="2600" b="1"/>
            </a:lvl2pPr>
            <a:lvl3pPr marL="1199666" indent="0">
              <a:buNone/>
              <a:defRPr sz="2400" b="1"/>
            </a:lvl3pPr>
            <a:lvl4pPr marL="1799501" indent="0">
              <a:buNone/>
              <a:defRPr sz="2100" b="1"/>
            </a:lvl4pPr>
            <a:lvl5pPr marL="2399335" indent="0">
              <a:buNone/>
              <a:defRPr sz="2100" b="1"/>
            </a:lvl5pPr>
            <a:lvl6pPr marL="2999169" indent="0">
              <a:buNone/>
              <a:defRPr sz="2100" b="1"/>
            </a:lvl6pPr>
            <a:lvl7pPr marL="3599004" indent="0">
              <a:buNone/>
              <a:defRPr sz="2100" b="1"/>
            </a:lvl7pPr>
            <a:lvl8pPr marL="4198837" indent="0">
              <a:buNone/>
              <a:defRPr sz="2100" b="1"/>
            </a:lvl8pPr>
            <a:lvl9pPr marL="479867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39343" y="2175934"/>
            <a:ext cx="5255009" cy="3949700"/>
          </a:xfrm>
          <a:prstGeom prst="rect">
            <a:avLst/>
          </a:prstGeom>
        </p:spPr>
        <p:txBody>
          <a:bodyPr lIns="119967" tIns="59984" rIns="119967" bIns="59984"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9443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9ED97C3E-F1CE-4C91-98E9-7997DC916CD7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62005" y="6356354"/>
            <a:ext cx="3764783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52029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2" y="275167"/>
            <a:ext cx="10699909" cy="1143000"/>
          </a:xfrm>
          <a:prstGeom prst="rect">
            <a:avLst/>
          </a:prstGeom>
        </p:spPr>
        <p:txBody>
          <a:bodyPr lIns="119967" tIns="59984" rIns="119967" bIns="59984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9443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9ED97C3E-F1CE-4C91-98E9-7997DC916CD7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62005" y="6356354"/>
            <a:ext cx="3764783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52029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9443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9ED97C3E-F1CE-4C91-98E9-7997DC916CD7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62005" y="6356354"/>
            <a:ext cx="3764783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52029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3" y="273051"/>
            <a:ext cx="3911329" cy="1162049"/>
          </a:xfrm>
          <a:prstGeom prst="rect">
            <a:avLst/>
          </a:prstGeom>
        </p:spPr>
        <p:txBody>
          <a:bodyPr lIns="119967" tIns="59984" rIns="119967" bIns="59984"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8187" y="273052"/>
            <a:ext cx="6646163" cy="5852583"/>
          </a:xfrm>
          <a:prstGeom prst="rect">
            <a:avLst/>
          </a:prstGeom>
        </p:spPr>
        <p:txBody>
          <a:bodyPr lIns="119967" tIns="59984" rIns="119967" bIns="59984"/>
          <a:lstStyle>
            <a:lvl1pPr>
              <a:defRPr sz="4200"/>
            </a:lvl1pPr>
            <a:lvl2pPr>
              <a:defRPr sz="37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4443" y="1435100"/>
            <a:ext cx="3911329" cy="4690533"/>
          </a:xfrm>
          <a:prstGeom prst="rect">
            <a:avLst/>
          </a:prstGeom>
        </p:spPr>
        <p:txBody>
          <a:bodyPr lIns="119967" tIns="59984" rIns="119967" bIns="59984"/>
          <a:lstStyle>
            <a:lvl1pPr marL="0" indent="0">
              <a:buNone/>
              <a:defRPr sz="1800"/>
            </a:lvl1pPr>
            <a:lvl2pPr marL="599834" indent="0">
              <a:buNone/>
              <a:defRPr sz="1600"/>
            </a:lvl2pPr>
            <a:lvl3pPr marL="1199666" indent="0">
              <a:buNone/>
              <a:defRPr sz="1300"/>
            </a:lvl3pPr>
            <a:lvl4pPr marL="1799501" indent="0">
              <a:buNone/>
              <a:defRPr sz="1200"/>
            </a:lvl4pPr>
            <a:lvl5pPr marL="2399335" indent="0">
              <a:buNone/>
              <a:defRPr sz="1200"/>
            </a:lvl5pPr>
            <a:lvl6pPr marL="2999169" indent="0">
              <a:buNone/>
              <a:defRPr sz="1200"/>
            </a:lvl6pPr>
            <a:lvl7pPr marL="3599004" indent="0">
              <a:buNone/>
              <a:defRPr sz="1200"/>
            </a:lvl7pPr>
            <a:lvl8pPr marL="4198837" indent="0">
              <a:buNone/>
              <a:defRPr sz="1200"/>
            </a:lvl8pPr>
            <a:lvl9pPr marL="479867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9443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9ED97C3E-F1CE-4C91-98E9-7997DC916CD7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62005" y="6356354"/>
            <a:ext cx="3764783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52029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0287" y="4800601"/>
            <a:ext cx="7133273" cy="567267"/>
          </a:xfrm>
          <a:prstGeom prst="rect">
            <a:avLst/>
          </a:prstGeom>
        </p:spPr>
        <p:txBody>
          <a:bodyPr lIns="119967" tIns="59984" rIns="119967" bIns="59984"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30287" y="613833"/>
            <a:ext cx="7133273" cy="4114800"/>
          </a:xfrm>
          <a:prstGeom prst="rect">
            <a:avLst/>
          </a:prstGeom>
        </p:spPr>
        <p:txBody>
          <a:bodyPr lIns="119967" tIns="59984" rIns="119967" bIns="59984"/>
          <a:lstStyle>
            <a:lvl1pPr marL="0" indent="0">
              <a:buNone/>
              <a:defRPr sz="4200"/>
            </a:lvl1pPr>
            <a:lvl2pPr marL="599834" indent="0">
              <a:buNone/>
              <a:defRPr sz="3700"/>
            </a:lvl2pPr>
            <a:lvl3pPr marL="1199666" indent="0">
              <a:buNone/>
              <a:defRPr sz="3100"/>
            </a:lvl3pPr>
            <a:lvl4pPr marL="1799501" indent="0">
              <a:buNone/>
              <a:defRPr sz="2600"/>
            </a:lvl4pPr>
            <a:lvl5pPr marL="2399335" indent="0">
              <a:buNone/>
              <a:defRPr sz="2600"/>
            </a:lvl5pPr>
            <a:lvl6pPr marL="2999169" indent="0">
              <a:buNone/>
              <a:defRPr sz="2600"/>
            </a:lvl6pPr>
            <a:lvl7pPr marL="3599004" indent="0">
              <a:buNone/>
              <a:defRPr sz="2600"/>
            </a:lvl7pPr>
            <a:lvl8pPr marL="4198837" indent="0">
              <a:buNone/>
              <a:defRPr sz="2600"/>
            </a:lvl8pPr>
            <a:lvl9pPr marL="4798670" indent="0">
              <a:buNone/>
              <a:defRPr sz="26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30287" y="5367868"/>
            <a:ext cx="7133273" cy="804333"/>
          </a:xfrm>
          <a:prstGeom prst="rect">
            <a:avLst/>
          </a:prstGeom>
        </p:spPr>
        <p:txBody>
          <a:bodyPr lIns="119967" tIns="59984" rIns="119967" bIns="59984"/>
          <a:lstStyle>
            <a:lvl1pPr marL="0" indent="0">
              <a:buNone/>
              <a:defRPr sz="1800"/>
            </a:lvl1pPr>
            <a:lvl2pPr marL="599834" indent="0">
              <a:buNone/>
              <a:defRPr sz="1600"/>
            </a:lvl2pPr>
            <a:lvl3pPr marL="1199666" indent="0">
              <a:buNone/>
              <a:defRPr sz="1300"/>
            </a:lvl3pPr>
            <a:lvl4pPr marL="1799501" indent="0">
              <a:buNone/>
              <a:defRPr sz="1200"/>
            </a:lvl4pPr>
            <a:lvl5pPr marL="2399335" indent="0">
              <a:buNone/>
              <a:defRPr sz="1200"/>
            </a:lvl5pPr>
            <a:lvl6pPr marL="2999169" indent="0">
              <a:buNone/>
              <a:defRPr sz="1200"/>
            </a:lvl6pPr>
            <a:lvl7pPr marL="3599004" indent="0">
              <a:buNone/>
              <a:defRPr sz="1200"/>
            </a:lvl7pPr>
            <a:lvl8pPr marL="4198837" indent="0">
              <a:buNone/>
              <a:defRPr sz="1200"/>
            </a:lvl8pPr>
            <a:lvl9pPr marL="479867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9443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9ED97C3E-F1CE-4C91-98E9-7997DC916CD7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62005" y="6356354"/>
            <a:ext cx="3764783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52029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2" y="275167"/>
            <a:ext cx="10699909" cy="1143000"/>
          </a:xfrm>
          <a:prstGeom prst="rect">
            <a:avLst/>
          </a:prstGeom>
        </p:spPr>
        <p:txBody>
          <a:bodyPr lIns="119967" tIns="59984" rIns="119967" bIns="59984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4442" y="1600204"/>
            <a:ext cx="10699909" cy="4525433"/>
          </a:xfrm>
          <a:prstGeom prst="rect">
            <a:avLst/>
          </a:prstGeom>
        </p:spPr>
        <p:txBody>
          <a:bodyPr vert="eaVert" lIns="119967" tIns="59984" rIns="119967" bIns="59984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9ED97C3E-F1CE-4C91-98E9-7997DC916CD7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5" y="6356354"/>
            <a:ext cx="3764783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-1"/>
            <a:ext cx="11887994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843" y="4191000"/>
            <a:ext cx="10609954" cy="762000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843" y="5029200"/>
            <a:ext cx="10609954" cy="685800"/>
          </a:xfrm>
        </p:spPr>
        <p:txBody>
          <a:bodyPr/>
          <a:lstStyle>
            <a:lvl1pPr marL="0" indent="0" algn="l">
              <a:buNone/>
              <a:defRPr>
                <a:solidFill>
                  <a:srgbClr val="E46C0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6" name="Text Placeholder 4"/>
          <p:cNvSpPr txBox="1">
            <a:spLocks/>
          </p:cNvSpPr>
          <p:nvPr userDrawn="1"/>
        </p:nvSpPr>
        <p:spPr>
          <a:xfrm>
            <a:off x="820842" y="6191250"/>
            <a:ext cx="2971800" cy="4191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18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宋体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CONFIDENTIAL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5063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9371" y="275168"/>
            <a:ext cx="2674977" cy="5850467"/>
          </a:xfrm>
          <a:prstGeom prst="rect">
            <a:avLst/>
          </a:prstGeom>
        </p:spPr>
        <p:txBody>
          <a:bodyPr vert="eaVert" lIns="119967" tIns="59984" rIns="119967" bIns="59984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4441" y="275168"/>
            <a:ext cx="7826785" cy="5850467"/>
          </a:xfrm>
          <a:prstGeom prst="rect">
            <a:avLst/>
          </a:prstGeom>
        </p:spPr>
        <p:txBody>
          <a:bodyPr vert="eaVert" lIns="119967" tIns="59984" rIns="119967" bIns="59984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9ED97C3E-F1CE-4C91-98E9-7997DC916CD7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5" y="6356354"/>
            <a:ext cx="3764783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9" y="6356354"/>
            <a:ext cx="2774051" cy="366183"/>
          </a:xfrm>
          <a:prstGeom prst="rect">
            <a:avLst/>
          </a:prstGeom>
        </p:spPr>
        <p:txBody>
          <a:bodyPr lIns="119967" tIns="59984" rIns="119967" bIns="59984"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727" y="274638"/>
            <a:ext cx="11141869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 dirty="0"/>
            </a:lvl1pPr>
          </a:lstStyle>
          <a:p>
            <a:pPr lvl="0">
              <a:lnSpc>
                <a:spcPts val="3500"/>
              </a:lnSpc>
            </a:pPr>
            <a:r>
              <a:rPr lang="en-US" dirty="0" smtClean="0"/>
              <a:t>Click to edit Master title</a:t>
            </a:r>
            <a:endParaRPr lang="en-GB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852944" y="6542919"/>
            <a:ext cx="9144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2FD30B92-9C76-4C71-ACD4-EC624E353200}" type="slidenum">
              <a:rPr lang="en-GB" sz="1200" kern="120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00" kern="1200" dirty="0">
              <a:solidFill>
                <a:schemeClr val="tx1">
                  <a:tint val="75000"/>
                </a:schemeClr>
              </a:solidFill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" name="Text Placeholder 4"/>
          <p:cNvSpPr txBox="1">
            <a:spLocks/>
          </p:cNvSpPr>
          <p:nvPr userDrawn="1"/>
        </p:nvSpPr>
        <p:spPr>
          <a:xfrm>
            <a:off x="76997" y="6400800"/>
            <a:ext cx="2971800" cy="4191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18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宋体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5573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211" y="1295401"/>
            <a:ext cx="10701338" cy="5105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8841357-6C33-418B-9F04-12599AAFC7B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Users\chunchun\Documents\ppt\国航元素\ti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7422" y="642939"/>
            <a:ext cx="13040514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7422" y="1528762"/>
            <a:ext cx="9845471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400"/>
              </a:spcAft>
              <a:defRPr sz="2000" b="1">
                <a:latin typeface="微软雅黑" pitchFamily="34" charset="-122"/>
                <a:ea typeface="微软雅黑" pitchFamily="34" charset="-122"/>
              </a:defRPr>
            </a:lvl1pPr>
            <a:lvl2pPr marL="432000" indent="360000">
              <a:lnSpc>
                <a:spcPct val="130000"/>
              </a:lnSpc>
              <a:spcBef>
                <a:spcPts val="0"/>
              </a:spcBef>
              <a:spcAft>
                <a:spcPts val="1400"/>
              </a:spcAft>
              <a:buClr>
                <a:srgbClr val="1F3463"/>
              </a:buClr>
              <a:buFont typeface="Wingdings" pitchFamily="2" charset="2"/>
              <a:buChar char="n"/>
              <a:defRPr sz="1900">
                <a:latin typeface="微软雅黑" pitchFamily="34" charset="-122"/>
                <a:ea typeface="微软雅黑" pitchFamily="34" charset="-122"/>
              </a:defRPr>
            </a:lvl2pPr>
            <a:lvl3pPr marL="1152000" indent="-360000">
              <a:lnSpc>
                <a:spcPct val="130000"/>
              </a:lnSpc>
              <a:spcBef>
                <a:spcPts val="0"/>
              </a:spcBef>
              <a:spcAft>
                <a:spcPts val="1400"/>
              </a:spcAft>
              <a:buClr>
                <a:srgbClr val="0B173D"/>
              </a:buClr>
              <a:buFont typeface="+mj-lt"/>
              <a:buAutoNum type="arabicPeriod"/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207422" y="500042"/>
            <a:ext cx="10086927" cy="7747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 spc="100" baseline="0">
                <a:gradFill>
                  <a:gsLst>
                    <a:gs pos="0">
                      <a:srgbClr val="10357E"/>
                    </a:gs>
                    <a:gs pos="68000">
                      <a:srgbClr val="00042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0959977" y="6492876"/>
            <a:ext cx="9288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107C2-DE10-464F-8BD6-4C6F197AC6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4110293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6" descr="m2s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305595" y="4456044"/>
            <a:ext cx="9144000" cy="186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C:\Users\Andy.Tiller.ANDYTILLER\Documents\AILK\Marketing\Product branding\Veris draft materials\PowerPoint\veris hand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38700" y="685800"/>
            <a:ext cx="7050088" cy="4219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5502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1659" y="2131489"/>
            <a:ext cx="10105470" cy="1468967"/>
          </a:xfrm>
          <a:prstGeom prst="rect">
            <a:avLst/>
          </a:prstGeom>
        </p:spPr>
        <p:txBody>
          <a:bodyPr lIns="119961" tIns="59981" rIns="119961" bIns="59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83318" y="3886200"/>
            <a:ext cx="8322152" cy="1752600"/>
          </a:xfrm>
          <a:prstGeom prst="rect">
            <a:avLst/>
          </a:prstGeom>
        </p:spPr>
        <p:txBody>
          <a:bodyPr lIns="119961" tIns="59981" rIns="119961" bIns="5998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9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99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99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99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99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98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9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98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7B952422-9346-49C1-A84E-FD29E8C4785D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5" y="6356355"/>
            <a:ext cx="3764783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2" y="275167"/>
            <a:ext cx="10699909" cy="1143000"/>
          </a:xfrm>
          <a:prstGeom prst="rect">
            <a:avLst/>
          </a:prstGeom>
        </p:spPr>
        <p:txBody>
          <a:bodyPr lIns="119961" tIns="59981" rIns="119961" bIns="59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442" y="1600205"/>
            <a:ext cx="10699909" cy="4525433"/>
          </a:xfrm>
          <a:prstGeom prst="rect">
            <a:avLst/>
          </a:prstGeom>
        </p:spPr>
        <p:txBody>
          <a:bodyPr lIns="119961" tIns="59981" rIns="119961" bIns="5998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7B952422-9346-49C1-A84E-FD29E8C4785D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5" y="6356355"/>
            <a:ext cx="3764783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132" y="4406900"/>
            <a:ext cx="10105470" cy="1363133"/>
          </a:xfrm>
          <a:prstGeom prst="rect">
            <a:avLst/>
          </a:prstGeom>
        </p:spPr>
        <p:txBody>
          <a:bodyPr lIns="119961" tIns="59981" rIns="119961" bIns="59981" anchor="t"/>
          <a:lstStyle>
            <a:lvl1pPr algn="l">
              <a:defRPr sz="5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132" y="2906187"/>
            <a:ext cx="10105470" cy="1500716"/>
          </a:xfrm>
          <a:prstGeom prst="rect">
            <a:avLst/>
          </a:prstGeom>
        </p:spPr>
        <p:txBody>
          <a:bodyPr lIns="119961" tIns="59981" rIns="119961" bIns="59981"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9980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19960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9941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992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990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9882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9863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9843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7B952422-9346-49C1-A84E-FD29E8C4785D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5" y="6356355"/>
            <a:ext cx="3764783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2" y="275167"/>
            <a:ext cx="10699909" cy="1143000"/>
          </a:xfrm>
          <a:prstGeom prst="rect">
            <a:avLst/>
          </a:prstGeom>
        </p:spPr>
        <p:txBody>
          <a:bodyPr lIns="119961" tIns="59981" rIns="119961" bIns="59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4441" y="1600205"/>
            <a:ext cx="5250881" cy="4525433"/>
          </a:xfrm>
          <a:prstGeom prst="rect">
            <a:avLst/>
          </a:prstGeom>
        </p:spPr>
        <p:txBody>
          <a:bodyPr lIns="119961" tIns="59981" rIns="119961" bIns="59981"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3467" y="1600205"/>
            <a:ext cx="5250881" cy="4525433"/>
          </a:xfrm>
          <a:prstGeom prst="rect">
            <a:avLst/>
          </a:prstGeom>
        </p:spPr>
        <p:txBody>
          <a:bodyPr lIns="119961" tIns="59981" rIns="119961" bIns="59981"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9443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7B952422-9346-49C1-A84E-FD29E8C4785D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62005" y="6356355"/>
            <a:ext cx="3764783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52029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2" y="275167"/>
            <a:ext cx="10699909" cy="1143000"/>
          </a:xfrm>
          <a:prstGeom prst="rect">
            <a:avLst/>
          </a:prstGeom>
        </p:spPr>
        <p:txBody>
          <a:bodyPr lIns="119961" tIns="59981" rIns="119961" bIns="59981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439" y="1534584"/>
            <a:ext cx="5252946" cy="641349"/>
          </a:xfrm>
          <a:prstGeom prst="rect">
            <a:avLst/>
          </a:prstGeom>
        </p:spPr>
        <p:txBody>
          <a:bodyPr lIns="119961" tIns="59981" rIns="119961" bIns="59981" anchor="b"/>
          <a:lstStyle>
            <a:lvl1pPr marL="0" indent="0">
              <a:buNone/>
              <a:defRPr sz="3100" b="1"/>
            </a:lvl1pPr>
            <a:lvl2pPr marL="599804" indent="0">
              <a:buNone/>
              <a:defRPr sz="2600" b="1"/>
            </a:lvl2pPr>
            <a:lvl3pPr marL="1199607" indent="0">
              <a:buNone/>
              <a:defRPr sz="2400" b="1"/>
            </a:lvl3pPr>
            <a:lvl4pPr marL="1799414" indent="0">
              <a:buNone/>
              <a:defRPr sz="2100" b="1"/>
            </a:lvl4pPr>
            <a:lvl5pPr marL="2399218" indent="0">
              <a:buNone/>
              <a:defRPr sz="2100" b="1"/>
            </a:lvl5pPr>
            <a:lvl6pPr marL="2999024" indent="0">
              <a:buNone/>
              <a:defRPr sz="2100" b="1"/>
            </a:lvl6pPr>
            <a:lvl7pPr marL="3598829" indent="0">
              <a:buNone/>
              <a:defRPr sz="2100" b="1"/>
            </a:lvl7pPr>
            <a:lvl8pPr marL="4198633" indent="0">
              <a:buNone/>
              <a:defRPr sz="2100" b="1"/>
            </a:lvl8pPr>
            <a:lvl9pPr marL="4798436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439" y="2175934"/>
            <a:ext cx="5252946" cy="3949700"/>
          </a:xfrm>
          <a:prstGeom prst="rect">
            <a:avLst/>
          </a:prstGeom>
        </p:spPr>
        <p:txBody>
          <a:bodyPr lIns="119961" tIns="59981" rIns="119961" bIns="59981"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39344" y="1534584"/>
            <a:ext cx="5255009" cy="641349"/>
          </a:xfrm>
          <a:prstGeom prst="rect">
            <a:avLst/>
          </a:prstGeom>
        </p:spPr>
        <p:txBody>
          <a:bodyPr lIns="119961" tIns="59981" rIns="119961" bIns="59981" anchor="b"/>
          <a:lstStyle>
            <a:lvl1pPr marL="0" indent="0">
              <a:buNone/>
              <a:defRPr sz="3100" b="1"/>
            </a:lvl1pPr>
            <a:lvl2pPr marL="599804" indent="0">
              <a:buNone/>
              <a:defRPr sz="2600" b="1"/>
            </a:lvl2pPr>
            <a:lvl3pPr marL="1199607" indent="0">
              <a:buNone/>
              <a:defRPr sz="2400" b="1"/>
            </a:lvl3pPr>
            <a:lvl4pPr marL="1799414" indent="0">
              <a:buNone/>
              <a:defRPr sz="2100" b="1"/>
            </a:lvl4pPr>
            <a:lvl5pPr marL="2399218" indent="0">
              <a:buNone/>
              <a:defRPr sz="2100" b="1"/>
            </a:lvl5pPr>
            <a:lvl6pPr marL="2999024" indent="0">
              <a:buNone/>
              <a:defRPr sz="2100" b="1"/>
            </a:lvl6pPr>
            <a:lvl7pPr marL="3598829" indent="0">
              <a:buNone/>
              <a:defRPr sz="2100" b="1"/>
            </a:lvl7pPr>
            <a:lvl8pPr marL="4198633" indent="0">
              <a:buNone/>
              <a:defRPr sz="2100" b="1"/>
            </a:lvl8pPr>
            <a:lvl9pPr marL="4798436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39344" y="2175934"/>
            <a:ext cx="5255009" cy="3949700"/>
          </a:xfrm>
          <a:prstGeom prst="rect">
            <a:avLst/>
          </a:prstGeom>
        </p:spPr>
        <p:txBody>
          <a:bodyPr lIns="119961" tIns="59981" rIns="119961" bIns="59981"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9443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7B952422-9346-49C1-A84E-FD29E8C4785D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62005" y="6356355"/>
            <a:ext cx="3764783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52029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43894" y="5924551"/>
            <a:ext cx="3025011" cy="812216"/>
          </a:xfrm>
          <a:prstGeom prst="rect">
            <a:avLst/>
          </a:prstGeom>
        </p:spPr>
      </p:pic>
      <p:pic>
        <p:nvPicPr>
          <p:cNvPr id="9" name="Picture 2" descr="C:\Users\Andy.Tiller.ANDYTILLER\Documents\AILK\Marketing\Product branding\Veris draft materials\PowerPoint\veris marble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614" y="446527"/>
            <a:ext cx="1905000" cy="21884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20843" y="3429000"/>
            <a:ext cx="10609954" cy="762000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820843" y="4267200"/>
            <a:ext cx="10609954" cy="6858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7" name="Text Placeholder 4"/>
          <p:cNvSpPr txBox="1">
            <a:spLocks/>
          </p:cNvSpPr>
          <p:nvPr userDrawn="1"/>
        </p:nvSpPr>
        <p:spPr>
          <a:xfrm>
            <a:off x="820842" y="6191250"/>
            <a:ext cx="2971800" cy="4191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18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宋体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CONFIDENTIAL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733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2" y="275167"/>
            <a:ext cx="10699909" cy="1143000"/>
          </a:xfrm>
          <a:prstGeom prst="rect">
            <a:avLst/>
          </a:prstGeom>
        </p:spPr>
        <p:txBody>
          <a:bodyPr lIns="119961" tIns="59981" rIns="119961" bIns="59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9443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7B952422-9346-49C1-A84E-FD29E8C4785D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62005" y="6356355"/>
            <a:ext cx="3764783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52029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9443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7B952422-9346-49C1-A84E-FD29E8C4785D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62005" y="6356355"/>
            <a:ext cx="3764783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52029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4" y="273051"/>
            <a:ext cx="3911329" cy="1162049"/>
          </a:xfrm>
          <a:prstGeom prst="rect">
            <a:avLst/>
          </a:prstGeom>
        </p:spPr>
        <p:txBody>
          <a:bodyPr lIns="119961" tIns="59981" rIns="119961" bIns="59981"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8187" y="273052"/>
            <a:ext cx="6646163" cy="5852583"/>
          </a:xfrm>
          <a:prstGeom prst="rect">
            <a:avLst/>
          </a:prstGeom>
        </p:spPr>
        <p:txBody>
          <a:bodyPr lIns="119961" tIns="59981" rIns="119961" bIns="59981"/>
          <a:lstStyle>
            <a:lvl1pPr>
              <a:defRPr sz="4200"/>
            </a:lvl1pPr>
            <a:lvl2pPr>
              <a:defRPr sz="37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4444" y="1435100"/>
            <a:ext cx="3911329" cy="4690533"/>
          </a:xfrm>
          <a:prstGeom prst="rect">
            <a:avLst/>
          </a:prstGeom>
        </p:spPr>
        <p:txBody>
          <a:bodyPr lIns="119961" tIns="59981" rIns="119961" bIns="59981"/>
          <a:lstStyle>
            <a:lvl1pPr marL="0" indent="0">
              <a:buNone/>
              <a:defRPr sz="1800"/>
            </a:lvl1pPr>
            <a:lvl2pPr marL="599804" indent="0">
              <a:buNone/>
              <a:defRPr sz="1600"/>
            </a:lvl2pPr>
            <a:lvl3pPr marL="1199607" indent="0">
              <a:buNone/>
              <a:defRPr sz="1300"/>
            </a:lvl3pPr>
            <a:lvl4pPr marL="1799414" indent="0">
              <a:buNone/>
              <a:defRPr sz="1200"/>
            </a:lvl4pPr>
            <a:lvl5pPr marL="2399218" indent="0">
              <a:buNone/>
              <a:defRPr sz="1200"/>
            </a:lvl5pPr>
            <a:lvl6pPr marL="2999024" indent="0">
              <a:buNone/>
              <a:defRPr sz="1200"/>
            </a:lvl6pPr>
            <a:lvl7pPr marL="3598829" indent="0">
              <a:buNone/>
              <a:defRPr sz="1200"/>
            </a:lvl7pPr>
            <a:lvl8pPr marL="4198633" indent="0">
              <a:buNone/>
              <a:defRPr sz="1200"/>
            </a:lvl8pPr>
            <a:lvl9pPr marL="479843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9443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7B952422-9346-49C1-A84E-FD29E8C4785D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62005" y="6356355"/>
            <a:ext cx="3764783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52029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0287" y="4800601"/>
            <a:ext cx="7133273" cy="567267"/>
          </a:xfrm>
          <a:prstGeom prst="rect">
            <a:avLst/>
          </a:prstGeom>
        </p:spPr>
        <p:txBody>
          <a:bodyPr lIns="119961" tIns="59981" rIns="119961" bIns="59981"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30287" y="613833"/>
            <a:ext cx="7133273" cy="4114800"/>
          </a:xfrm>
          <a:prstGeom prst="rect">
            <a:avLst/>
          </a:prstGeom>
        </p:spPr>
        <p:txBody>
          <a:bodyPr lIns="119961" tIns="59981" rIns="119961" bIns="59981"/>
          <a:lstStyle>
            <a:lvl1pPr marL="0" indent="0">
              <a:buNone/>
              <a:defRPr sz="4200"/>
            </a:lvl1pPr>
            <a:lvl2pPr marL="599804" indent="0">
              <a:buNone/>
              <a:defRPr sz="3700"/>
            </a:lvl2pPr>
            <a:lvl3pPr marL="1199607" indent="0">
              <a:buNone/>
              <a:defRPr sz="3100"/>
            </a:lvl3pPr>
            <a:lvl4pPr marL="1799414" indent="0">
              <a:buNone/>
              <a:defRPr sz="2600"/>
            </a:lvl4pPr>
            <a:lvl5pPr marL="2399218" indent="0">
              <a:buNone/>
              <a:defRPr sz="2600"/>
            </a:lvl5pPr>
            <a:lvl6pPr marL="2999024" indent="0">
              <a:buNone/>
              <a:defRPr sz="2600"/>
            </a:lvl6pPr>
            <a:lvl7pPr marL="3598829" indent="0">
              <a:buNone/>
              <a:defRPr sz="2600"/>
            </a:lvl7pPr>
            <a:lvl8pPr marL="4198633" indent="0">
              <a:buNone/>
              <a:defRPr sz="2600"/>
            </a:lvl8pPr>
            <a:lvl9pPr marL="4798436" indent="0">
              <a:buNone/>
              <a:defRPr sz="26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30287" y="5367868"/>
            <a:ext cx="7133273" cy="804333"/>
          </a:xfrm>
          <a:prstGeom prst="rect">
            <a:avLst/>
          </a:prstGeom>
        </p:spPr>
        <p:txBody>
          <a:bodyPr lIns="119961" tIns="59981" rIns="119961" bIns="59981"/>
          <a:lstStyle>
            <a:lvl1pPr marL="0" indent="0">
              <a:buNone/>
              <a:defRPr sz="1800"/>
            </a:lvl1pPr>
            <a:lvl2pPr marL="599804" indent="0">
              <a:buNone/>
              <a:defRPr sz="1600"/>
            </a:lvl2pPr>
            <a:lvl3pPr marL="1199607" indent="0">
              <a:buNone/>
              <a:defRPr sz="1300"/>
            </a:lvl3pPr>
            <a:lvl4pPr marL="1799414" indent="0">
              <a:buNone/>
              <a:defRPr sz="1200"/>
            </a:lvl4pPr>
            <a:lvl5pPr marL="2399218" indent="0">
              <a:buNone/>
              <a:defRPr sz="1200"/>
            </a:lvl5pPr>
            <a:lvl6pPr marL="2999024" indent="0">
              <a:buNone/>
              <a:defRPr sz="1200"/>
            </a:lvl6pPr>
            <a:lvl7pPr marL="3598829" indent="0">
              <a:buNone/>
              <a:defRPr sz="1200"/>
            </a:lvl7pPr>
            <a:lvl8pPr marL="4198633" indent="0">
              <a:buNone/>
              <a:defRPr sz="1200"/>
            </a:lvl8pPr>
            <a:lvl9pPr marL="479843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9443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7B952422-9346-49C1-A84E-FD29E8C4785D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62005" y="6356355"/>
            <a:ext cx="3764783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52029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2" y="275167"/>
            <a:ext cx="10699909" cy="1143000"/>
          </a:xfrm>
          <a:prstGeom prst="rect">
            <a:avLst/>
          </a:prstGeom>
        </p:spPr>
        <p:txBody>
          <a:bodyPr lIns="119961" tIns="59981" rIns="119961" bIns="59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4442" y="1600205"/>
            <a:ext cx="10699909" cy="4525433"/>
          </a:xfrm>
          <a:prstGeom prst="rect">
            <a:avLst/>
          </a:prstGeom>
        </p:spPr>
        <p:txBody>
          <a:bodyPr vert="eaVert" lIns="119961" tIns="59981" rIns="119961" bIns="5998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7B952422-9346-49C1-A84E-FD29E8C4785D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5" y="6356355"/>
            <a:ext cx="3764783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9371" y="275168"/>
            <a:ext cx="2674977" cy="5850467"/>
          </a:xfrm>
          <a:prstGeom prst="rect">
            <a:avLst/>
          </a:prstGeom>
        </p:spPr>
        <p:txBody>
          <a:bodyPr vert="eaVert" lIns="119961" tIns="59981" rIns="119961" bIns="59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4441" y="275168"/>
            <a:ext cx="7826785" cy="5850467"/>
          </a:xfrm>
          <a:prstGeom prst="rect">
            <a:avLst/>
          </a:prstGeom>
        </p:spPr>
        <p:txBody>
          <a:bodyPr vert="eaVert" lIns="119961" tIns="59981" rIns="119961" bIns="5998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7B952422-9346-49C1-A84E-FD29E8C4785D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5" y="6356355"/>
            <a:ext cx="3764783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394" y="3657449"/>
            <a:ext cx="8974726" cy="2409714"/>
          </a:xfrm>
          <a:prstGeom prst="rect">
            <a:avLst/>
          </a:prstGeom>
        </p:spPr>
      </p:pic>
      <p:pic>
        <p:nvPicPr>
          <p:cNvPr id="2050" name="Picture 2" descr="C:\Users\Andy.Tiller.ANDYTILLER\Documents\AILK\Marketing\Product branding\Veris draft materials\PowerPoint\veris hand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38700" y="685800"/>
            <a:ext cx="7050088" cy="4219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12363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96" y="1"/>
            <a:ext cx="1188799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843" y="4191000"/>
            <a:ext cx="10609954" cy="762000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843" y="5029200"/>
            <a:ext cx="10609954" cy="6858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 userDrawn="1"/>
        </p:nvSpPr>
        <p:spPr>
          <a:xfrm>
            <a:off x="820842" y="6191250"/>
            <a:ext cx="2971800" cy="4191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18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宋体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CONFIDENTIAL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3309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6" descr="m2s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9442903" y="6350793"/>
            <a:ext cx="2117702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C:\Users\Andy.Tiller.ANDYTILLER\Documents\AILK\Marketing\Product branding\Veris draft materials\PowerPoint\corp marble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195" y="410084"/>
            <a:ext cx="1905000" cy="22706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820843" y="3429000"/>
            <a:ext cx="10609954" cy="762000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820843" y="4267200"/>
            <a:ext cx="10609954" cy="6858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7" name="Text Placeholder 4"/>
          <p:cNvSpPr txBox="1">
            <a:spLocks/>
          </p:cNvSpPr>
          <p:nvPr userDrawn="1"/>
        </p:nvSpPr>
        <p:spPr>
          <a:xfrm>
            <a:off x="820842" y="6191250"/>
            <a:ext cx="2971800" cy="4191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18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宋体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CONFIDENTIAL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3771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43894" y="5924551"/>
            <a:ext cx="3025011" cy="812216"/>
          </a:xfrm>
          <a:prstGeom prst="rect">
            <a:avLst/>
          </a:prstGeom>
        </p:spPr>
      </p:pic>
      <p:pic>
        <p:nvPicPr>
          <p:cNvPr id="9" name="Picture 2" descr="C:\Users\Andy.Tiller.ANDYTILLER\Documents\AILK\Marketing\Product branding\Veris draft materials\PowerPoint\veris marble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614" y="446527"/>
            <a:ext cx="1905000" cy="21884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20843" y="3429000"/>
            <a:ext cx="10609954" cy="762000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820843" y="4267200"/>
            <a:ext cx="10609954" cy="6858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7" name="Text Placeholder 4"/>
          <p:cNvSpPr txBox="1">
            <a:spLocks/>
          </p:cNvSpPr>
          <p:nvPr userDrawn="1"/>
        </p:nvSpPr>
        <p:spPr>
          <a:xfrm>
            <a:off x="820842" y="6191250"/>
            <a:ext cx="2971800" cy="4191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18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宋体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6361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6" descr="m2s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305595" y="4456044"/>
            <a:ext cx="9144000" cy="186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C:\Users\Andy.Tiller.ANDYTILLER\Documents\AILK\Marketing\Product branding\Veris draft materials\PowerPoint\veris hand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38700" y="685800"/>
            <a:ext cx="7050088" cy="4219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41981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274638"/>
            <a:ext cx="11140385" cy="7921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n-GB"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>
              <a:lnSpc>
                <a:spcPts val="3500"/>
              </a:lnSpc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595209" y="1295401"/>
            <a:ext cx="11140385" cy="5018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Box 3"/>
          <p:cNvSpPr txBox="1"/>
          <p:nvPr userDrawn="1"/>
        </p:nvSpPr>
        <p:spPr>
          <a:xfrm>
            <a:off x="10852944" y="6542919"/>
            <a:ext cx="9144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2FD30B92-9C76-4C71-ACD4-EC624E353200}" type="slidenum">
              <a:rPr lang="en-GB" sz="1200" smtClean="0">
                <a:solidFill>
                  <a:srgbClr val="000000">
                    <a:tint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pPr algn="r"/>
              <a:t>‹#›</a:t>
            </a:fld>
            <a:endParaRPr lang="en-GB" sz="1200" dirty="0">
              <a:solidFill>
                <a:srgbClr val="000000">
                  <a:tint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Placeholder 4"/>
          <p:cNvSpPr txBox="1">
            <a:spLocks/>
          </p:cNvSpPr>
          <p:nvPr userDrawn="1"/>
        </p:nvSpPr>
        <p:spPr>
          <a:xfrm>
            <a:off x="76997" y="6400800"/>
            <a:ext cx="2971800" cy="4191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18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宋体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CONFIDENTIAL</a:t>
            </a:r>
            <a:endParaRPr lang="en-US">
              <a:solidFill>
                <a:srgbClr val="000000">
                  <a:tint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1400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7" y="274638"/>
            <a:ext cx="11141869" cy="79216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>
              <a:lnSpc>
                <a:spcPts val="3500"/>
              </a:lnSpc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737" y="1295400"/>
            <a:ext cx="5273675" cy="5105400"/>
          </a:xfrm>
        </p:spPr>
        <p:txBody>
          <a:bodyPr>
            <a:normAutofit/>
          </a:bodyPr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803" y="1295400"/>
            <a:ext cx="5275264" cy="5105400"/>
          </a:xfrm>
        </p:spPr>
        <p:txBody>
          <a:bodyPr>
            <a:normAutofit/>
          </a:bodyPr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0852944" y="6542919"/>
            <a:ext cx="9144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2FD30B92-9C76-4C71-ACD4-EC624E353200}" type="slidenum">
              <a:rPr lang="en-GB" sz="1200" smtClean="0">
                <a:solidFill>
                  <a:srgbClr val="000000">
                    <a:tint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pPr algn="r"/>
              <a:t>‹#›</a:t>
            </a:fld>
            <a:endParaRPr lang="en-GB" sz="1200" dirty="0">
              <a:solidFill>
                <a:srgbClr val="000000">
                  <a:tint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 Placeholder 4"/>
          <p:cNvSpPr txBox="1">
            <a:spLocks/>
          </p:cNvSpPr>
          <p:nvPr userDrawn="1"/>
        </p:nvSpPr>
        <p:spPr>
          <a:xfrm>
            <a:off x="76997" y="6400800"/>
            <a:ext cx="2971800" cy="4191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18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宋体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CONFIDENTIAL</a:t>
            </a:r>
            <a:endParaRPr lang="en-US">
              <a:solidFill>
                <a:srgbClr val="000000">
                  <a:tint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1116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727" y="274638"/>
            <a:ext cx="11141869" cy="79216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 dirty="0"/>
            </a:lvl1pPr>
          </a:lstStyle>
          <a:p>
            <a:pPr lvl="0">
              <a:lnSpc>
                <a:spcPts val="3500"/>
              </a:lnSpc>
            </a:pPr>
            <a:r>
              <a:rPr lang="en-US" dirty="0" smtClean="0"/>
              <a:t>Click to edit Master title</a:t>
            </a:r>
            <a:endParaRPr lang="en-GB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852944" y="6542919"/>
            <a:ext cx="9144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2FD30B92-9C76-4C71-ACD4-EC624E353200}" type="slidenum">
              <a:rPr lang="en-GB" sz="1200" smtClean="0">
                <a:solidFill>
                  <a:srgbClr val="000000">
                    <a:tint val="75000"/>
                  </a:srgbClr>
                </a:solidFill>
              </a:rPr>
              <a:pPr algn="r"/>
              <a:t>‹#›</a:t>
            </a:fld>
            <a:endParaRPr lang="en-GB" sz="1200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Text Placeholder 4"/>
          <p:cNvSpPr txBox="1">
            <a:spLocks/>
          </p:cNvSpPr>
          <p:nvPr userDrawn="1"/>
        </p:nvSpPr>
        <p:spPr>
          <a:xfrm>
            <a:off x="76997" y="6400800"/>
            <a:ext cx="2971800" cy="4191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18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宋体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CONFIDENTIAL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2437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0852944" y="6542919"/>
            <a:ext cx="9144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2FD30B92-9C76-4C71-ACD4-EC624E353200}" type="slidenum">
              <a:rPr lang="en-GB" sz="1200" smtClean="0">
                <a:solidFill>
                  <a:srgbClr val="000000">
                    <a:tint val="75000"/>
                  </a:srgbClr>
                </a:solidFill>
              </a:rPr>
              <a:pPr algn="r"/>
              <a:t>‹#›</a:t>
            </a:fld>
            <a:endParaRPr lang="en-GB" sz="1200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Text Placeholder 4"/>
          <p:cNvSpPr txBox="1">
            <a:spLocks/>
          </p:cNvSpPr>
          <p:nvPr userDrawn="1"/>
        </p:nvSpPr>
        <p:spPr>
          <a:xfrm>
            <a:off x="76997" y="6400800"/>
            <a:ext cx="2971800" cy="4191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18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宋体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CONFIDENTIAL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1083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888788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Freeform 126"/>
          <p:cNvSpPr>
            <a:spLocks/>
          </p:cNvSpPr>
          <p:nvPr/>
        </p:nvSpPr>
        <p:spPr bwMode="gray">
          <a:xfrm>
            <a:off x="-16512" y="342900"/>
            <a:ext cx="7843298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2D2B74"/>
              </a:solidFill>
            </a:endParaRPr>
          </a:p>
        </p:txBody>
      </p:sp>
      <p:sp>
        <p:nvSpPr>
          <p:cNvPr id="6" name="Line 164"/>
          <p:cNvSpPr>
            <a:spLocks noChangeShapeType="1"/>
          </p:cNvSpPr>
          <p:nvPr/>
        </p:nvSpPr>
        <p:spPr bwMode="gray">
          <a:xfrm>
            <a:off x="4131" y="908050"/>
            <a:ext cx="1188466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2D2B74"/>
              </a:solidFill>
              <a:ea typeface="宋体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26116" y="188913"/>
            <a:ext cx="11236556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solidFill>
                <a:srgbClr val="2D2B74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348903" y="6505594"/>
            <a:ext cx="38432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200" dirty="0">
                <a:solidFill>
                  <a:srgbClr val="2D2B74"/>
                </a:solidFill>
              </a:rPr>
              <a:t>Asiainfo-linkage confidential</a:t>
            </a:r>
          </a:p>
        </p:txBody>
      </p:sp>
      <p:pic>
        <p:nvPicPr>
          <p:cNvPr id="9" name="Picture 175" descr="G:\工作资料\原基础资料\PPT相关模板\AILK\全新的\logo-2\亚信联创 logo立体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26112" y="-1588"/>
            <a:ext cx="1605812" cy="86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790523" y="6400800"/>
            <a:ext cx="103036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2D2B74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0523" y="1295400"/>
            <a:ext cx="10303616" cy="491968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0004333" y="6505575"/>
            <a:ext cx="1089806" cy="261938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rgbClr val="2D2B74"/>
                </a:solidFill>
              </a:rPr>
              <a:t>Page </a:t>
            </a:r>
            <a:fld id="{EF172F39-6355-4925-9BEA-0C3D1EB4CFA3}" type="slidenum">
              <a:rPr lang="en-US" altLang="zh-CN">
                <a:solidFill>
                  <a:srgbClr val="2D2B74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2D2B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26083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1659" y="2130426"/>
            <a:ext cx="10105470" cy="1470025"/>
          </a:xfrm>
          <a:prstGeom prst="rect">
            <a:avLst/>
          </a:prstGeom>
        </p:spPr>
        <p:txBody>
          <a:bodyPr lIns="119978" tIns="59989" rIns="119978" bIns="599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83318" y="3886200"/>
            <a:ext cx="8322152" cy="1752600"/>
          </a:xfrm>
          <a:prstGeom prst="rect">
            <a:avLst/>
          </a:prstGeom>
        </p:spPr>
        <p:txBody>
          <a:bodyPr lIns="119978" tIns="59989" rIns="119978" bIns="59989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9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99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9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99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99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99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99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99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1AB55A04-1D7B-4793-B7D1-414B61AFE0CE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1C7DCF27-A43A-4DA9-8198-A04D08DB99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211" y="1295401"/>
            <a:ext cx="10701338" cy="5105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8841357-6C33-418B-9F04-12599AAFC7B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Users\chunchun\Documents\ppt\国航元素\ti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7422" y="642939"/>
            <a:ext cx="13040514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7422" y="1528762"/>
            <a:ext cx="9845471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400"/>
              </a:spcAft>
              <a:defRPr sz="2000" b="1">
                <a:latin typeface="微软雅黑" pitchFamily="34" charset="-122"/>
                <a:ea typeface="微软雅黑" pitchFamily="34" charset="-122"/>
              </a:defRPr>
            </a:lvl1pPr>
            <a:lvl2pPr marL="432000" indent="360000">
              <a:lnSpc>
                <a:spcPct val="130000"/>
              </a:lnSpc>
              <a:spcBef>
                <a:spcPts val="0"/>
              </a:spcBef>
              <a:spcAft>
                <a:spcPts val="1400"/>
              </a:spcAft>
              <a:buClr>
                <a:srgbClr val="1F3463"/>
              </a:buClr>
              <a:buFont typeface="Wingdings" pitchFamily="2" charset="2"/>
              <a:buChar char="n"/>
              <a:defRPr sz="1900">
                <a:latin typeface="微软雅黑" pitchFamily="34" charset="-122"/>
                <a:ea typeface="微软雅黑" pitchFamily="34" charset="-122"/>
              </a:defRPr>
            </a:lvl2pPr>
            <a:lvl3pPr marL="1152000" indent="-360000">
              <a:lnSpc>
                <a:spcPct val="130000"/>
              </a:lnSpc>
              <a:spcBef>
                <a:spcPts val="0"/>
              </a:spcBef>
              <a:spcAft>
                <a:spcPts val="1400"/>
              </a:spcAft>
              <a:buClr>
                <a:srgbClr val="0B173D"/>
              </a:buClr>
              <a:buFont typeface="+mj-lt"/>
              <a:buAutoNum type="arabicPeriod"/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207422" y="500042"/>
            <a:ext cx="10086927" cy="7747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 spc="100" baseline="0">
                <a:gradFill>
                  <a:gsLst>
                    <a:gs pos="0">
                      <a:srgbClr val="10357E"/>
                    </a:gs>
                    <a:gs pos="68000">
                      <a:srgbClr val="00042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0959977" y="6492876"/>
            <a:ext cx="9288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107C2-DE10-464F-8BD6-4C6F197AC6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41102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-1"/>
            <a:ext cx="11887994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843" y="4191000"/>
            <a:ext cx="10609954" cy="762000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843" y="5029200"/>
            <a:ext cx="10609954" cy="685800"/>
          </a:xfrm>
        </p:spPr>
        <p:txBody>
          <a:bodyPr/>
          <a:lstStyle>
            <a:lvl1pPr marL="0" indent="0" algn="l">
              <a:buNone/>
              <a:defRPr>
                <a:solidFill>
                  <a:srgbClr val="E46C0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6" name="Text Placeholder 4"/>
          <p:cNvSpPr txBox="1">
            <a:spLocks/>
          </p:cNvSpPr>
          <p:nvPr userDrawn="1"/>
        </p:nvSpPr>
        <p:spPr>
          <a:xfrm>
            <a:off x="820842" y="6191250"/>
            <a:ext cx="2971800" cy="4191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18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宋体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CONFIDENTIAL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541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394" y="3657449"/>
            <a:ext cx="8974726" cy="2409714"/>
          </a:xfrm>
          <a:prstGeom prst="rect">
            <a:avLst/>
          </a:prstGeom>
        </p:spPr>
      </p:pic>
      <p:pic>
        <p:nvPicPr>
          <p:cNvPr id="2050" name="Picture 2" descr="C:\Users\Andy.Tiller.ANDYTILLER\Documents\AILK\Marketing\Product branding\Veris draft materials\PowerPoint\veris hand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38700" y="685800"/>
            <a:ext cx="7050088" cy="4219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8021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43894" y="5924551"/>
            <a:ext cx="3025011" cy="812216"/>
          </a:xfrm>
          <a:prstGeom prst="rect">
            <a:avLst/>
          </a:prstGeom>
        </p:spPr>
      </p:pic>
      <p:pic>
        <p:nvPicPr>
          <p:cNvPr id="9" name="Picture 2" descr="C:\Users\Andy.Tiller.ANDYTILLER\Documents\AILK\Marketing\Product branding\Veris draft materials\PowerPoint\veris marble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614" y="446527"/>
            <a:ext cx="1905000" cy="21884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20843" y="3429000"/>
            <a:ext cx="10609954" cy="762000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820843" y="4267200"/>
            <a:ext cx="10609954" cy="6858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7" name="Text Placeholder 4"/>
          <p:cNvSpPr txBox="1">
            <a:spLocks/>
          </p:cNvSpPr>
          <p:nvPr userDrawn="1"/>
        </p:nvSpPr>
        <p:spPr>
          <a:xfrm>
            <a:off x="820842" y="6191250"/>
            <a:ext cx="2971800" cy="4191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18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宋体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CONFIDENTIAL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9247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394" y="3657449"/>
            <a:ext cx="8974726" cy="2409714"/>
          </a:xfrm>
          <a:prstGeom prst="rect">
            <a:avLst/>
          </a:prstGeom>
        </p:spPr>
      </p:pic>
      <p:pic>
        <p:nvPicPr>
          <p:cNvPr id="2050" name="Picture 2" descr="C:\Users\Andy.Tiller.ANDYTILLER\Documents\AILK\Marketing\Product branding\Veris draft materials\PowerPoint\veris hand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38700" y="685800"/>
            <a:ext cx="7050088" cy="4219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35112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96" y="1"/>
            <a:ext cx="1188799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843" y="4191000"/>
            <a:ext cx="10609954" cy="762000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843" y="5029200"/>
            <a:ext cx="10609954" cy="6858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 userDrawn="1"/>
        </p:nvSpPr>
        <p:spPr>
          <a:xfrm>
            <a:off x="820842" y="6191250"/>
            <a:ext cx="2971800" cy="4191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18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宋体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CONFIDENTIAL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5515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6" descr="m2s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9442903" y="6350793"/>
            <a:ext cx="2117702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C:\Users\Andy.Tiller.ANDYTILLER\Documents\AILK\Marketing\Product branding\Veris draft materials\PowerPoint\corp marble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195" y="410084"/>
            <a:ext cx="1905000" cy="22706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820843" y="3429000"/>
            <a:ext cx="10609954" cy="762000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820843" y="4267200"/>
            <a:ext cx="10609954" cy="6858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7" name="Text Placeholder 4"/>
          <p:cNvSpPr txBox="1">
            <a:spLocks/>
          </p:cNvSpPr>
          <p:nvPr userDrawn="1"/>
        </p:nvSpPr>
        <p:spPr>
          <a:xfrm>
            <a:off x="820842" y="6191250"/>
            <a:ext cx="2971800" cy="4191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18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宋体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CONFIDENTIAL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037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6" descr="m2s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305595" y="4456044"/>
            <a:ext cx="9144000" cy="186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C:\Users\Andy.Tiller.ANDYTILLER\Documents\AILK\Marketing\Product branding\Veris draft materials\PowerPoint\veris hand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38700" y="685800"/>
            <a:ext cx="7050088" cy="4219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43398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274638"/>
            <a:ext cx="11140385" cy="7921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n-GB"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>
              <a:lnSpc>
                <a:spcPts val="3500"/>
              </a:lnSpc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595209" y="1295401"/>
            <a:ext cx="11140385" cy="5018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Box 3"/>
          <p:cNvSpPr txBox="1"/>
          <p:nvPr userDrawn="1"/>
        </p:nvSpPr>
        <p:spPr>
          <a:xfrm>
            <a:off x="10852944" y="6542919"/>
            <a:ext cx="9144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2FD30B92-9C76-4C71-ACD4-EC624E353200}" type="slidenum">
              <a:rPr lang="en-GB" sz="1200" smtClean="0">
                <a:solidFill>
                  <a:srgbClr val="000000">
                    <a:tint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pPr algn="r"/>
              <a:t>‹#›</a:t>
            </a:fld>
            <a:endParaRPr lang="en-GB" sz="1200" dirty="0">
              <a:solidFill>
                <a:srgbClr val="000000">
                  <a:tint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Placeholder 4"/>
          <p:cNvSpPr txBox="1">
            <a:spLocks/>
          </p:cNvSpPr>
          <p:nvPr userDrawn="1"/>
        </p:nvSpPr>
        <p:spPr>
          <a:xfrm>
            <a:off x="76997" y="6400800"/>
            <a:ext cx="2971800" cy="4191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18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宋体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CONFIDENTIAL</a:t>
            </a:r>
            <a:endParaRPr lang="en-US">
              <a:solidFill>
                <a:srgbClr val="000000">
                  <a:tint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4661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7" y="274638"/>
            <a:ext cx="11141869" cy="79216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>
              <a:lnSpc>
                <a:spcPts val="3500"/>
              </a:lnSpc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737" y="1295400"/>
            <a:ext cx="5273675" cy="5105400"/>
          </a:xfrm>
        </p:spPr>
        <p:txBody>
          <a:bodyPr>
            <a:normAutofit/>
          </a:bodyPr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803" y="1295400"/>
            <a:ext cx="5275264" cy="5105400"/>
          </a:xfrm>
        </p:spPr>
        <p:txBody>
          <a:bodyPr>
            <a:normAutofit/>
          </a:bodyPr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0852944" y="6542919"/>
            <a:ext cx="9144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2FD30B92-9C76-4C71-ACD4-EC624E353200}" type="slidenum">
              <a:rPr lang="en-GB" sz="1200" smtClean="0">
                <a:solidFill>
                  <a:srgbClr val="000000">
                    <a:tint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pPr algn="r"/>
              <a:t>‹#›</a:t>
            </a:fld>
            <a:endParaRPr lang="en-GB" sz="1200" dirty="0">
              <a:solidFill>
                <a:srgbClr val="000000">
                  <a:tint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 Placeholder 4"/>
          <p:cNvSpPr txBox="1">
            <a:spLocks/>
          </p:cNvSpPr>
          <p:nvPr userDrawn="1"/>
        </p:nvSpPr>
        <p:spPr>
          <a:xfrm>
            <a:off x="76997" y="6400800"/>
            <a:ext cx="2971800" cy="4191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18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宋体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CONFIDENTIAL</a:t>
            </a:r>
            <a:endParaRPr lang="en-US">
              <a:solidFill>
                <a:srgbClr val="000000">
                  <a:tint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0347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727" y="274638"/>
            <a:ext cx="11141869" cy="79216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 dirty="0"/>
            </a:lvl1pPr>
          </a:lstStyle>
          <a:p>
            <a:pPr lvl="0">
              <a:lnSpc>
                <a:spcPts val="3500"/>
              </a:lnSpc>
            </a:pPr>
            <a:r>
              <a:rPr lang="en-US" dirty="0" smtClean="0"/>
              <a:t>Click to edit Master title</a:t>
            </a:r>
            <a:endParaRPr lang="en-GB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852944" y="6542919"/>
            <a:ext cx="9144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2FD30B92-9C76-4C71-ACD4-EC624E353200}" type="slidenum">
              <a:rPr lang="en-GB" sz="1200" smtClean="0">
                <a:solidFill>
                  <a:srgbClr val="000000">
                    <a:tint val="75000"/>
                  </a:srgbClr>
                </a:solidFill>
              </a:rPr>
              <a:pPr algn="r"/>
              <a:t>‹#›</a:t>
            </a:fld>
            <a:endParaRPr lang="en-GB" sz="1200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Text Placeholder 4"/>
          <p:cNvSpPr txBox="1">
            <a:spLocks/>
          </p:cNvSpPr>
          <p:nvPr userDrawn="1"/>
        </p:nvSpPr>
        <p:spPr>
          <a:xfrm>
            <a:off x="76997" y="6400800"/>
            <a:ext cx="2971800" cy="4191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18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宋体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CONFIDENTIAL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667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0852944" y="6542919"/>
            <a:ext cx="9144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2FD30B92-9C76-4C71-ACD4-EC624E353200}" type="slidenum">
              <a:rPr lang="en-GB" sz="1200" smtClean="0">
                <a:solidFill>
                  <a:srgbClr val="000000">
                    <a:tint val="75000"/>
                  </a:srgbClr>
                </a:solidFill>
              </a:rPr>
              <a:pPr algn="r"/>
              <a:t>‹#›</a:t>
            </a:fld>
            <a:endParaRPr lang="en-GB" sz="1200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Text Placeholder 4"/>
          <p:cNvSpPr txBox="1">
            <a:spLocks/>
          </p:cNvSpPr>
          <p:nvPr userDrawn="1"/>
        </p:nvSpPr>
        <p:spPr>
          <a:xfrm>
            <a:off x="76997" y="6400800"/>
            <a:ext cx="2971800" cy="4191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18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宋体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CONFIDENTIAL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2147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888788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Freeform 126"/>
          <p:cNvSpPr>
            <a:spLocks/>
          </p:cNvSpPr>
          <p:nvPr/>
        </p:nvSpPr>
        <p:spPr bwMode="gray">
          <a:xfrm>
            <a:off x="-16512" y="342900"/>
            <a:ext cx="7843298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2D2B74"/>
              </a:solidFill>
            </a:endParaRPr>
          </a:p>
        </p:txBody>
      </p:sp>
      <p:sp>
        <p:nvSpPr>
          <p:cNvPr id="6" name="Line 164"/>
          <p:cNvSpPr>
            <a:spLocks noChangeShapeType="1"/>
          </p:cNvSpPr>
          <p:nvPr/>
        </p:nvSpPr>
        <p:spPr bwMode="gray">
          <a:xfrm>
            <a:off x="4131" y="908050"/>
            <a:ext cx="1188466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2D2B74"/>
              </a:solidFill>
              <a:ea typeface="宋体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26116" y="188913"/>
            <a:ext cx="11236556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solidFill>
                <a:srgbClr val="2D2B74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348903" y="6505594"/>
            <a:ext cx="38432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200" dirty="0">
                <a:solidFill>
                  <a:srgbClr val="2D2B74"/>
                </a:solidFill>
              </a:rPr>
              <a:t>Asiainfo-linkage confidential</a:t>
            </a:r>
          </a:p>
        </p:txBody>
      </p:sp>
      <p:pic>
        <p:nvPicPr>
          <p:cNvPr id="9" name="Picture 175" descr="G:\工作资料\原基础资料\PPT相关模板\AILK\全新的\logo-2\亚信联创 logo立体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26112" y="-1588"/>
            <a:ext cx="1605812" cy="86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790523" y="6400800"/>
            <a:ext cx="103036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2D2B74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0523" y="1295400"/>
            <a:ext cx="10303616" cy="491968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0004333" y="6505575"/>
            <a:ext cx="1089806" cy="261938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rgbClr val="2D2B74"/>
                </a:solidFill>
              </a:rPr>
              <a:t>Page </a:t>
            </a:r>
            <a:fld id="{EF172F39-6355-4925-9BEA-0C3D1EB4CFA3}" type="slidenum">
              <a:rPr lang="en-US" altLang="zh-CN">
                <a:solidFill>
                  <a:srgbClr val="2D2B74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2D2B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673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96" y="1"/>
            <a:ext cx="1188799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843" y="4191000"/>
            <a:ext cx="10609954" cy="762000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843" y="5029200"/>
            <a:ext cx="10609954" cy="6858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 userDrawn="1"/>
        </p:nvSpPr>
        <p:spPr>
          <a:xfrm>
            <a:off x="820842" y="6191250"/>
            <a:ext cx="2971800" cy="4191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18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宋体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963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1659" y="2130426"/>
            <a:ext cx="10105470" cy="1470025"/>
          </a:xfrm>
          <a:prstGeom prst="rect">
            <a:avLst/>
          </a:prstGeom>
        </p:spPr>
        <p:txBody>
          <a:bodyPr lIns="119978" tIns="59989" rIns="119978" bIns="599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83318" y="3886200"/>
            <a:ext cx="8322152" cy="1752600"/>
          </a:xfrm>
          <a:prstGeom prst="rect">
            <a:avLst/>
          </a:prstGeom>
        </p:spPr>
        <p:txBody>
          <a:bodyPr lIns="119978" tIns="59989" rIns="119978" bIns="59989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9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99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9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99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99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99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99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99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1AB55A04-1D7B-4793-B7D1-414B61AFE0CE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1C7DCF27-A43A-4DA9-8198-A04D08DB99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211" y="1295401"/>
            <a:ext cx="10701338" cy="5105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8841357-6C33-418B-9F04-12599AAFC7B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Users\chunchun\Documents\ppt\国航元素\ti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7422" y="642939"/>
            <a:ext cx="13040514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7422" y="1528762"/>
            <a:ext cx="9845471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400"/>
              </a:spcAft>
              <a:defRPr sz="2000" b="1">
                <a:latin typeface="微软雅黑" pitchFamily="34" charset="-122"/>
                <a:ea typeface="微软雅黑" pitchFamily="34" charset="-122"/>
              </a:defRPr>
            </a:lvl1pPr>
            <a:lvl2pPr marL="432000" indent="360000">
              <a:lnSpc>
                <a:spcPct val="130000"/>
              </a:lnSpc>
              <a:spcBef>
                <a:spcPts val="0"/>
              </a:spcBef>
              <a:spcAft>
                <a:spcPts val="1400"/>
              </a:spcAft>
              <a:buClr>
                <a:srgbClr val="1F3463"/>
              </a:buClr>
              <a:buFont typeface="Wingdings" pitchFamily="2" charset="2"/>
              <a:buChar char="n"/>
              <a:defRPr sz="1900">
                <a:latin typeface="微软雅黑" pitchFamily="34" charset="-122"/>
                <a:ea typeface="微软雅黑" pitchFamily="34" charset="-122"/>
              </a:defRPr>
            </a:lvl2pPr>
            <a:lvl3pPr marL="1152000" indent="-360000">
              <a:lnSpc>
                <a:spcPct val="130000"/>
              </a:lnSpc>
              <a:spcBef>
                <a:spcPts val="0"/>
              </a:spcBef>
              <a:spcAft>
                <a:spcPts val="1400"/>
              </a:spcAft>
              <a:buClr>
                <a:srgbClr val="0B173D"/>
              </a:buClr>
              <a:buFont typeface="+mj-lt"/>
              <a:buAutoNum type="arabicPeriod"/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207422" y="500042"/>
            <a:ext cx="10086927" cy="7747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 spc="100" baseline="0">
                <a:gradFill>
                  <a:gsLst>
                    <a:gs pos="0">
                      <a:srgbClr val="10357E"/>
                    </a:gs>
                    <a:gs pos="68000">
                      <a:srgbClr val="00042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0959977" y="6492876"/>
            <a:ext cx="9288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107C2-DE10-464F-8BD6-4C6F197AC6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411029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1659" y="2130426"/>
            <a:ext cx="10105470" cy="1470025"/>
          </a:xfrm>
          <a:prstGeom prst="rect">
            <a:avLst/>
          </a:prstGeom>
        </p:spPr>
        <p:txBody>
          <a:bodyPr lIns="119978" tIns="59989" rIns="119978" bIns="599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83318" y="3886200"/>
            <a:ext cx="8322152" cy="1752600"/>
          </a:xfrm>
          <a:prstGeom prst="rect">
            <a:avLst/>
          </a:prstGeom>
        </p:spPr>
        <p:txBody>
          <a:bodyPr lIns="119978" tIns="59989" rIns="119978" bIns="59989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9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99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9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99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99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99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99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99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1AB55A04-1D7B-4793-B7D1-414B61AFE0CE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1C7DCF27-A43A-4DA9-8198-A04D08DB99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0" y="274639"/>
            <a:ext cx="10699909" cy="1143000"/>
          </a:xfrm>
          <a:prstGeom prst="rect">
            <a:avLst/>
          </a:prstGeom>
        </p:spPr>
        <p:txBody>
          <a:bodyPr lIns="119978" tIns="59989" rIns="119978" bIns="599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440" y="1600201"/>
            <a:ext cx="10699909" cy="4525963"/>
          </a:xfrm>
          <a:prstGeom prst="rect">
            <a:avLst/>
          </a:prstGeom>
        </p:spPr>
        <p:txBody>
          <a:bodyPr lIns="119978" tIns="59989" rIns="119978" bIns="59989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4EA36773-4F10-40BE-ABFD-DD6C8EAA6F1C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EE1E54C1-2235-46B4-8624-4F7FC9286B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132" y="4406901"/>
            <a:ext cx="10105470" cy="1362075"/>
          </a:xfrm>
          <a:prstGeom prst="rect">
            <a:avLst/>
          </a:prstGeom>
        </p:spPr>
        <p:txBody>
          <a:bodyPr lIns="119978" tIns="59989" rIns="119978" bIns="59989" anchor="t"/>
          <a:lstStyle>
            <a:lvl1pPr algn="l">
              <a:defRPr sz="5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132" y="2906713"/>
            <a:ext cx="10105470" cy="1500187"/>
          </a:xfrm>
          <a:prstGeom prst="rect">
            <a:avLst/>
          </a:prstGeom>
        </p:spPr>
        <p:txBody>
          <a:bodyPr lIns="119978" tIns="59989" rIns="119978" bIns="59989"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9989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19978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996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995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994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993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992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9913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0" y="274639"/>
            <a:ext cx="10699909" cy="1143000"/>
          </a:xfrm>
          <a:prstGeom prst="rect">
            <a:avLst/>
          </a:prstGeom>
        </p:spPr>
        <p:txBody>
          <a:bodyPr lIns="119978" tIns="59989" rIns="119978" bIns="599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4440" y="1600201"/>
            <a:ext cx="5250881" cy="4525963"/>
          </a:xfrm>
          <a:prstGeom prst="rect">
            <a:avLst/>
          </a:prstGeom>
        </p:spPr>
        <p:txBody>
          <a:bodyPr lIns="119978" tIns="59989" rIns="119978" bIns="59989"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3467" y="1600201"/>
            <a:ext cx="5250881" cy="4525963"/>
          </a:xfrm>
          <a:prstGeom prst="rect">
            <a:avLst/>
          </a:prstGeom>
        </p:spPr>
        <p:txBody>
          <a:bodyPr lIns="119978" tIns="59989" rIns="119978" bIns="59989"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0" y="274639"/>
            <a:ext cx="10699909" cy="1143000"/>
          </a:xfrm>
          <a:prstGeom prst="rect">
            <a:avLst/>
          </a:prstGeom>
        </p:spPr>
        <p:txBody>
          <a:bodyPr lIns="119978" tIns="59989" rIns="119978" bIns="59989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439" y="1535113"/>
            <a:ext cx="5252946" cy="639763"/>
          </a:xfrm>
          <a:prstGeom prst="rect">
            <a:avLst/>
          </a:prstGeom>
        </p:spPr>
        <p:txBody>
          <a:bodyPr lIns="119978" tIns="59989" rIns="119978" bIns="59989" anchor="b"/>
          <a:lstStyle>
            <a:lvl1pPr marL="0" indent="0">
              <a:buNone/>
              <a:defRPr sz="3100" b="1"/>
            </a:lvl1pPr>
            <a:lvl2pPr marL="599892" indent="0">
              <a:buNone/>
              <a:defRPr sz="2600" b="1"/>
            </a:lvl2pPr>
            <a:lvl3pPr marL="1199784" indent="0">
              <a:buNone/>
              <a:defRPr sz="2400" b="1"/>
            </a:lvl3pPr>
            <a:lvl4pPr marL="1799676" indent="0">
              <a:buNone/>
              <a:defRPr sz="2100" b="1"/>
            </a:lvl4pPr>
            <a:lvl5pPr marL="2399568" indent="0">
              <a:buNone/>
              <a:defRPr sz="2100" b="1"/>
            </a:lvl5pPr>
            <a:lvl6pPr marL="2999461" indent="0">
              <a:buNone/>
              <a:defRPr sz="2100" b="1"/>
            </a:lvl6pPr>
            <a:lvl7pPr marL="3599353" indent="0">
              <a:buNone/>
              <a:defRPr sz="2100" b="1"/>
            </a:lvl7pPr>
            <a:lvl8pPr marL="4199245" indent="0">
              <a:buNone/>
              <a:defRPr sz="2100" b="1"/>
            </a:lvl8pPr>
            <a:lvl9pPr marL="4799137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439" y="2174875"/>
            <a:ext cx="5252946" cy="3951288"/>
          </a:xfrm>
          <a:prstGeom prst="rect">
            <a:avLst/>
          </a:prstGeom>
        </p:spPr>
        <p:txBody>
          <a:bodyPr lIns="119978" tIns="59989" rIns="119978" bIns="59989"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39341" y="1535113"/>
            <a:ext cx="5255009" cy="639763"/>
          </a:xfrm>
          <a:prstGeom prst="rect">
            <a:avLst/>
          </a:prstGeom>
        </p:spPr>
        <p:txBody>
          <a:bodyPr lIns="119978" tIns="59989" rIns="119978" bIns="59989" anchor="b"/>
          <a:lstStyle>
            <a:lvl1pPr marL="0" indent="0">
              <a:buNone/>
              <a:defRPr sz="3100" b="1"/>
            </a:lvl1pPr>
            <a:lvl2pPr marL="599892" indent="0">
              <a:buNone/>
              <a:defRPr sz="2600" b="1"/>
            </a:lvl2pPr>
            <a:lvl3pPr marL="1199784" indent="0">
              <a:buNone/>
              <a:defRPr sz="2400" b="1"/>
            </a:lvl3pPr>
            <a:lvl4pPr marL="1799676" indent="0">
              <a:buNone/>
              <a:defRPr sz="2100" b="1"/>
            </a:lvl4pPr>
            <a:lvl5pPr marL="2399568" indent="0">
              <a:buNone/>
              <a:defRPr sz="2100" b="1"/>
            </a:lvl5pPr>
            <a:lvl6pPr marL="2999461" indent="0">
              <a:buNone/>
              <a:defRPr sz="2100" b="1"/>
            </a:lvl6pPr>
            <a:lvl7pPr marL="3599353" indent="0">
              <a:buNone/>
              <a:defRPr sz="2100" b="1"/>
            </a:lvl7pPr>
            <a:lvl8pPr marL="4199245" indent="0">
              <a:buNone/>
              <a:defRPr sz="2100" b="1"/>
            </a:lvl8pPr>
            <a:lvl9pPr marL="4799137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39341" y="2174875"/>
            <a:ext cx="5255009" cy="3951288"/>
          </a:xfrm>
          <a:prstGeom prst="rect">
            <a:avLst/>
          </a:prstGeom>
        </p:spPr>
        <p:txBody>
          <a:bodyPr lIns="119978" tIns="59989" rIns="119978" bIns="59989"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0" y="274639"/>
            <a:ext cx="10699909" cy="1143000"/>
          </a:xfrm>
          <a:prstGeom prst="rect">
            <a:avLst/>
          </a:prstGeom>
        </p:spPr>
        <p:txBody>
          <a:bodyPr lIns="119978" tIns="59989" rIns="119978" bIns="599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6" descr="m2s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9442903" y="6350793"/>
            <a:ext cx="2117702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C:\Users\Andy.Tiller.ANDYTILLER\Documents\AILK\Marketing\Product branding\Veris draft materials\PowerPoint\corp marble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195" y="410084"/>
            <a:ext cx="1905000" cy="22706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820843" y="3429000"/>
            <a:ext cx="10609954" cy="762000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820843" y="4267200"/>
            <a:ext cx="10609954" cy="6858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7" name="Text Placeholder 4"/>
          <p:cNvSpPr txBox="1">
            <a:spLocks/>
          </p:cNvSpPr>
          <p:nvPr userDrawn="1"/>
        </p:nvSpPr>
        <p:spPr>
          <a:xfrm>
            <a:off x="820842" y="6191250"/>
            <a:ext cx="2971800" cy="4191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18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宋体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5306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2" y="273049"/>
            <a:ext cx="3911329" cy="1162051"/>
          </a:xfrm>
          <a:prstGeom prst="rect">
            <a:avLst/>
          </a:prstGeom>
        </p:spPr>
        <p:txBody>
          <a:bodyPr lIns="119978" tIns="59989" rIns="119978" bIns="59989"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8186" y="273052"/>
            <a:ext cx="6646163" cy="5853113"/>
          </a:xfrm>
          <a:prstGeom prst="rect">
            <a:avLst/>
          </a:prstGeom>
        </p:spPr>
        <p:txBody>
          <a:bodyPr lIns="119978" tIns="59989" rIns="119978" bIns="59989"/>
          <a:lstStyle>
            <a:lvl1pPr>
              <a:defRPr sz="4200"/>
            </a:lvl1pPr>
            <a:lvl2pPr>
              <a:defRPr sz="37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4442" y="1435102"/>
            <a:ext cx="3911329" cy="4691063"/>
          </a:xfrm>
          <a:prstGeom prst="rect">
            <a:avLst/>
          </a:prstGeom>
        </p:spPr>
        <p:txBody>
          <a:bodyPr lIns="119978" tIns="59989" rIns="119978" bIns="59989"/>
          <a:lstStyle>
            <a:lvl1pPr marL="0" indent="0">
              <a:buNone/>
              <a:defRPr sz="1800"/>
            </a:lvl1pPr>
            <a:lvl2pPr marL="599892" indent="0">
              <a:buNone/>
              <a:defRPr sz="1600"/>
            </a:lvl2pPr>
            <a:lvl3pPr marL="1199784" indent="0">
              <a:buNone/>
              <a:defRPr sz="1300"/>
            </a:lvl3pPr>
            <a:lvl4pPr marL="1799676" indent="0">
              <a:buNone/>
              <a:defRPr sz="1200"/>
            </a:lvl4pPr>
            <a:lvl5pPr marL="2399568" indent="0">
              <a:buNone/>
              <a:defRPr sz="1200"/>
            </a:lvl5pPr>
            <a:lvl6pPr marL="2999461" indent="0">
              <a:buNone/>
              <a:defRPr sz="1200"/>
            </a:lvl6pPr>
            <a:lvl7pPr marL="3599353" indent="0">
              <a:buNone/>
              <a:defRPr sz="1200"/>
            </a:lvl7pPr>
            <a:lvl8pPr marL="4199245" indent="0">
              <a:buNone/>
              <a:defRPr sz="1200"/>
            </a:lvl8pPr>
            <a:lvl9pPr marL="4799137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0286" y="4800600"/>
            <a:ext cx="7133273" cy="566739"/>
          </a:xfrm>
          <a:prstGeom prst="rect">
            <a:avLst/>
          </a:prstGeom>
        </p:spPr>
        <p:txBody>
          <a:bodyPr lIns="119978" tIns="59989" rIns="119978" bIns="59989"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30286" y="612775"/>
            <a:ext cx="7133273" cy="4114800"/>
          </a:xfrm>
          <a:prstGeom prst="rect">
            <a:avLst/>
          </a:prstGeom>
        </p:spPr>
        <p:txBody>
          <a:bodyPr lIns="119978" tIns="59989" rIns="119978" bIns="59989"/>
          <a:lstStyle>
            <a:lvl1pPr marL="0" indent="0">
              <a:buNone/>
              <a:defRPr sz="4200"/>
            </a:lvl1pPr>
            <a:lvl2pPr marL="599892" indent="0">
              <a:buNone/>
              <a:defRPr sz="3700"/>
            </a:lvl2pPr>
            <a:lvl3pPr marL="1199784" indent="0">
              <a:buNone/>
              <a:defRPr sz="3100"/>
            </a:lvl3pPr>
            <a:lvl4pPr marL="1799676" indent="0">
              <a:buNone/>
              <a:defRPr sz="2600"/>
            </a:lvl4pPr>
            <a:lvl5pPr marL="2399568" indent="0">
              <a:buNone/>
              <a:defRPr sz="2600"/>
            </a:lvl5pPr>
            <a:lvl6pPr marL="2999461" indent="0">
              <a:buNone/>
              <a:defRPr sz="2600"/>
            </a:lvl6pPr>
            <a:lvl7pPr marL="3599353" indent="0">
              <a:buNone/>
              <a:defRPr sz="2600"/>
            </a:lvl7pPr>
            <a:lvl8pPr marL="4199245" indent="0">
              <a:buNone/>
              <a:defRPr sz="2600"/>
            </a:lvl8pPr>
            <a:lvl9pPr marL="4799137" indent="0">
              <a:buNone/>
              <a:defRPr sz="26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30286" y="5367338"/>
            <a:ext cx="7133273" cy="804863"/>
          </a:xfrm>
          <a:prstGeom prst="rect">
            <a:avLst/>
          </a:prstGeom>
        </p:spPr>
        <p:txBody>
          <a:bodyPr lIns="119978" tIns="59989" rIns="119978" bIns="59989"/>
          <a:lstStyle>
            <a:lvl1pPr marL="0" indent="0">
              <a:buNone/>
              <a:defRPr sz="1800"/>
            </a:lvl1pPr>
            <a:lvl2pPr marL="599892" indent="0">
              <a:buNone/>
              <a:defRPr sz="1600"/>
            </a:lvl2pPr>
            <a:lvl3pPr marL="1199784" indent="0">
              <a:buNone/>
              <a:defRPr sz="1300"/>
            </a:lvl3pPr>
            <a:lvl4pPr marL="1799676" indent="0">
              <a:buNone/>
              <a:defRPr sz="1200"/>
            </a:lvl4pPr>
            <a:lvl5pPr marL="2399568" indent="0">
              <a:buNone/>
              <a:defRPr sz="1200"/>
            </a:lvl5pPr>
            <a:lvl6pPr marL="2999461" indent="0">
              <a:buNone/>
              <a:defRPr sz="1200"/>
            </a:lvl6pPr>
            <a:lvl7pPr marL="3599353" indent="0">
              <a:buNone/>
              <a:defRPr sz="1200"/>
            </a:lvl7pPr>
            <a:lvl8pPr marL="4199245" indent="0">
              <a:buNone/>
              <a:defRPr sz="1200"/>
            </a:lvl8pPr>
            <a:lvl9pPr marL="4799137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0" y="274639"/>
            <a:ext cx="10699909" cy="1143000"/>
          </a:xfrm>
          <a:prstGeom prst="rect">
            <a:avLst/>
          </a:prstGeom>
        </p:spPr>
        <p:txBody>
          <a:bodyPr lIns="119978" tIns="59989" rIns="119978" bIns="599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4440" y="1600201"/>
            <a:ext cx="10699909" cy="4525963"/>
          </a:xfrm>
          <a:prstGeom prst="rect">
            <a:avLst/>
          </a:prstGeom>
        </p:spPr>
        <p:txBody>
          <a:bodyPr vert="eaVert" lIns="119978" tIns="59989" rIns="119978" bIns="59989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9371" y="274639"/>
            <a:ext cx="2674977" cy="5851525"/>
          </a:xfrm>
          <a:prstGeom prst="rect">
            <a:avLst/>
          </a:prstGeom>
        </p:spPr>
        <p:txBody>
          <a:bodyPr vert="eaVert" lIns="119978" tIns="59989" rIns="119978" bIns="599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4440" y="274639"/>
            <a:ext cx="7826785" cy="5851525"/>
          </a:xfrm>
          <a:prstGeom prst="rect">
            <a:avLst/>
          </a:prstGeom>
        </p:spPr>
        <p:txBody>
          <a:bodyPr vert="eaVert" lIns="119978" tIns="59989" rIns="119978" bIns="59989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-1"/>
            <a:ext cx="11887994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843" y="4191000"/>
            <a:ext cx="10609954" cy="762000"/>
          </a:xfrm>
          <a:prstGeom prst="rect">
            <a:avLst/>
          </a:prstGeo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843" y="5029200"/>
            <a:ext cx="10609954" cy="685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46C0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6" name="Text Placeholder 4"/>
          <p:cNvSpPr txBox="1">
            <a:spLocks/>
          </p:cNvSpPr>
          <p:nvPr userDrawn="1"/>
        </p:nvSpPr>
        <p:spPr>
          <a:xfrm>
            <a:off x="820842" y="6191250"/>
            <a:ext cx="2971800" cy="4191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18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宋体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6890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727" y="274638"/>
            <a:ext cx="11141869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 dirty="0"/>
            </a:lvl1pPr>
          </a:lstStyle>
          <a:p>
            <a:pPr lvl="0">
              <a:lnSpc>
                <a:spcPts val="3500"/>
              </a:lnSpc>
            </a:pPr>
            <a:r>
              <a:rPr lang="en-US" dirty="0" smtClean="0"/>
              <a:t>Click to edit Master title</a:t>
            </a:r>
            <a:endParaRPr lang="en-GB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852944" y="6542919"/>
            <a:ext cx="9144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2FD30B92-9C76-4C71-ACD4-EC624E353200}" type="slidenum">
              <a:rPr lang="en-GB" sz="1200" kern="120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00" kern="1200" dirty="0">
              <a:solidFill>
                <a:schemeClr val="tx1">
                  <a:tint val="75000"/>
                </a:schemeClr>
              </a:solidFill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" name="Text Placeholder 4"/>
          <p:cNvSpPr txBox="1">
            <a:spLocks/>
          </p:cNvSpPr>
          <p:nvPr userDrawn="1"/>
        </p:nvSpPr>
        <p:spPr>
          <a:xfrm>
            <a:off x="76997" y="6400800"/>
            <a:ext cx="2971800" cy="4191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18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宋体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5573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211" y="1295401"/>
            <a:ext cx="10701338" cy="5105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8841357-6C33-418B-9F04-12599AAFC7B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Users\chunchun\Documents\ppt\国航元素\ti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7422" y="642939"/>
            <a:ext cx="13040514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7422" y="1528762"/>
            <a:ext cx="9845471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400"/>
              </a:spcAft>
              <a:defRPr sz="2000" b="1">
                <a:latin typeface="微软雅黑" pitchFamily="34" charset="-122"/>
                <a:ea typeface="微软雅黑" pitchFamily="34" charset="-122"/>
              </a:defRPr>
            </a:lvl1pPr>
            <a:lvl2pPr marL="432000" indent="360000">
              <a:lnSpc>
                <a:spcPct val="130000"/>
              </a:lnSpc>
              <a:spcBef>
                <a:spcPts val="0"/>
              </a:spcBef>
              <a:spcAft>
                <a:spcPts val="1400"/>
              </a:spcAft>
              <a:buClr>
                <a:srgbClr val="1F3463"/>
              </a:buClr>
              <a:buFont typeface="Wingdings" pitchFamily="2" charset="2"/>
              <a:buChar char="n"/>
              <a:defRPr sz="1900">
                <a:latin typeface="微软雅黑" pitchFamily="34" charset="-122"/>
                <a:ea typeface="微软雅黑" pitchFamily="34" charset="-122"/>
              </a:defRPr>
            </a:lvl2pPr>
            <a:lvl3pPr marL="1152000" indent="-360000">
              <a:lnSpc>
                <a:spcPct val="130000"/>
              </a:lnSpc>
              <a:spcBef>
                <a:spcPts val="0"/>
              </a:spcBef>
              <a:spcAft>
                <a:spcPts val="1400"/>
              </a:spcAft>
              <a:buClr>
                <a:srgbClr val="0B173D"/>
              </a:buClr>
              <a:buFont typeface="+mj-lt"/>
              <a:buAutoNum type="arabicPeriod"/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207422" y="500042"/>
            <a:ext cx="10086927" cy="7747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 spc="100" baseline="0">
                <a:gradFill>
                  <a:gsLst>
                    <a:gs pos="0">
                      <a:srgbClr val="10357E"/>
                    </a:gs>
                    <a:gs pos="68000">
                      <a:srgbClr val="00042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0959977" y="6492876"/>
            <a:ext cx="9288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107C2-DE10-464F-8BD6-4C6F197AC6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4110293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6" descr="m2s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305595" y="4456044"/>
            <a:ext cx="9144000" cy="186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C:\Users\Andy.Tiller.ANDYTILLER\Documents\AILK\Marketing\Product branding\Veris draft materials\PowerPoint\veris hand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38700" y="685800"/>
            <a:ext cx="7050088" cy="4219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5502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1659" y="2131487"/>
            <a:ext cx="10105470" cy="1468967"/>
          </a:xfrm>
          <a:prstGeom prst="rect">
            <a:avLst/>
          </a:prstGeom>
        </p:spPr>
        <p:txBody>
          <a:bodyPr lIns="119967" tIns="59984" rIns="119967" bIns="59984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83318" y="3886200"/>
            <a:ext cx="8322152" cy="1752600"/>
          </a:xfrm>
          <a:prstGeom prst="rect">
            <a:avLst/>
          </a:prstGeom>
        </p:spPr>
        <p:txBody>
          <a:bodyPr lIns="119967" tIns="59984" rIns="119967" bIns="59984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9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99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99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99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99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99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9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98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5154-93CD-4B2B-8D0B-D756E49829F8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228A-40C6-4BF8-BCA8-1280A10A64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6" descr="m2s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305595" y="4456044"/>
            <a:ext cx="9144000" cy="186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C:\Users\Andy.Tiller.ANDYTILLER\Documents\AILK\Marketing\Product branding\Veris draft materials\PowerPoint\veris hand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38700" y="685800"/>
            <a:ext cx="7050088" cy="4219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5502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2" y="275167"/>
            <a:ext cx="10699909" cy="1143000"/>
          </a:xfrm>
          <a:prstGeom prst="rect">
            <a:avLst/>
          </a:prstGeom>
        </p:spPr>
        <p:txBody>
          <a:bodyPr lIns="119967" tIns="59984" rIns="119967" bIns="59984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442" y="1600204"/>
            <a:ext cx="10699909" cy="4525433"/>
          </a:xfrm>
          <a:prstGeom prst="rect">
            <a:avLst/>
          </a:prstGeom>
        </p:spPr>
        <p:txBody>
          <a:bodyPr lIns="119967" tIns="59984" rIns="119967" bIns="59984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5154-93CD-4B2B-8D0B-D756E49829F8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228A-40C6-4BF8-BCA8-1280A10A64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132" y="4406900"/>
            <a:ext cx="10105470" cy="1363133"/>
          </a:xfrm>
          <a:prstGeom prst="rect">
            <a:avLst/>
          </a:prstGeom>
        </p:spPr>
        <p:txBody>
          <a:bodyPr lIns="119967" tIns="59984" rIns="119967" bIns="59984" anchor="t"/>
          <a:lstStyle>
            <a:lvl1pPr algn="l">
              <a:defRPr sz="5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132" y="2906187"/>
            <a:ext cx="10105470" cy="1500716"/>
          </a:xfrm>
          <a:prstGeom prst="rect">
            <a:avLst/>
          </a:prstGeom>
        </p:spPr>
        <p:txBody>
          <a:bodyPr lIns="119967" tIns="59984" rIns="119967" bIns="59984"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998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19966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9950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993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9916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9900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9883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986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5154-93CD-4B2B-8D0B-D756E49829F8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228A-40C6-4BF8-BCA8-1280A10A64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2" y="275167"/>
            <a:ext cx="10699909" cy="1143000"/>
          </a:xfrm>
          <a:prstGeom prst="rect">
            <a:avLst/>
          </a:prstGeom>
        </p:spPr>
        <p:txBody>
          <a:bodyPr lIns="119967" tIns="59984" rIns="119967" bIns="59984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4441" y="1600204"/>
            <a:ext cx="5250881" cy="4525433"/>
          </a:xfrm>
          <a:prstGeom prst="rect">
            <a:avLst/>
          </a:prstGeom>
        </p:spPr>
        <p:txBody>
          <a:bodyPr lIns="119967" tIns="59984" rIns="119967" bIns="59984"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3467" y="1600204"/>
            <a:ext cx="5250881" cy="4525433"/>
          </a:xfrm>
          <a:prstGeom prst="rect">
            <a:avLst/>
          </a:prstGeom>
        </p:spPr>
        <p:txBody>
          <a:bodyPr lIns="119967" tIns="59984" rIns="119967" bIns="59984"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5154-93CD-4B2B-8D0B-D756E49829F8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228A-40C6-4BF8-BCA8-1280A10A64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2" y="275167"/>
            <a:ext cx="10699909" cy="1143000"/>
          </a:xfrm>
          <a:prstGeom prst="rect">
            <a:avLst/>
          </a:prstGeom>
        </p:spPr>
        <p:txBody>
          <a:bodyPr lIns="119967" tIns="59984" rIns="119967" bIns="59984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439" y="1534584"/>
            <a:ext cx="5252946" cy="641349"/>
          </a:xfrm>
          <a:prstGeom prst="rect">
            <a:avLst/>
          </a:prstGeom>
        </p:spPr>
        <p:txBody>
          <a:bodyPr lIns="119967" tIns="59984" rIns="119967" bIns="59984" anchor="b"/>
          <a:lstStyle>
            <a:lvl1pPr marL="0" indent="0">
              <a:buNone/>
              <a:defRPr sz="3100" b="1"/>
            </a:lvl1pPr>
            <a:lvl2pPr marL="599834" indent="0">
              <a:buNone/>
              <a:defRPr sz="2600" b="1"/>
            </a:lvl2pPr>
            <a:lvl3pPr marL="1199666" indent="0">
              <a:buNone/>
              <a:defRPr sz="2400" b="1"/>
            </a:lvl3pPr>
            <a:lvl4pPr marL="1799501" indent="0">
              <a:buNone/>
              <a:defRPr sz="2100" b="1"/>
            </a:lvl4pPr>
            <a:lvl5pPr marL="2399335" indent="0">
              <a:buNone/>
              <a:defRPr sz="2100" b="1"/>
            </a:lvl5pPr>
            <a:lvl6pPr marL="2999169" indent="0">
              <a:buNone/>
              <a:defRPr sz="2100" b="1"/>
            </a:lvl6pPr>
            <a:lvl7pPr marL="3599004" indent="0">
              <a:buNone/>
              <a:defRPr sz="2100" b="1"/>
            </a:lvl7pPr>
            <a:lvl8pPr marL="4198837" indent="0">
              <a:buNone/>
              <a:defRPr sz="2100" b="1"/>
            </a:lvl8pPr>
            <a:lvl9pPr marL="479867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439" y="2175934"/>
            <a:ext cx="5252946" cy="3949700"/>
          </a:xfrm>
          <a:prstGeom prst="rect">
            <a:avLst/>
          </a:prstGeom>
        </p:spPr>
        <p:txBody>
          <a:bodyPr lIns="119967" tIns="59984" rIns="119967" bIns="59984"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39343" y="1534584"/>
            <a:ext cx="5255009" cy="641349"/>
          </a:xfrm>
          <a:prstGeom prst="rect">
            <a:avLst/>
          </a:prstGeom>
        </p:spPr>
        <p:txBody>
          <a:bodyPr lIns="119967" tIns="59984" rIns="119967" bIns="59984" anchor="b"/>
          <a:lstStyle>
            <a:lvl1pPr marL="0" indent="0">
              <a:buNone/>
              <a:defRPr sz="3100" b="1"/>
            </a:lvl1pPr>
            <a:lvl2pPr marL="599834" indent="0">
              <a:buNone/>
              <a:defRPr sz="2600" b="1"/>
            </a:lvl2pPr>
            <a:lvl3pPr marL="1199666" indent="0">
              <a:buNone/>
              <a:defRPr sz="2400" b="1"/>
            </a:lvl3pPr>
            <a:lvl4pPr marL="1799501" indent="0">
              <a:buNone/>
              <a:defRPr sz="2100" b="1"/>
            </a:lvl4pPr>
            <a:lvl5pPr marL="2399335" indent="0">
              <a:buNone/>
              <a:defRPr sz="2100" b="1"/>
            </a:lvl5pPr>
            <a:lvl6pPr marL="2999169" indent="0">
              <a:buNone/>
              <a:defRPr sz="2100" b="1"/>
            </a:lvl6pPr>
            <a:lvl7pPr marL="3599004" indent="0">
              <a:buNone/>
              <a:defRPr sz="2100" b="1"/>
            </a:lvl7pPr>
            <a:lvl8pPr marL="4198837" indent="0">
              <a:buNone/>
              <a:defRPr sz="2100" b="1"/>
            </a:lvl8pPr>
            <a:lvl9pPr marL="479867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39343" y="2175934"/>
            <a:ext cx="5255009" cy="3949700"/>
          </a:xfrm>
          <a:prstGeom prst="rect">
            <a:avLst/>
          </a:prstGeom>
        </p:spPr>
        <p:txBody>
          <a:bodyPr lIns="119967" tIns="59984" rIns="119967" bIns="59984"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5154-93CD-4B2B-8D0B-D756E49829F8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228A-40C6-4BF8-BCA8-1280A10A64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2" y="275167"/>
            <a:ext cx="10699909" cy="1143000"/>
          </a:xfrm>
          <a:prstGeom prst="rect">
            <a:avLst/>
          </a:prstGeom>
        </p:spPr>
        <p:txBody>
          <a:bodyPr lIns="119967" tIns="59984" rIns="119967" bIns="59984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5154-93CD-4B2B-8D0B-D756E49829F8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228A-40C6-4BF8-BCA8-1280A10A64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5154-93CD-4B2B-8D0B-D756E49829F8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228A-40C6-4BF8-BCA8-1280A10A64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3" y="273051"/>
            <a:ext cx="3911329" cy="1162049"/>
          </a:xfrm>
          <a:prstGeom prst="rect">
            <a:avLst/>
          </a:prstGeom>
        </p:spPr>
        <p:txBody>
          <a:bodyPr lIns="119967" tIns="59984" rIns="119967" bIns="59984"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8187" y="273052"/>
            <a:ext cx="6646163" cy="5852583"/>
          </a:xfrm>
          <a:prstGeom prst="rect">
            <a:avLst/>
          </a:prstGeom>
        </p:spPr>
        <p:txBody>
          <a:bodyPr lIns="119967" tIns="59984" rIns="119967" bIns="59984"/>
          <a:lstStyle>
            <a:lvl1pPr>
              <a:defRPr sz="4200"/>
            </a:lvl1pPr>
            <a:lvl2pPr>
              <a:defRPr sz="37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4443" y="1435100"/>
            <a:ext cx="3911329" cy="4690533"/>
          </a:xfrm>
          <a:prstGeom prst="rect">
            <a:avLst/>
          </a:prstGeom>
        </p:spPr>
        <p:txBody>
          <a:bodyPr lIns="119967" tIns="59984" rIns="119967" bIns="59984"/>
          <a:lstStyle>
            <a:lvl1pPr marL="0" indent="0">
              <a:buNone/>
              <a:defRPr sz="1800"/>
            </a:lvl1pPr>
            <a:lvl2pPr marL="599834" indent="0">
              <a:buNone/>
              <a:defRPr sz="1600"/>
            </a:lvl2pPr>
            <a:lvl3pPr marL="1199666" indent="0">
              <a:buNone/>
              <a:defRPr sz="1300"/>
            </a:lvl3pPr>
            <a:lvl4pPr marL="1799501" indent="0">
              <a:buNone/>
              <a:defRPr sz="1200"/>
            </a:lvl4pPr>
            <a:lvl5pPr marL="2399335" indent="0">
              <a:buNone/>
              <a:defRPr sz="1200"/>
            </a:lvl5pPr>
            <a:lvl6pPr marL="2999169" indent="0">
              <a:buNone/>
              <a:defRPr sz="1200"/>
            </a:lvl6pPr>
            <a:lvl7pPr marL="3599004" indent="0">
              <a:buNone/>
              <a:defRPr sz="1200"/>
            </a:lvl7pPr>
            <a:lvl8pPr marL="4198837" indent="0">
              <a:buNone/>
              <a:defRPr sz="1200"/>
            </a:lvl8pPr>
            <a:lvl9pPr marL="479867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5154-93CD-4B2B-8D0B-D756E49829F8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228A-40C6-4BF8-BCA8-1280A10A64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0287" y="4800601"/>
            <a:ext cx="7133273" cy="567267"/>
          </a:xfrm>
          <a:prstGeom prst="rect">
            <a:avLst/>
          </a:prstGeom>
        </p:spPr>
        <p:txBody>
          <a:bodyPr lIns="119967" tIns="59984" rIns="119967" bIns="59984"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30287" y="613833"/>
            <a:ext cx="7133273" cy="4114800"/>
          </a:xfrm>
          <a:prstGeom prst="rect">
            <a:avLst/>
          </a:prstGeom>
        </p:spPr>
        <p:txBody>
          <a:bodyPr lIns="119967" tIns="59984" rIns="119967" bIns="59984"/>
          <a:lstStyle>
            <a:lvl1pPr marL="0" indent="0">
              <a:buNone/>
              <a:defRPr sz="4200"/>
            </a:lvl1pPr>
            <a:lvl2pPr marL="599834" indent="0">
              <a:buNone/>
              <a:defRPr sz="3700"/>
            </a:lvl2pPr>
            <a:lvl3pPr marL="1199666" indent="0">
              <a:buNone/>
              <a:defRPr sz="3100"/>
            </a:lvl3pPr>
            <a:lvl4pPr marL="1799501" indent="0">
              <a:buNone/>
              <a:defRPr sz="2600"/>
            </a:lvl4pPr>
            <a:lvl5pPr marL="2399335" indent="0">
              <a:buNone/>
              <a:defRPr sz="2600"/>
            </a:lvl5pPr>
            <a:lvl6pPr marL="2999169" indent="0">
              <a:buNone/>
              <a:defRPr sz="2600"/>
            </a:lvl6pPr>
            <a:lvl7pPr marL="3599004" indent="0">
              <a:buNone/>
              <a:defRPr sz="2600"/>
            </a:lvl7pPr>
            <a:lvl8pPr marL="4198837" indent="0">
              <a:buNone/>
              <a:defRPr sz="2600"/>
            </a:lvl8pPr>
            <a:lvl9pPr marL="4798670" indent="0">
              <a:buNone/>
              <a:defRPr sz="26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30287" y="5367868"/>
            <a:ext cx="7133273" cy="804333"/>
          </a:xfrm>
          <a:prstGeom prst="rect">
            <a:avLst/>
          </a:prstGeom>
        </p:spPr>
        <p:txBody>
          <a:bodyPr lIns="119967" tIns="59984" rIns="119967" bIns="59984"/>
          <a:lstStyle>
            <a:lvl1pPr marL="0" indent="0">
              <a:buNone/>
              <a:defRPr sz="1800"/>
            </a:lvl1pPr>
            <a:lvl2pPr marL="599834" indent="0">
              <a:buNone/>
              <a:defRPr sz="1600"/>
            </a:lvl2pPr>
            <a:lvl3pPr marL="1199666" indent="0">
              <a:buNone/>
              <a:defRPr sz="1300"/>
            </a:lvl3pPr>
            <a:lvl4pPr marL="1799501" indent="0">
              <a:buNone/>
              <a:defRPr sz="1200"/>
            </a:lvl4pPr>
            <a:lvl5pPr marL="2399335" indent="0">
              <a:buNone/>
              <a:defRPr sz="1200"/>
            </a:lvl5pPr>
            <a:lvl6pPr marL="2999169" indent="0">
              <a:buNone/>
              <a:defRPr sz="1200"/>
            </a:lvl6pPr>
            <a:lvl7pPr marL="3599004" indent="0">
              <a:buNone/>
              <a:defRPr sz="1200"/>
            </a:lvl7pPr>
            <a:lvl8pPr marL="4198837" indent="0">
              <a:buNone/>
              <a:defRPr sz="1200"/>
            </a:lvl8pPr>
            <a:lvl9pPr marL="479867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5154-93CD-4B2B-8D0B-D756E49829F8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228A-40C6-4BF8-BCA8-1280A10A64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2" y="275167"/>
            <a:ext cx="10699909" cy="1143000"/>
          </a:xfrm>
          <a:prstGeom prst="rect">
            <a:avLst/>
          </a:prstGeom>
        </p:spPr>
        <p:txBody>
          <a:bodyPr lIns="119967" tIns="59984" rIns="119967" bIns="59984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4442" y="1600204"/>
            <a:ext cx="10699909" cy="4525433"/>
          </a:xfrm>
          <a:prstGeom prst="rect">
            <a:avLst/>
          </a:prstGeom>
        </p:spPr>
        <p:txBody>
          <a:bodyPr vert="eaVert" lIns="119967" tIns="59984" rIns="119967" bIns="59984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5154-93CD-4B2B-8D0B-D756E49829F8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228A-40C6-4BF8-BCA8-1280A10A64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9371" y="275168"/>
            <a:ext cx="2674977" cy="5850467"/>
          </a:xfrm>
          <a:prstGeom prst="rect">
            <a:avLst/>
          </a:prstGeom>
        </p:spPr>
        <p:txBody>
          <a:bodyPr vert="eaVert" lIns="119967" tIns="59984" rIns="119967" bIns="59984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4441" y="275168"/>
            <a:ext cx="7826785" cy="5850467"/>
          </a:xfrm>
          <a:prstGeom prst="rect">
            <a:avLst/>
          </a:prstGeom>
        </p:spPr>
        <p:txBody>
          <a:bodyPr vert="eaVert" lIns="119967" tIns="59984" rIns="119967" bIns="59984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5154-93CD-4B2B-8D0B-D756E49829F8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228A-40C6-4BF8-BCA8-1280A10A64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274638"/>
            <a:ext cx="11140385" cy="7921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n-GB"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>
              <a:lnSpc>
                <a:spcPts val="3500"/>
              </a:lnSpc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595209" y="1295401"/>
            <a:ext cx="11140385" cy="5018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Box 3"/>
          <p:cNvSpPr txBox="1"/>
          <p:nvPr userDrawn="1"/>
        </p:nvSpPr>
        <p:spPr>
          <a:xfrm>
            <a:off x="10852944" y="6542919"/>
            <a:ext cx="9144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2FD30B92-9C76-4C71-ACD4-EC624E353200}" type="slidenum">
              <a:rPr lang="en-GB" sz="1200" kern="120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00" kern="1200" dirty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Text Placeholder 4"/>
          <p:cNvSpPr txBox="1">
            <a:spLocks/>
          </p:cNvSpPr>
          <p:nvPr userDrawn="1"/>
        </p:nvSpPr>
        <p:spPr>
          <a:xfrm>
            <a:off x="76997" y="6400800"/>
            <a:ext cx="2971800" cy="4191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18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宋体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CONFIDENTIAL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0465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-1"/>
            <a:ext cx="11887994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843" y="4191000"/>
            <a:ext cx="10609954" cy="762000"/>
          </a:xfrm>
          <a:prstGeom prst="rect">
            <a:avLst/>
          </a:prstGeo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843" y="5029200"/>
            <a:ext cx="10609954" cy="685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46C0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6" name="Text Placeholder 4"/>
          <p:cNvSpPr txBox="1">
            <a:spLocks/>
          </p:cNvSpPr>
          <p:nvPr userDrawn="1"/>
        </p:nvSpPr>
        <p:spPr>
          <a:xfrm>
            <a:off x="820842" y="6191250"/>
            <a:ext cx="2971800" cy="4191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18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宋体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6890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727" y="274638"/>
            <a:ext cx="11141869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 dirty="0"/>
            </a:lvl1pPr>
          </a:lstStyle>
          <a:p>
            <a:pPr lvl="0">
              <a:lnSpc>
                <a:spcPts val="3500"/>
              </a:lnSpc>
            </a:pPr>
            <a:r>
              <a:rPr lang="en-US" dirty="0" smtClean="0"/>
              <a:t>Click to edit Master title</a:t>
            </a:r>
            <a:endParaRPr lang="en-GB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852944" y="6542919"/>
            <a:ext cx="9144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2FD30B92-9C76-4C71-ACD4-EC624E353200}" type="slidenum">
              <a:rPr lang="en-GB" sz="1200" kern="120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00" kern="1200" dirty="0">
              <a:solidFill>
                <a:schemeClr val="tx1">
                  <a:tint val="75000"/>
                </a:schemeClr>
              </a:solidFill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" name="Text Placeholder 4"/>
          <p:cNvSpPr txBox="1">
            <a:spLocks/>
          </p:cNvSpPr>
          <p:nvPr userDrawn="1"/>
        </p:nvSpPr>
        <p:spPr>
          <a:xfrm>
            <a:off x="76997" y="6400800"/>
            <a:ext cx="2971800" cy="4191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18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宋体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5573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211" y="1295401"/>
            <a:ext cx="10701338" cy="5105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8841357-6C33-418B-9F04-12599AAFC7B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Users\chunchun\Documents\ppt\国航元素\ti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7422" y="642939"/>
            <a:ext cx="13040514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7422" y="1528762"/>
            <a:ext cx="9845471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400"/>
              </a:spcAft>
              <a:defRPr sz="2000" b="1">
                <a:latin typeface="微软雅黑" pitchFamily="34" charset="-122"/>
                <a:ea typeface="微软雅黑" pitchFamily="34" charset="-122"/>
              </a:defRPr>
            </a:lvl1pPr>
            <a:lvl2pPr marL="432000" indent="360000">
              <a:lnSpc>
                <a:spcPct val="130000"/>
              </a:lnSpc>
              <a:spcBef>
                <a:spcPts val="0"/>
              </a:spcBef>
              <a:spcAft>
                <a:spcPts val="1400"/>
              </a:spcAft>
              <a:buClr>
                <a:srgbClr val="1F3463"/>
              </a:buClr>
              <a:buFont typeface="Wingdings" pitchFamily="2" charset="2"/>
              <a:buChar char="n"/>
              <a:defRPr sz="1900">
                <a:latin typeface="微软雅黑" pitchFamily="34" charset="-122"/>
                <a:ea typeface="微软雅黑" pitchFamily="34" charset="-122"/>
              </a:defRPr>
            </a:lvl2pPr>
            <a:lvl3pPr marL="1152000" indent="-360000">
              <a:lnSpc>
                <a:spcPct val="130000"/>
              </a:lnSpc>
              <a:spcBef>
                <a:spcPts val="0"/>
              </a:spcBef>
              <a:spcAft>
                <a:spcPts val="1400"/>
              </a:spcAft>
              <a:buClr>
                <a:srgbClr val="0B173D"/>
              </a:buClr>
              <a:buFont typeface="+mj-lt"/>
              <a:buAutoNum type="arabicPeriod"/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207422" y="500042"/>
            <a:ext cx="10086927" cy="7747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 spc="100" baseline="0">
                <a:gradFill>
                  <a:gsLst>
                    <a:gs pos="0">
                      <a:srgbClr val="10357E"/>
                    </a:gs>
                    <a:gs pos="68000">
                      <a:srgbClr val="00042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0959977" y="6492876"/>
            <a:ext cx="9288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107C2-DE10-464F-8BD6-4C6F197AC6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4110293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6" descr="m2s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305595" y="4456044"/>
            <a:ext cx="9144000" cy="186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C:\Users\Andy.Tiller.ANDYTILLER\Documents\AILK\Marketing\Product branding\Veris draft materials\PowerPoint\veris hand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38700" y="685800"/>
            <a:ext cx="7050088" cy="4219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5502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43894" y="5924551"/>
            <a:ext cx="3025011" cy="812216"/>
          </a:xfrm>
          <a:prstGeom prst="rect">
            <a:avLst/>
          </a:prstGeom>
        </p:spPr>
      </p:pic>
      <p:pic>
        <p:nvPicPr>
          <p:cNvPr id="9" name="Picture 2" descr="C:\Users\Andy.Tiller.ANDYTILLER\Documents\AILK\Marketing\Product branding\Veris draft materials\PowerPoint\veris marble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614" y="446527"/>
            <a:ext cx="1905000" cy="21884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20843" y="3429000"/>
            <a:ext cx="10609954" cy="762000"/>
          </a:xfrm>
          <a:prstGeom prst="rect">
            <a:avLst/>
          </a:prstGeo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820843" y="4267200"/>
            <a:ext cx="10609954" cy="685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7" name="Text Placeholder 4"/>
          <p:cNvSpPr txBox="1">
            <a:spLocks/>
          </p:cNvSpPr>
          <p:nvPr userDrawn="1"/>
        </p:nvSpPr>
        <p:spPr>
          <a:xfrm>
            <a:off x="820842" y="6191250"/>
            <a:ext cx="2971800" cy="4191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18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宋体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CONFIDENTIAL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9247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1659" y="2131489"/>
            <a:ext cx="10105470" cy="1468967"/>
          </a:xfrm>
          <a:prstGeom prst="rect">
            <a:avLst/>
          </a:prstGeom>
        </p:spPr>
        <p:txBody>
          <a:bodyPr lIns="119961" tIns="59981" rIns="119961" bIns="59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83318" y="3886200"/>
            <a:ext cx="8322152" cy="1752600"/>
          </a:xfrm>
          <a:prstGeom prst="rect">
            <a:avLst/>
          </a:prstGeom>
        </p:spPr>
        <p:txBody>
          <a:bodyPr lIns="119961" tIns="59981" rIns="119961" bIns="5998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9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99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99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99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99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98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9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98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7C35DAC6-66BF-47B3-A86F-1A36B73EC1AC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5" y="6356355"/>
            <a:ext cx="3764783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50D9EF77-C934-4574-8DA3-CBF35C77E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2" y="275167"/>
            <a:ext cx="10699909" cy="1143000"/>
          </a:xfrm>
          <a:prstGeom prst="rect">
            <a:avLst/>
          </a:prstGeom>
        </p:spPr>
        <p:txBody>
          <a:bodyPr lIns="119961" tIns="59981" rIns="119961" bIns="59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442" y="1600205"/>
            <a:ext cx="10699909" cy="4525433"/>
          </a:xfrm>
          <a:prstGeom prst="rect">
            <a:avLst/>
          </a:prstGeom>
        </p:spPr>
        <p:txBody>
          <a:bodyPr lIns="119961" tIns="59981" rIns="119961" bIns="5998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7C35DAC6-66BF-47B3-A86F-1A36B73EC1AC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5" y="6356355"/>
            <a:ext cx="3764783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50D9EF77-C934-4574-8DA3-CBF35C77E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132" y="4406900"/>
            <a:ext cx="10105470" cy="1363133"/>
          </a:xfrm>
          <a:prstGeom prst="rect">
            <a:avLst/>
          </a:prstGeom>
        </p:spPr>
        <p:txBody>
          <a:bodyPr lIns="119961" tIns="59981" rIns="119961" bIns="59981" anchor="t"/>
          <a:lstStyle>
            <a:lvl1pPr algn="l">
              <a:defRPr sz="5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132" y="2906187"/>
            <a:ext cx="10105470" cy="1500716"/>
          </a:xfrm>
          <a:prstGeom prst="rect">
            <a:avLst/>
          </a:prstGeom>
        </p:spPr>
        <p:txBody>
          <a:bodyPr lIns="119961" tIns="59981" rIns="119961" bIns="59981"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9980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19960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9941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992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990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9882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9863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9843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7C35DAC6-66BF-47B3-A86F-1A36B73EC1AC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5" y="6356355"/>
            <a:ext cx="3764783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50D9EF77-C934-4574-8DA3-CBF35C77E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2" y="275167"/>
            <a:ext cx="10699909" cy="1143000"/>
          </a:xfrm>
          <a:prstGeom prst="rect">
            <a:avLst/>
          </a:prstGeom>
        </p:spPr>
        <p:txBody>
          <a:bodyPr lIns="119961" tIns="59981" rIns="119961" bIns="59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4441" y="1600205"/>
            <a:ext cx="5250881" cy="4525433"/>
          </a:xfrm>
          <a:prstGeom prst="rect">
            <a:avLst/>
          </a:prstGeom>
        </p:spPr>
        <p:txBody>
          <a:bodyPr lIns="119961" tIns="59981" rIns="119961" bIns="59981"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3467" y="1600205"/>
            <a:ext cx="5250881" cy="4525433"/>
          </a:xfrm>
          <a:prstGeom prst="rect">
            <a:avLst/>
          </a:prstGeom>
        </p:spPr>
        <p:txBody>
          <a:bodyPr lIns="119961" tIns="59981" rIns="119961" bIns="59981"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9443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7C35DAC6-66BF-47B3-A86F-1A36B73EC1AC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62005" y="6356355"/>
            <a:ext cx="3764783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52029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50D9EF77-C934-4574-8DA3-CBF35C77E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7" y="274638"/>
            <a:ext cx="11141869" cy="79216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>
              <a:lnSpc>
                <a:spcPts val="3500"/>
              </a:lnSpc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737" y="1295400"/>
            <a:ext cx="5273675" cy="5105400"/>
          </a:xfrm>
        </p:spPr>
        <p:txBody>
          <a:bodyPr>
            <a:normAutofit/>
          </a:bodyPr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803" y="1295400"/>
            <a:ext cx="5275264" cy="5105400"/>
          </a:xfrm>
        </p:spPr>
        <p:txBody>
          <a:bodyPr>
            <a:normAutofit/>
          </a:bodyPr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0852944" y="6542919"/>
            <a:ext cx="9144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2FD30B92-9C76-4C71-ACD4-EC624E353200}" type="slidenum">
              <a:rPr lang="en-GB" sz="1200" kern="120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00" kern="1200" dirty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Text Placeholder 4"/>
          <p:cNvSpPr txBox="1">
            <a:spLocks/>
          </p:cNvSpPr>
          <p:nvPr userDrawn="1"/>
        </p:nvSpPr>
        <p:spPr>
          <a:xfrm>
            <a:off x="76997" y="6400800"/>
            <a:ext cx="2971800" cy="4191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18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宋体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CONFIDENTIAL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8465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2" y="275167"/>
            <a:ext cx="10699909" cy="1143000"/>
          </a:xfrm>
          <a:prstGeom prst="rect">
            <a:avLst/>
          </a:prstGeom>
        </p:spPr>
        <p:txBody>
          <a:bodyPr lIns="119961" tIns="59981" rIns="119961" bIns="59981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439" y="1534584"/>
            <a:ext cx="5252946" cy="641349"/>
          </a:xfrm>
          <a:prstGeom prst="rect">
            <a:avLst/>
          </a:prstGeom>
        </p:spPr>
        <p:txBody>
          <a:bodyPr lIns="119961" tIns="59981" rIns="119961" bIns="59981" anchor="b"/>
          <a:lstStyle>
            <a:lvl1pPr marL="0" indent="0">
              <a:buNone/>
              <a:defRPr sz="3100" b="1"/>
            </a:lvl1pPr>
            <a:lvl2pPr marL="599804" indent="0">
              <a:buNone/>
              <a:defRPr sz="2600" b="1"/>
            </a:lvl2pPr>
            <a:lvl3pPr marL="1199607" indent="0">
              <a:buNone/>
              <a:defRPr sz="2400" b="1"/>
            </a:lvl3pPr>
            <a:lvl4pPr marL="1799414" indent="0">
              <a:buNone/>
              <a:defRPr sz="2100" b="1"/>
            </a:lvl4pPr>
            <a:lvl5pPr marL="2399218" indent="0">
              <a:buNone/>
              <a:defRPr sz="2100" b="1"/>
            </a:lvl5pPr>
            <a:lvl6pPr marL="2999024" indent="0">
              <a:buNone/>
              <a:defRPr sz="2100" b="1"/>
            </a:lvl6pPr>
            <a:lvl7pPr marL="3598829" indent="0">
              <a:buNone/>
              <a:defRPr sz="2100" b="1"/>
            </a:lvl7pPr>
            <a:lvl8pPr marL="4198633" indent="0">
              <a:buNone/>
              <a:defRPr sz="2100" b="1"/>
            </a:lvl8pPr>
            <a:lvl9pPr marL="4798436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439" y="2175934"/>
            <a:ext cx="5252946" cy="3949700"/>
          </a:xfrm>
          <a:prstGeom prst="rect">
            <a:avLst/>
          </a:prstGeom>
        </p:spPr>
        <p:txBody>
          <a:bodyPr lIns="119961" tIns="59981" rIns="119961" bIns="59981"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39344" y="1534584"/>
            <a:ext cx="5255009" cy="641349"/>
          </a:xfrm>
          <a:prstGeom prst="rect">
            <a:avLst/>
          </a:prstGeom>
        </p:spPr>
        <p:txBody>
          <a:bodyPr lIns="119961" tIns="59981" rIns="119961" bIns="59981" anchor="b"/>
          <a:lstStyle>
            <a:lvl1pPr marL="0" indent="0">
              <a:buNone/>
              <a:defRPr sz="3100" b="1"/>
            </a:lvl1pPr>
            <a:lvl2pPr marL="599804" indent="0">
              <a:buNone/>
              <a:defRPr sz="2600" b="1"/>
            </a:lvl2pPr>
            <a:lvl3pPr marL="1199607" indent="0">
              <a:buNone/>
              <a:defRPr sz="2400" b="1"/>
            </a:lvl3pPr>
            <a:lvl4pPr marL="1799414" indent="0">
              <a:buNone/>
              <a:defRPr sz="2100" b="1"/>
            </a:lvl4pPr>
            <a:lvl5pPr marL="2399218" indent="0">
              <a:buNone/>
              <a:defRPr sz="2100" b="1"/>
            </a:lvl5pPr>
            <a:lvl6pPr marL="2999024" indent="0">
              <a:buNone/>
              <a:defRPr sz="2100" b="1"/>
            </a:lvl6pPr>
            <a:lvl7pPr marL="3598829" indent="0">
              <a:buNone/>
              <a:defRPr sz="2100" b="1"/>
            </a:lvl7pPr>
            <a:lvl8pPr marL="4198633" indent="0">
              <a:buNone/>
              <a:defRPr sz="2100" b="1"/>
            </a:lvl8pPr>
            <a:lvl9pPr marL="4798436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39344" y="2175934"/>
            <a:ext cx="5255009" cy="3949700"/>
          </a:xfrm>
          <a:prstGeom prst="rect">
            <a:avLst/>
          </a:prstGeom>
        </p:spPr>
        <p:txBody>
          <a:bodyPr lIns="119961" tIns="59981" rIns="119961" bIns="59981"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9443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7C35DAC6-66BF-47B3-A86F-1A36B73EC1AC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62005" y="6356355"/>
            <a:ext cx="3764783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52029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50D9EF77-C934-4574-8DA3-CBF35C77E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2" y="275167"/>
            <a:ext cx="10699909" cy="1143000"/>
          </a:xfrm>
          <a:prstGeom prst="rect">
            <a:avLst/>
          </a:prstGeom>
        </p:spPr>
        <p:txBody>
          <a:bodyPr lIns="119961" tIns="59981" rIns="119961" bIns="59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9443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7C35DAC6-66BF-47B3-A86F-1A36B73EC1AC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62005" y="6356355"/>
            <a:ext cx="3764783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52029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50D9EF77-C934-4574-8DA3-CBF35C77E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9443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7C35DAC6-66BF-47B3-A86F-1A36B73EC1AC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62005" y="6356355"/>
            <a:ext cx="3764783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52029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50D9EF77-C934-4574-8DA3-CBF35C77E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4" y="273051"/>
            <a:ext cx="3911329" cy="1162049"/>
          </a:xfrm>
          <a:prstGeom prst="rect">
            <a:avLst/>
          </a:prstGeom>
        </p:spPr>
        <p:txBody>
          <a:bodyPr lIns="119961" tIns="59981" rIns="119961" bIns="59981"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8187" y="273052"/>
            <a:ext cx="6646163" cy="5852583"/>
          </a:xfrm>
          <a:prstGeom prst="rect">
            <a:avLst/>
          </a:prstGeom>
        </p:spPr>
        <p:txBody>
          <a:bodyPr lIns="119961" tIns="59981" rIns="119961" bIns="59981"/>
          <a:lstStyle>
            <a:lvl1pPr>
              <a:defRPr sz="4200"/>
            </a:lvl1pPr>
            <a:lvl2pPr>
              <a:defRPr sz="37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4444" y="1435100"/>
            <a:ext cx="3911329" cy="4690533"/>
          </a:xfrm>
          <a:prstGeom prst="rect">
            <a:avLst/>
          </a:prstGeom>
        </p:spPr>
        <p:txBody>
          <a:bodyPr lIns="119961" tIns="59981" rIns="119961" bIns="59981"/>
          <a:lstStyle>
            <a:lvl1pPr marL="0" indent="0">
              <a:buNone/>
              <a:defRPr sz="1800"/>
            </a:lvl1pPr>
            <a:lvl2pPr marL="599804" indent="0">
              <a:buNone/>
              <a:defRPr sz="1600"/>
            </a:lvl2pPr>
            <a:lvl3pPr marL="1199607" indent="0">
              <a:buNone/>
              <a:defRPr sz="1300"/>
            </a:lvl3pPr>
            <a:lvl4pPr marL="1799414" indent="0">
              <a:buNone/>
              <a:defRPr sz="1200"/>
            </a:lvl4pPr>
            <a:lvl5pPr marL="2399218" indent="0">
              <a:buNone/>
              <a:defRPr sz="1200"/>
            </a:lvl5pPr>
            <a:lvl6pPr marL="2999024" indent="0">
              <a:buNone/>
              <a:defRPr sz="1200"/>
            </a:lvl6pPr>
            <a:lvl7pPr marL="3598829" indent="0">
              <a:buNone/>
              <a:defRPr sz="1200"/>
            </a:lvl7pPr>
            <a:lvl8pPr marL="4198633" indent="0">
              <a:buNone/>
              <a:defRPr sz="1200"/>
            </a:lvl8pPr>
            <a:lvl9pPr marL="479843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9443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7C35DAC6-66BF-47B3-A86F-1A36B73EC1AC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62005" y="6356355"/>
            <a:ext cx="3764783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52029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50D9EF77-C934-4574-8DA3-CBF35C77E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0287" y="4800601"/>
            <a:ext cx="7133273" cy="567267"/>
          </a:xfrm>
          <a:prstGeom prst="rect">
            <a:avLst/>
          </a:prstGeom>
        </p:spPr>
        <p:txBody>
          <a:bodyPr lIns="119961" tIns="59981" rIns="119961" bIns="59981"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30287" y="613833"/>
            <a:ext cx="7133273" cy="4114800"/>
          </a:xfrm>
          <a:prstGeom prst="rect">
            <a:avLst/>
          </a:prstGeom>
        </p:spPr>
        <p:txBody>
          <a:bodyPr lIns="119961" tIns="59981" rIns="119961" bIns="59981"/>
          <a:lstStyle>
            <a:lvl1pPr marL="0" indent="0">
              <a:buNone/>
              <a:defRPr sz="4200"/>
            </a:lvl1pPr>
            <a:lvl2pPr marL="599804" indent="0">
              <a:buNone/>
              <a:defRPr sz="3700"/>
            </a:lvl2pPr>
            <a:lvl3pPr marL="1199607" indent="0">
              <a:buNone/>
              <a:defRPr sz="3100"/>
            </a:lvl3pPr>
            <a:lvl4pPr marL="1799414" indent="0">
              <a:buNone/>
              <a:defRPr sz="2600"/>
            </a:lvl4pPr>
            <a:lvl5pPr marL="2399218" indent="0">
              <a:buNone/>
              <a:defRPr sz="2600"/>
            </a:lvl5pPr>
            <a:lvl6pPr marL="2999024" indent="0">
              <a:buNone/>
              <a:defRPr sz="2600"/>
            </a:lvl6pPr>
            <a:lvl7pPr marL="3598829" indent="0">
              <a:buNone/>
              <a:defRPr sz="2600"/>
            </a:lvl7pPr>
            <a:lvl8pPr marL="4198633" indent="0">
              <a:buNone/>
              <a:defRPr sz="2600"/>
            </a:lvl8pPr>
            <a:lvl9pPr marL="4798436" indent="0">
              <a:buNone/>
              <a:defRPr sz="26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30287" y="5367868"/>
            <a:ext cx="7133273" cy="804333"/>
          </a:xfrm>
          <a:prstGeom prst="rect">
            <a:avLst/>
          </a:prstGeom>
        </p:spPr>
        <p:txBody>
          <a:bodyPr lIns="119961" tIns="59981" rIns="119961" bIns="59981"/>
          <a:lstStyle>
            <a:lvl1pPr marL="0" indent="0">
              <a:buNone/>
              <a:defRPr sz="1800"/>
            </a:lvl1pPr>
            <a:lvl2pPr marL="599804" indent="0">
              <a:buNone/>
              <a:defRPr sz="1600"/>
            </a:lvl2pPr>
            <a:lvl3pPr marL="1199607" indent="0">
              <a:buNone/>
              <a:defRPr sz="1300"/>
            </a:lvl3pPr>
            <a:lvl4pPr marL="1799414" indent="0">
              <a:buNone/>
              <a:defRPr sz="1200"/>
            </a:lvl4pPr>
            <a:lvl5pPr marL="2399218" indent="0">
              <a:buNone/>
              <a:defRPr sz="1200"/>
            </a:lvl5pPr>
            <a:lvl6pPr marL="2999024" indent="0">
              <a:buNone/>
              <a:defRPr sz="1200"/>
            </a:lvl6pPr>
            <a:lvl7pPr marL="3598829" indent="0">
              <a:buNone/>
              <a:defRPr sz="1200"/>
            </a:lvl7pPr>
            <a:lvl8pPr marL="4198633" indent="0">
              <a:buNone/>
              <a:defRPr sz="1200"/>
            </a:lvl8pPr>
            <a:lvl9pPr marL="479843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9443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7C35DAC6-66BF-47B3-A86F-1A36B73EC1AC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62005" y="6356355"/>
            <a:ext cx="3764783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52029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50D9EF77-C934-4574-8DA3-CBF35C77E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2" y="275167"/>
            <a:ext cx="10699909" cy="1143000"/>
          </a:xfrm>
          <a:prstGeom prst="rect">
            <a:avLst/>
          </a:prstGeom>
        </p:spPr>
        <p:txBody>
          <a:bodyPr lIns="119961" tIns="59981" rIns="119961" bIns="59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4442" y="1600205"/>
            <a:ext cx="10699909" cy="4525433"/>
          </a:xfrm>
          <a:prstGeom prst="rect">
            <a:avLst/>
          </a:prstGeom>
        </p:spPr>
        <p:txBody>
          <a:bodyPr vert="eaVert" lIns="119961" tIns="59981" rIns="119961" bIns="5998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7C35DAC6-66BF-47B3-A86F-1A36B73EC1AC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5" y="6356355"/>
            <a:ext cx="3764783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50D9EF77-C934-4574-8DA3-CBF35C77E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9371" y="275168"/>
            <a:ext cx="2674977" cy="5850467"/>
          </a:xfrm>
          <a:prstGeom prst="rect">
            <a:avLst/>
          </a:prstGeom>
        </p:spPr>
        <p:txBody>
          <a:bodyPr vert="eaVert" lIns="119961" tIns="59981" rIns="119961" bIns="59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4441" y="275168"/>
            <a:ext cx="7826785" cy="5850467"/>
          </a:xfrm>
          <a:prstGeom prst="rect">
            <a:avLst/>
          </a:prstGeom>
        </p:spPr>
        <p:txBody>
          <a:bodyPr vert="eaVert" lIns="119961" tIns="59981" rIns="119961" bIns="5998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7C35DAC6-66BF-47B3-A86F-1A36B73EC1AC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5" y="6356355"/>
            <a:ext cx="3764783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9" y="6356355"/>
            <a:ext cx="2774051" cy="366183"/>
          </a:xfrm>
          <a:prstGeom prst="rect">
            <a:avLst/>
          </a:prstGeom>
        </p:spPr>
        <p:txBody>
          <a:bodyPr lIns="119961" tIns="59981" rIns="119961" bIns="59981"/>
          <a:lstStyle/>
          <a:p>
            <a:fld id="{50D9EF77-C934-4574-8DA3-CBF35C77E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1659" y="2130426"/>
            <a:ext cx="10105470" cy="1470025"/>
          </a:xfrm>
          <a:prstGeom prst="rect">
            <a:avLst/>
          </a:prstGeom>
        </p:spPr>
        <p:txBody>
          <a:bodyPr lIns="119978" tIns="59989" rIns="119978" bIns="599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83318" y="3886200"/>
            <a:ext cx="8322152" cy="1752600"/>
          </a:xfrm>
          <a:prstGeom prst="rect">
            <a:avLst/>
          </a:prstGeom>
        </p:spPr>
        <p:txBody>
          <a:bodyPr lIns="119978" tIns="59989" rIns="119978" bIns="59989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9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99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9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99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99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99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99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99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1AB55A04-1D7B-4793-B7D1-414B61AFE0CE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1C7DCF27-A43A-4DA9-8198-A04D08DB99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0" y="274639"/>
            <a:ext cx="10699909" cy="1143000"/>
          </a:xfrm>
          <a:prstGeom prst="rect">
            <a:avLst/>
          </a:prstGeom>
        </p:spPr>
        <p:txBody>
          <a:bodyPr lIns="119978" tIns="59989" rIns="119978" bIns="599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440" y="1600201"/>
            <a:ext cx="10699909" cy="4525963"/>
          </a:xfrm>
          <a:prstGeom prst="rect">
            <a:avLst/>
          </a:prstGeom>
        </p:spPr>
        <p:txBody>
          <a:bodyPr lIns="119978" tIns="59989" rIns="119978" bIns="59989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4EA36773-4F10-40BE-ABFD-DD6C8EAA6F1C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EE1E54C1-2235-46B4-8624-4F7FC9286B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132" y="4406901"/>
            <a:ext cx="10105470" cy="1362075"/>
          </a:xfrm>
          <a:prstGeom prst="rect">
            <a:avLst/>
          </a:prstGeom>
        </p:spPr>
        <p:txBody>
          <a:bodyPr lIns="119978" tIns="59989" rIns="119978" bIns="59989" anchor="t"/>
          <a:lstStyle>
            <a:lvl1pPr algn="l">
              <a:defRPr sz="5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132" y="2906713"/>
            <a:ext cx="10105470" cy="1500187"/>
          </a:xfrm>
          <a:prstGeom prst="rect">
            <a:avLst/>
          </a:prstGeom>
        </p:spPr>
        <p:txBody>
          <a:bodyPr lIns="119978" tIns="59989" rIns="119978" bIns="59989"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9989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19978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996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995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994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993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992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9913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727" y="274638"/>
            <a:ext cx="11141869" cy="79216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 dirty="0"/>
            </a:lvl1pPr>
          </a:lstStyle>
          <a:p>
            <a:pPr lvl="0">
              <a:lnSpc>
                <a:spcPts val="3500"/>
              </a:lnSpc>
            </a:pPr>
            <a:r>
              <a:rPr lang="en-US" dirty="0" smtClean="0"/>
              <a:t>Click to edit Master title</a:t>
            </a:r>
            <a:endParaRPr lang="en-GB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852944" y="6542919"/>
            <a:ext cx="9144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2FD30B92-9C76-4C71-ACD4-EC624E353200}" type="slidenum">
              <a:rPr lang="en-GB" sz="1200" kern="120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00" kern="1200" dirty="0">
              <a:solidFill>
                <a:schemeClr val="tx1">
                  <a:tint val="75000"/>
                </a:schemeClr>
              </a:solidFill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" name="Text Placeholder 4"/>
          <p:cNvSpPr txBox="1">
            <a:spLocks/>
          </p:cNvSpPr>
          <p:nvPr userDrawn="1"/>
        </p:nvSpPr>
        <p:spPr>
          <a:xfrm>
            <a:off x="76997" y="6400800"/>
            <a:ext cx="2971800" cy="4191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18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宋体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5573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0" y="274639"/>
            <a:ext cx="10699909" cy="1143000"/>
          </a:xfrm>
          <a:prstGeom prst="rect">
            <a:avLst/>
          </a:prstGeom>
        </p:spPr>
        <p:txBody>
          <a:bodyPr lIns="119978" tIns="59989" rIns="119978" bIns="599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4440" y="1600201"/>
            <a:ext cx="5250881" cy="4525963"/>
          </a:xfrm>
          <a:prstGeom prst="rect">
            <a:avLst/>
          </a:prstGeom>
        </p:spPr>
        <p:txBody>
          <a:bodyPr lIns="119978" tIns="59989" rIns="119978" bIns="59989"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3467" y="1600201"/>
            <a:ext cx="5250881" cy="4525963"/>
          </a:xfrm>
          <a:prstGeom prst="rect">
            <a:avLst/>
          </a:prstGeom>
        </p:spPr>
        <p:txBody>
          <a:bodyPr lIns="119978" tIns="59989" rIns="119978" bIns="59989"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0" y="274639"/>
            <a:ext cx="10699909" cy="1143000"/>
          </a:xfrm>
          <a:prstGeom prst="rect">
            <a:avLst/>
          </a:prstGeom>
        </p:spPr>
        <p:txBody>
          <a:bodyPr lIns="119978" tIns="59989" rIns="119978" bIns="59989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439" y="1535113"/>
            <a:ext cx="5252946" cy="639763"/>
          </a:xfrm>
          <a:prstGeom prst="rect">
            <a:avLst/>
          </a:prstGeom>
        </p:spPr>
        <p:txBody>
          <a:bodyPr lIns="119978" tIns="59989" rIns="119978" bIns="59989" anchor="b"/>
          <a:lstStyle>
            <a:lvl1pPr marL="0" indent="0">
              <a:buNone/>
              <a:defRPr sz="3100" b="1"/>
            </a:lvl1pPr>
            <a:lvl2pPr marL="599892" indent="0">
              <a:buNone/>
              <a:defRPr sz="2600" b="1"/>
            </a:lvl2pPr>
            <a:lvl3pPr marL="1199784" indent="0">
              <a:buNone/>
              <a:defRPr sz="2400" b="1"/>
            </a:lvl3pPr>
            <a:lvl4pPr marL="1799676" indent="0">
              <a:buNone/>
              <a:defRPr sz="2100" b="1"/>
            </a:lvl4pPr>
            <a:lvl5pPr marL="2399568" indent="0">
              <a:buNone/>
              <a:defRPr sz="2100" b="1"/>
            </a:lvl5pPr>
            <a:lvl6pPr marL="2999461" indent="0">
              <a:buNone/>
              <a:defRPr sz="2100" b="1"/>
            </a:lvl6pPr>
            <a:lvl7pPr marL="3599353" indent="0">
              <a:buNone/>
              <a:defRPr sz="2100" b="1"/>
            </a:lvl7pPr>
            <a:lvl8pPr marL="4199245" indent="0">
              <a:buNone/>
              <a:defRPr sz="2100" b="1"/>
            </a:lvl8pPr>
            <a:lvl9pPr marL="4799137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439" y="2174875"/>
            <a:ext cx="5252946" cy="3951288"/>
          </a:xfrm>
          <a:prstGeom prst="rect">
            <a:avLst/>
          </a:prstGeom>
        </p:spPr>
        <p:txBody>
          <a:bodyPr lIns="119978" tIns="59989" rIns="119978" bIns="59989"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39341" y="1535113"/>
            <a:ext cx="5255009" cy="639763"/>
          </a:xfrm>
          <a:prstGeom prst="rect">
            <a:avLst/>
          </a:prstGeom>
        </p:spPr>
        <p:txBody>
          <a:bodyPr lIns="119978" tIns="59989" rIns="119978" bIns="59989" anchor="b"/>
          <a:lstStyle>
            <a:lvl1pPr marL="0" indent="0">
              <a:buNone/>
              <a:defRPr sz="3100" b="1"/>
            </a:lvl1pPr>
            <a:lvl2pPr marL="599892" indent="0">
              <a:buNone/>
              <a:defRPr sz="2600" b="1"/>
            </a:lvl2pPr>
            <a:lvl3pPr marL="1199784" indent="0">
              <a:buNone/>
              <a:defRPr sz="2400" b="1"/>
            </a:lvl3pPr>
            <a:lvl4pPr marL="1799676" indent="0">
              <a:buNone/>
              <a:defRPr sz="2100" b="1"/>
            </a:lvl4pPr>
            <a:lvl5pPr marL="2399568" indent="0">
              <a:buNone/>
              <a:defRPr sz="2100" b="1"/>
            </a:lvl5pPr>
            <a:lvl6pPr marL="2999461" indent="0">
              <a:buNone/>
              <a:defRPr sz="2100" b="1"/>
            </a:lvl6pPr>
            <a:lvl7pPr marL="3599353" indent="0">
              <a:buNone/>
              <a:defRPr sz="2100" b="1"/>
            </a:lvl7pPr>
            <a:lvl8pPr marL="4199245" indent="0">
              <a:buNone/>
              <a:defRPr sz="2100" b="1"/>
            </a:lvl8pPr>
            <a:lvl9pPr marL="4799137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39341" y="2174875"/>
            <a:ext cx="5255009" cy="3951288"/>
          </a:xfrm>
          <a:prstGeom prst="rect">
            <a:avLst/>
          </a:prstGeom>
        </p:spPr>
        <p:txBody>
          <a:bodyPr lIns="119978" tIns="59989" rIns="119978" bIns="59989"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0" y="274639"/>
            <a:ext cx="10699909" cy="1143000"/>
          </a:xfrm>
          <a:prstGeom prst="rect">
            <a:avLst/>
          </a:prstGeom>
        </p:spPr>
        <p:txBody>
          <a:bodyPr lIns="119978" tIns="59989" rIns="119978" bIns="599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2" y="273049"/>
            <a:ext cx="3911329" cy="1162051"/>
          </a:xfrm>
          <a:prstGeom prst="rect">
            <a:avLst/>
          </a:prstGeom>
        </p:spPr>
        <p:txBody>
          <a:bodyPr lIns="119978" tIns="59989" rIns="119978" bIns="59989"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8186" y="273052"/>
            <a:ext cx="6646163" cy="5853113"/>
          </a:xfrm>
          <a:prstGeom prst="rect">
            <a:avLst/>
          </a:prstGeom>
        </p:spPr>
        <p:txBody>
          <a:bodyPr lIns="119978" tIns="59989" rIns="119978" bIns="59989"/>
          <a:lstStyle>
            <a:lvl1pPr>
              <a:defRPr sz="4200"/>
            </a:lvl1pPr>
            <a:lvl2pPr>
              <a:defRPr sz="37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4442" y="1435102"/>
            <a:ext cx="3911329" cy="4691063"/>
          </a:xfrm>
          <a:prstGeom prst="rect">
            <a:avLst/>
          </a:prstGeom>
        </p:spPr>
        <p:txBody>
          <a:bodyPr lIns="119978" tIns="59989" rIns="119978" bIns="59989"/>
          <a:lstStyle>
            <a:lvl1pPr marL="0" indent="0">
              <a:buNone/>
              <a:defRPr sz="1800"/>
            </a:lvl1pPr>
            <a:lvl2pPr marL="599892" indent="0">
              <a:buNone/>
              <a:defRPr sz="1600"/>
            </a:lvl2pPr>
            <a:lvl3pPr marL="1199784" indent="0">
              <a:buNone/>
              <a:defRPr sz="1300"/>
            </a:lvl3pPr>
            <a:lvl4pPr marL="1799676" indent="0">
              <a:buNone/>
              <a:defRPr sz="1200"/>
            </a:lvl4pPr>
            <a:lvl5pPr marL="2399568" indent="0">
              <a:buNone/>
              <a:defRPr sz="1200"/>
            </a:lvl5pPr>
            <a:lvl6pPr marL="2999461" indent="0">
              <a:buNone/>
              <a:defRPr sz="1200"/>
            </a:lvl6pPr>
            <a:lvl7pPr marL="3599353" indent="0">
              <a:buNone/>
              <a:defRPr sz="1200"/>
            </a:lvl7pPr>
            <a:lvl8pPr marL="4199245" indent="0">
              <a:buNone/>
              <a:defRPr sz="1200"/>
            </a:lvl8pPr>
            <a:lvl9pPr marL="4799137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0286" y="4800600"/>
            <a:ext cx="7133273" cy="566739"/>
          </a:xfrm>
          <a:prstGeom prst="rect">
            <a:avLst/>
          </a:prstGeom>
        </p:spPr>
        <p:txBody>
          <a:bodyPr lIns="119978" tIns="59989" rIns="119978" bIns="59989"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30286" y="612775"/>
            <a:ext cx="7133273" cy="4114800"/>
          </a:xfrm>
          <a:prstGeom prst="rect">
            <a:avLst/>
          </a:prstGeom>
        </p:spPr>
        <p:txBody>
          <a:bodyPr lIns="119978" tIns="59989" rIns="119978" bIns="59989"/>
          <a:lstStyle>
            <a:lvl1pPr marL="0" indent="0">
              <a:buNone/>
              <a:defRPr sz="4200"/>
            </a:lvl1pPr>
            <a:lvl2pPr marL="599892" indent="0">
              <a:buNone/>
              <a:defRPr sz="3700"/>
            </a:lvl2pPr>
            <a:lvl3pPr marL="1199784" indent="0">
              <a:buNone/>
              <a:defRPr sz="3100"/>
            </a:lvl3pPr>
            <a:lvl4pPr marL="1799676" indent="0">
              <a:buNone/>
              <a:defRPr sz="2600"/>
            </a:lvl4pPr>
            <a:lvl5pPr marL="2399568" indent="0">
              <a:buNone/>
              <a:defRPr sz="2600"/>
            </a:lvl5pPr>
            <a:lvl6pPr marL="2999461" indent="0">
              <a:buNone/>
              <a:defRPr sz="2600"/>
            </a:lvl6pPr>
            <a:lvl7pPr marL="3599353" indent="0">
              <a:buNone/>
              <a:defRPr sz="2600"/>
            </a:lvl7pPr>
            <a:lvl8pPr marL="4199245" indent="0">
              <a:buNone/>
              <a:defRPr sz="2600"/>
            </a:lvl8pPr>
            <a:lvl9pPr marL="4799137" indent="0">
              <a:buNone/>
              <a:defRPr sz="26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30286" y="5367338"/>
            <a:ext cx="7133273" cy="804863"/>
          </a:xfrm>
          <a:prstGeom prst="rect">
            <a:avLst/>
          </a:prstGeom>
        </p:spPr>
        <p:txBody>
          <a:bodyPr lIns="119978" tIns="59989" rIns="119978" bIns="59989"/>
          <a:lstStyle>
            <a:lvl1pPr marL="0" indent="0">
              <a:buNone/>
              <a:defRPr sz="1800"/>
            </a:lvl1pPr>
            <a:lvl2pPr marL="599892" indent="0">
              <a:buNone/>
              <a:defRPr sz="1600"/>
            </a:lvl2pPr>
            <a:lvl3pPr marL="1199784" indent="0">
              <a:buNone/>
              <a:defRPr sz="1300"/>
            </a:lvl3pPr>
            <a:lvl4pPr marL="1799676" indent="0">
              <a:buNone/>
              <a:defRPr sz="1200"/>
            </a:lvl4pPr>
            <a:lvl5pPr marL="2399568" indent="0">
              <a:buNone/>
              <a:defRPr sz="1200"/>
            </a:lvl5pPr>
            <a:lvl6pPr marL="2999461" indent="0">
              <a:buNone/>
              <a:defRPr sz="1200"/>
            </a:lvl6pPr>
            <a:lvl7pPr marL="3599353" indent="0">
              <a:buNone/>
              <a:defRPr sz="1200"/>
            </a:lvl7pPr>
            <a:lvl8pPr marL="4199245" indent="0">
              <a:buNone/>
              <a:defRPr sz="1200"/>
            </a:lvl8pPr>
            <a:lvl9pPr marL="4799137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0" y="274639"/>
            <a:ext cx="10699909" cy="1143000"/>
          </a:xfrm>
          <a:prstGeom prst="rect">
            <a:avLst/>
          </a:prstGeom>
        </p:spPr>
        <p:txBody>
          <a:bodyPr lIns="119978" tIns="59989" rIns="119978" bIns="599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4440" y="1600201"/>
            <a:ext cx="10699909" cy="4525963"/>
          </a:xfrm>
          <a:prstGeom prst="rect">
            <a:avLst/>
          </a:prstGeom>
        </p:spPr>
        <p:txBody>
          <a:bodyPr vert="eaVert" lIns="119978" tIns="59989" rIns="119978" bIns="59989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9371" y="274639"/>
            <a:ext cx="2674977" cy="5851525"/>
          </a:xfrm>
          <a:prstGeom prst="rect">
            <a:avLst/>
          </a:prstGeom>
        </p:spPr>
        <p:txBody>
          <a:bodyPr vert="eaVert" lIns="119978" tIns="59989" rIns="119978" bIns="599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4440" y="274639"/>
            <a:ext cx="7826785" cy="5851525"/>
          </a:xfrm>
          <a:prstGeom prst="rect">
            <a:avLst/>
          </a:prstGeom>
        </p:spPr>
        <p:txBody>
          <a:bodyPr vert="eaVert" lIns="119978" tIns="59989" rIns="119978" bIns="59989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439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2003" y="6356351"/>
            <a:ext cx="3764783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0298" y="6356351"/>
            <a:ext cx="2774051" cy="365125"/>
          </a:xfrm>
          <a:prstGeom prst="rect">
            <a:avLst/>
          </a:prstGeom>
        </p:spPr>
        <p:txBody>
          <a:bodyPr lIns="119978" tIns="59989" rIns="119978" bIns="59989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-1"/>
            <a:ext cx="11887994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843" y="4191000"/>
            <a:ext cx="10609954" cy="762000"/>
          </a:xfrm>
          <a:prstGeom prst="rect">
            <a:avLst/>
          </a:prstGeo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843" y="5029200"/>
            <a:ext cx="10609954" cy="685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46C0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6" name="Text Placeholder 4"/>
          <p:cNvSpPr txBox="1">
            <a:spLocks/>
          </p:cNvSpPr>
          <p:nvPr userDrawn="1"/>
        </p:nvSpPr>
        <p:spPr>
          <a:xfrm>
            <a:off x="820842" y="6191250"/>
            <a:ext cx="2971800" cy="4191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18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宋体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6890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727" y="274638"/>
            <a:ext cx="11141869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 dirty="0"/>
            </a:lvl1pPr>
          </a:lstStyle>
          <a:p>
            <a:pPr lvl="0">
              <a:lnSpc>
                <a:spcPts val="3500"/>
              </a:lnSpc>
            </a:pPr>
            <a:r>
              <a:rPr lang="en-US" dirty="0" smtClean="0"/>
              <a:t>Click to edit Master title</a:t>
            </a:r>
            <a:endParaRPr lang="en-GB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852944" y="6542919"/>
            <a:ext cx="9144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2FD30B92-9C76-4C71-ACD4-EC624E353200}" type="slidenum">
              <a:rPr lang="en-GB" sz="1200" kern="120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00" kern="1200" dirty="0">
              <a:solidFill>
                <a:schemeClr val="tx1">
                  <a:tint val="75000"/>
                </a:schemeClr>
              </a:solidFill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" name="Text Placeholder 4"/>
          <p:cNvSpPr txBox="1">
            <a:spLocks/>
          </p:cNvSpPr>
          <p:nvPr userDrawn="1"/>
        </p:nvSpPr>
        <p:spPr>
          <a:xfrm>
            <a:off x="76997" y="6400800"/>
            <a:ext cx="2971800" cy="4191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18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宋体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5573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2.xml"/><Relationship Id="rId13" Type="http://schemas.openxmlformats.org/officeDocument/2006/relationships/slideLayout" Target="../slideLayouts/slideLayout137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6.xml"/><Relationship Id="rId17" Type="http://schemas.openxmlformats.org/officeDocument/2006/relationships/image" Target="../media/image20.jpeg"/><Relationship Id="rId2" Type="http://schemas.openxmlformats.org/officeDocument/2006/relationships/slideLayout" Target="../slideLayouts/slideLayout126.xml"/><Relationship Id="rId16" Type="http://schemas.openxmlformats.org/officeDocument/2006/relationships/theme" Target="../theme/theme10.xml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29.xml"/><Relationship Id="rId15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Relationship Id="rId14" Type="http://schemas.openxmlformats.org/officeDocument/2006/relationships/slideLayout" Target="../slideLayouts/slideLayout13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7.xml"/><Relationship Id="rId13" Type="http://schemas.openxmlformats.org/officeDocument/2006/relationships/slideLayout" Target="../slideLayouts/slideLayout152.xml"/><Relationship Id="rId3" Type="http://schemas.openxmlformats.org/officeDocument/2006/relationships/slideLayout" Target="../slideLayouts/slideLayout142.xml"/><Relationship Id="rId7" Type="http://schemas.openxmlformats.org/officeDocument/2006/relationships/slideLayout" Target="../slideLayouts/slideLayout146.xml"/><Relationship Id="rId12" Type="http://schemas.openxmlformats.org/officeDocument/2006/relationships/slideLayout" Target="../slideLayouts/slideLayout151.xml"/><Relationship Id="rId17" Type="http://schemas.openxmlformats.org/officeDocument/2006/relationships/image" Target="../media/image21.jpeg"/><Relationship Id="rId2" Type="http://schemas.openxmlformats.org/officeDocument/2006/relationships/slideLayout" Target="../slideLayouts/slideLayout141.xml"/><Relationship Id="rId16" Type="http://schemas.openxmlformats.org/officeDocument/2006/relationships/theme" Target="../theme/theme11.xml"/><Relationship Id="rId1" Type="http://schemas.openxmlformats.org/officeDocument/2006/relationships/slideLayout" Target="../slideLayouts/slideLayout140.xml"/><Relationship Id="rId6" Type="http://schemas.openxmlformats.org/officeDocument/2006/relationships/slideLayout" Target="../slideLayouts/slideLayout145.xml"/><Relationship Id="rId11" Type="http://schemas.openxmlformats.org/officeDocument/2006/relationships/slideLayout" Target="../slideLayouts/slideLayout150.xml"/><Relationship Id="rId5" Type="http://schemas.openxmlformats.org/officeDocument/2006/relationships/slideLayout" Target="../slideLayouts/slideLayout144.xml"/><Relationship Id="rId15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143.xml"/><Relationship Id="rId9" Type="http://schemas.openxmlformats.org/officeDocument/2006/relationships/slideLayout" Target="../slideLayouts/slideLayout148.xml"/><Relationship Id="rId14" Type="http://schemas.openxmlformats.org/officeDocument/2006/relationships/slideLayout" Target="../slideLayouts/slideLayout15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image" Target="../media/image22.jpeg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image" Target="../media/image14.jpeg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2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74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68.xml"/><Relationship Id="rId19" Type="http://schemas.openxmlformats.org/officeDocument/2006/relationships/image" Target="../media/image15.jpeg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image" Target="../media/image16.jpeg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9.xml"/><Relationship Id="rId18" Type="http://schemas.openxmlformats.org/officeDocument/2006/relationships/image" Target="../media/image17.jpeg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8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96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image" Target="../media/image18.jpeg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1.xml"/><Relationship Id="rId13" Type="http://schemas.openxmlformats.org/officeDocument/2006/relationships/image" Target="../media/image19.jpeg"/><Relationship Id="rId3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20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18.xml"/><Relationship Id="rId10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3726" y="274638"/>
            <a:ext cx="10701338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ts val="3500"/>
              </a:lnSpc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211" y="1295401"/>
            <a:ext cx="10701338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0"/>
            <a:ext cx="11887200" cy="12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107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0" r:id="rId2"/>
    <p:sldLayoutId id="2147483683" r:id="rId3"/>
    <p:sldLayoutId id="2147483677" r:id="rId4"/>
    <p:sldLayoutId id="2147483669" r:id="rId5"/>
    <p:sldLayoutId id="2147483681" r:id="rId6"/>
    <p:sldLayoutId id="2147483670" r:id="rId7"/>
    <p:sldLayoutId id="2147483672" r:id="rId8"/>
    <p:sldLayoutId id="2147483674" r:id="rId9"/>
    <p:sldLayoutId id="2147483675" r:id="rId10"/>
    <p:sldLayoutId id="2147483719" r:id="rId11"/>
    <p:sldLayoutId id="2147483720" r:id="rId12"/>
    <p:sldLayoutId id="2147483721" r:id="rId13"/>
    <p:sldLayoutId id="214748372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GB" sz="3200" b="1" kern="1200" dirty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ijing\Desktop\亚信稿子\新LOGOppt-翅膀\封面 拷贝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" y="0"/>
            <a:ext cx="11888789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0"/>
            <a:ext cx="11887200" cy="12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</p:sldLayoutIdLst>
  <p:hf hdr="0" ftr="0" dt="0"/>
  <p:txStyles>
    <p:titleStyle>
      <a:lvl1pPr algn="ctr" defTabSz="1199784" rtl="0" eaLnBrk="1" latinLnBrk="0" hangingPunct="1">
        <a:spcBef>
          <a:spcPct val="0"/>
        </a:spcBef>
        <a:buNone/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919" indent="-449919" algn="l" defTabSz="1199784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74825" indent="-374933" algn="l" defTabSz="119978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99730" indent="-299946" algn="l" defTabSz="119978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99622" indent="-299946" algn="l" defTabSz="119978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9515" indent="-299946" algn="l" defTabSz="1199784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9407" indent="-299946" algn="l" defTabSz="119978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9299" indent="-299946" algn="l" defTabSz="119978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9191" indent="-299946" algn="l" defTabSz="119978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9083" indent="-299946" algn="l" defTabSz="119978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97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9892" algn="l" defTabSz="11997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9784" algn="l" defTabSz="11997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9676" algn="l" defTabSz="11997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9568" algn="l" defTabSz="11997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9461" algn="l" defTabSz="11997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9353" algn="l" defTabSz="11997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9245" algn="l" defTabSz="11997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9137" algn="l" defTabSz="11997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lijing\Desktop\亚信稿子\新LOGOppt-翅膀\内页 拷贝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" y="1"/>
            <a:ext cx="11888787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56" r:id="rId12"/>
    <p:sldLayoutId id="2147483857" r:id="rId13"/>
    <p:sldLayoutId id="2147483858" r:id="rId14"/>
    <p:sldLayoutId id="2147483859" r:id="rId15"/>
  </p:sldLayoutIdLst>
  <p:txStyles>
    <p:titleStyle>
      <a:lvl1pPr algn="ctr" defTabSz="1199725" rtl="0" eaLnBrk="1" latinLnBrk="0" hangingPunct="1">
        <a:spcBef>
          <a:spcPct val="0"/>
        </a:spcBef>
        <a:buNone/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897" indent="-449897" algn="l" defTabSz="1199725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74777" indent="-374914" algn="l" defTabSz="1199725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99657" indent="-299932" algn="l" defTabSz="1199725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99520" indent="-299932" algn="l" defTabSz="1199725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9383" indent="-299932" algn="l" defTabSz="1199725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9247" indent="-299932" algn="l" defTabSz="1199725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9110" indent="-299932" algn="l" defTabSz="1199725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8972" indent="-299932" algn="l" defTabSz="1199725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8835" indent="-299932" algn="l" defTabSz="1199725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97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9863" algn="l" defTabSz="11997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9725" algn="l" defTabSz="11997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9588" algn="l" defTabSz="11997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9452" algn="l" defTabSz="11997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9315" algn="l" defTabSz="11997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9178" algn="l" defTabSz="11997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9041" algn="l" defTabSz="11997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8903" algn="l" defTabSz="11997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ijing\Desktop\亚信稿子\新LOGOppt-翅膀\封底 拷贝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888788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xStyles>
    <p:titleStyle>
      <a:lvl1pPr algn="ctr" defTabSz="1199666" rtl="0" eaLnBrk="1" latinLnBrk="0" hangingPunct="1">
        <a:spcBef>
          <a:spcPct val="0"/>
        </a:spcBef>
        <a:buNone/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876" indent="-449876" algn="l" defTabSz="1199666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74730" indent="-374896" algn="l" defTabSz="1199666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99585" indent="-299917" algn="l" defTabSz="119966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99418" indent="-299917" algn="l" defTabSz="119966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9252" indent="-299917" algn="l" defTabSz="1199666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9087" indent="-299917" algn="l" defTabSz="1199666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8921" indent="-299917" algn="l" defTabSz="1199666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8754" indent="-299917" algn="l" defTabSz="1199666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8587" indent="-299917" algn="l" defTabSz="1199666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966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9834" algn="l" defTabSz="119966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9666" algn="l" defTabSz="119966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9501" algn="l" defTabSz="119966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9335" algn="l" defTabSz="119966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9169" algn="l" defTabSz="119966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9004" algn="l" defTabSz="119966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8837" algn="l" defTabSz="119966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8670" algn="l" defTabSz="119966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3726" y="274638"/>
            <a:ext cx="10701338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ts val="3500"/>
              </a:lnSpc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211" y="1295401"/>
            <a:ext cx="10701338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0"/>
            <a:ext cx="11887200" cy="12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4733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808" r:id="rId12"/>
    <p:sldLayoutId id="2147483809" r:id="rId13"/>
    <p:sldLayoutId id="2147483810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GB" sz="3200" b="1" kern="1200" dirty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3726" y="274638"/>
            <a:ext cx="10701338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ts val="3500"/>
              </a:lnSpc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211" y="1295401"/>
            <a:ext cx="10701338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0"/>
            <a:ext cx="11887200" cy="12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218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805" r:id="rId12"/>
    <p:sldLayoutId id="2147483806" r:id="rId13"/>
    <p:sldLayoutId id="214748380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GB" sz="44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ijing\Desktop\亚信稿子\新LOGOppt-张勇\亚信ppt 封面.jp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0"/>
            <a:ext cx="11888788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0"/>
            <a:ext cx="11887200" cy="12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hf hdr="0" ftr="0" dt="0"/>
  <p:txStyles>
    <p:titleStyle>
      <a:lvl1pPr algn="ctr" defTabSz="1199784" rtl="0" eaLnBrk="1" latinLnBrk="0" hangingPunct="1">
        <a:spcBef>
          <a:spcPct val="0"/>
        </a:spcBef>
        <a:buNone/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919" indent="-449919" algn="l" defTabSz="1199784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74825" indent="-374933" algn="l" defTabSz="119978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99730" indent="-299946" algn="l" defTabSz="119978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99622" indent="-299946" algn="l" defTabSz="119978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9515" indent="-299946" algn="l" defTabSz="1199784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9407" indent="-299946" algn="l" defTabSz="119978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9299" indent="-299946" algn="l" defTabSz="119978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9191" indent="-299946" algn="l" defTabSz="119978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9083" indent="-299946" algn="l" defTabSz="119978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97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9892" algn="l" defTabSz="11997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9784" algn="l" defTabSz="11997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9676" algn="l" defTabSz="11997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9568" algn="l" defTabSz="11997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9461" algn="l" defTabSz="11997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9353" algn="l" defTabSz="11997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9245" algn="l" defTabSz="11997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9137" algn="l" defTabSz="11997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94439" y="6356353"/>
            <a:ext cx="2774051" cy="366183"/>
          </a:xfrm>
          <a:prstGeom prst="rect">
            <a:avLst/>
          </a:prstGeom>
        </p:spPr>
        <p:txBody>
          <a:bodyPr vert="horz" lIns="119972" tIns="59987" rIns="119972" bIns="5998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D5154-93CD-4B2B-8D0B-D756E49829F8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62004" y="6356353"/>
            <a:ext cx="3764783" cy="366183"/>
          </a:xfrm>
          <a:prstGeom prst="rect">
            <a:avLst/>
          </a:prstGeom>
        </p:spPr>
        <p:txBody>
          <a:bodyPr vert="horz" lIns="119972" tIns="59987" rIns="119972" bIns="5998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20299" y="6356353"/>
            <a:ext cx="2774051" cy="366183"/>
          </a:xfrm>
          <a:prstGeom prst="rect">
            <a:avLst/>
          </a:prstGeom>
        </p:spPr>
        <p:txBody>
          <a:bodyPr vert="horz" lIns="119972" tIns="59987" rIns="119972" bIns="5998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8228A-40C6-4BF8-BCA8-1280A10A64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2050" name="Picture 2" descr="C:\Users\lijing\Desktop\亚信稿子\新LOGOppt-张勇\亚信ppt.jp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0" y="0"/>
            <a:ext cx="11888788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60" r:id="rId17"/>
  </p:sldLayoutIdLst>
  <p:txStyles>
    <p:titleStyle>
      <a:lvl1pPr algn="ctr" defTabSz="1199725" rtl="0" eaLnBrk="1" latinLnBrk="0" hangingPunct="1">
        <a:spcBef>
          <a:spcPct val="0"/>
        </a:spcBef>
        <a:buNone/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897" indent="-449897" algn="l" defTabSz="1199725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74777" indent="-374914" algn="l" defTabSz="1199725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99657" indent="-299932" algn="l" defTabSz="1199725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99520" indent="-299932" algn="l" defTabSz="1199725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9383" indent="-299932" algn="l" defTabSz="1199725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9247" indent="-299932" algn="l" defTabSz="1199725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9110" indent="-299932" algn="l" defTabSz="1199725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8972" indent="-299932" algn="l" defTabSz="1199725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8835" indent="-299932" algn="l" defTabSz="1199725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97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9863" algn="l" defTabSz="11997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9725" algn="l" defTabSz="11997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9588" algn="l" defTabSz="11997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9452" algn="l" defTabSz="11997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9315" algn="l" defTabSz="11997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9178" algn="l" defTabSz="11997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9041" algn="l" defTabSz="11997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8903" algn="l" defTabSz="11997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ijing\Desktop\亚信稿子\新LOGOppt-张勇\亚信ppt 封底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5" y="-1"/>
            <a:ext cx="11888793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ctr" defTabSz="1199666" rtl="0" eaLnBrk="1" latinLnBrk="0" hangingPunct="1">
        <a:spcBef>
          <a:spcPct val="0"/>
        </a:spcBef>
        <a:buNone/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876" indent="-449876" algn="l" defTabSz="1199666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74730" indent="-374896" algn="l" defTabSz="1199666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99585" indent="-299917" algn="l" defTabSz="119966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99418" indent="-299917" algn="l" defTabSz="119966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9252" indent="-299917" algn="l" defTabSz="1199666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9087" indent="-299917" algn="l" defTabSz="1199666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8921" indent="-299917" algn="l" defTabSz="1199666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8754" indent="-299917" algn="l" defTabSz="1199666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8587" indent="-299917" algn="l" defTabSz="1199666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966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9834" algn="l" defTabSz="119966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9666" algn="l" defTabSz="119966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9501" algn="l" defTabSz="119966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9335" algn="l" defTabSz="119966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9169" algn="l" defTabSz="119966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9004" algn="l" defTabSz="119966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8837" algn="l" defTabSz="119966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8670" algn="l" defTabSz="119966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ijing\Desktop\亚信稿子\新LOGOppt-高\a 拷贝.jp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1"/>
            <a:ext cx="11888788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0"/>
            <a:ext cx="11887200" cy="12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hf hdr="0" ftr="0" dt="0"/>
  <p:txStyles>
    <p:titleStyle>
      <a:lvl1pPr algn="ctr" defTabSz="1199784" rtl="0" eaLnBrk="1" latinLnBrk="0" hangingPunct="1">
        <a:spcBef>
          <a:spcPct val="0"/>
        </a:spcBef>
        <a:buNone/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919" indent="-449919" algn="l" defTabSz="1199784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74825" indent="-374933" algn="l" defTabSz="119978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99730" indent="-299946" algn="l" defTabSz="119978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99622" indent="-299946" algn="l" defTabSz="119978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9515" indent="-299946" algn="l" defTabSz="1199784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9407" indent="-299946" algn="l" defTabSz="119978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9299" indent="-299946" algn="l" defTabSz="119978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9191" indent="-299946" algn="l" defTabSz="119978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9083" indent="-299946" algn="l" defTabSz="119978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97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9892" algn="l" defTabSz="11997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9784" algn="l" defTabSz="11997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9676" algn="l" defTabSz="11997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9568" algn="l" defTabSz="11997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9461" algn="l" defTabSz="11997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9353" algn="l" defTabSz="11997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9245" algn="l" defTabSz="11997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9137" algn="l" defTabSz="11997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ijing\Desktop\亚信稿子\新LOGOppt-高\b 拷贝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888788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defTabSz="1199725" rtl="0" eaLnBrk="1" latinLnBrk="0" hangingPunct="1">
        <a:spcBef>
          <a:spcPct val="0"/>
        </a:spcBef>
        <a:buNone/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897" indent="-449897" algn="l" defTabSz="1199725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74777" indent="-374914" algn="l" defTabSz="1199725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99657" indent="-299932" algn="l" defTabSz="1199725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99520" indent="-299932" algn="l" defTabSz="1199725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9383" indent="-299932" algn="l" defTabSz="1199725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9247" indent="-299932" algn="l" defTabSz="1199725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9110" indent="-299932" algn="l" defTabSz="1199725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8972" indent="-299932" algn="l" defTabSz="1199725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8835" indent="-299932" algn="l" defTabSz="1199725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97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9863" algn="l" defTabSz="11997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9725" algn="l" defTabSz="11997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9588" algn="l" defTabSz="11997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9452" algn="l" defTabSz="11997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9315" algn="l" defTabSz="11997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9178" algn="l" defTabSz="11997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9041" algn="l" defTabSz="11997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8903" algn="l" defTabSz="11997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ijing\Desktop\亚信稿子\新LOGOppt-高\c 拷贝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888788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ctr" defTabSz="1199666" rtl="0" eaLnBrk="1" latinLnBrk="0" hangingPunct="1">
        <a:spcBef>
          <a:spcPct val="0"/>
        </a:spcBef>
        <a:buNone/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876" indent="-449876" algn="l" defTabSz="1199666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74730" indent="-374896" algn="l" defTabSz="1199666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99585" indent="-299917" algn="l" defTabSz="119966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99418" indent="-299917" algn="l" defTabSz="119966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9252" indent="-299917" algn="l" defTabSz="1199666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9087" indent="-299917" algn="l" defTabSz="1199666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8921" indent="-299917" algn="l" defTabSz="1199666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8754" indent="-299917" algn="l" defTabSz="1199666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8587" indent="-299917" algn="l" defTabSz="1199666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966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9834" algn="l" defTabSz="119966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9666" algn="l" defTabSz="119966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9501" algn="l" defTabSz="119966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9335" algn="l" defTabSz="119966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9169" algn="l" defTabSz="119966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9004" algn="l" defTabSz="119966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8837" algn="l" defTabSz="119966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8670" algn="l" defTabSz="119966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0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0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52306" y="2751063"/>
            <a:ext cx="6264696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      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航空公司数据驾驶舱</a:t>
            </a:r>
            <a:endParaRPr lang="zh-CN" altLang="en-US" dirty="0">
              <a:latin typeface="微软雅黑" pitchFamily="34" charset="-122"/>
              <a:ea typeface="微软雅黑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1763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704034" y="3645023"/>
            <a:ext cx="6083300" cy="719138"/>
            <a:chOff x="975" y="1480"/>
            <a:chExt cx="3832" cy="453"/>
          </a:xfrm>
        </p:grpSpPr>
        <p:sp>
          <p:nvSpPr>
            <p:cNvPr id="33" name="AutoShape 7"/>
            <p:cNvSpPr>
              <a:spLocks noChangeArrowheads="1"/>
            </p:cNvSpPr>
            <p:nvPr/>
          </p:nvSpPr>
          <p:spPr bwMode="auto">
            <a:xfrm rot="10800000">
              <a:off x="1021" y="1797"/>
              <a:ext cx="3786" cy="136"/>
            </a:xfrm>
            <a:custGeom>
              <a:avLst/>
              <a:gdLst>
                <a:gd name="T0" fmla="*/ 620 w 21600"/>
                <a:gd name="T1" fmla="*/ 0 h 21600"/>
                <a:gd name="T2" fmla="*/ 332 w 21600"/>
                <a:gd name="T3" fmla="*/ 1 h 21600"/>
                <a:gd name="T4" fmla="*/ 44 w 21600"/>
                <a:gd name="T5" fmla="*/ 0 h 21600"/>
                <a:gd name="T6" fmla="*/ 33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29 w 21600"/>
                <a:gd name="T13" fmla="*/ 3176 h 21600"/>
                <a:gd name="T14" fmla="*/ 18371 w 21600"/>
                <a:gd name="T15" fmla="*/ 1842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864" y="21600"/>
                  </a:lnTo>
                  <a:lnTo>
                    <a:pt x="18736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2">
                    <a:alpha val="50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AutoShape 8"/>
            <p:cNvSpPr>
              <a:spLocks noChangeArrowheads="1"/>
            </p:cNvSpPr>
            <p:nvPr/>
          </p:nvSpPr>
          <p:spPr bwMode="auto">
            <a:xfrm>
              <a:off x="975" y="1480"/>
              <a:ext cx="3810" cy="336"/>
            </a:xfrm>
            <a:prstGeom prst="roundRect">
              <a:avLst>
                <a:gd name="adj" fmla="val 16667"/>
              </a:avLst>
            </a:prstGeom>
            <a:solidFill>
              <a:srgbClr val="E25414"/>
            </a:solidFill>
            <a:ln w="317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2" y="275167"/>
            <a:ext cx="10699909" cy="551758"/>
          </a:xfrm>
          <a:noFill/>
          <a:ln>
            <a:noFill/>
          </a:ln>
        </p:spPr>
        <p:txBody>
          <a:bodyPr wrap="square" lIns="58743" tIns="29371" rIns="58743" bIns="29371">
            <a:spAutoFit/>
          </a:bodyPr>
          <a:lstStyle/>
          <a:p>
            <a:pPr defTabSz="698500" fontAlgn="base">
              <a:spcAft>
                <a:spcPct val="0"/>
              </a:spcAft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目录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704034" y="2852712"/>
            <a:ext cx="6083300" cy="719137"/>
            <a:chOff x="975" y="981"/>
            <a:chExt cx="3832" cy="453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 rot="10800000">
              <a:off x="1021" y="1298"/>
              <a:ext cx="3786" cy="136"/>
            </a:xfrm>
            <a:custGeom>
              <a:avLst/>
              <a:gdLst>
                <a:gd name="T0" fmla="*/ 620 w 21600"/>
                <a:gd name="T1" fmla="*/ 0 h 21600"/>
                <a:gd name="T2" fmla="*/ 332 w 21600"/>
                <a:gd name="T3" fmla="*/ 1 h 21600"/>
                <a:gd name="T4" fmla="*/ 44 w 21600"/>
                <a:gd name="T5" fmla="*/ 0 h 21600"/>
                <a:gd name="T6" fmla="*/ 33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29 w 21600"/>
                <a:gd name="T13" fmla="*/ 3176 h 21600"/>
                <a:gd name="T14" fmla="*/ 18371 w 21600"/>
                <a:gd name="T15" fmla="*/ 1842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864" y="21600"/>
                  </a:lnTo>
                  <a:lnTo>
                    <a:pt x="18736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975" y="981"/>
              <a:ext cx="3810" cy="3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858585"/>
              </a:prstShdw>
            </a:effec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2703017" y="2060848"/>
            <a:ext cx="6083300" cy="719137"/>
            <a:chOff x="975" y="1979"/>
            <a:chExt cx="3832" cy="453"/>
          </a:xfrm>
        </p:grpSpPr>
        <p:sp>
          <p:nvSpPr>
            <p:cNvPr id="13" name="AutoShape 10"/>
            <p:cNvSpPr>
              <a:spLocks noChangeArrowheads="1"/>
            </p:cNvSpPr>
            <p:nvPr/>
          </p:nvSpPr>
          <p:spPr bwMode="auto">
            <a:xfrm rot="10800000">
              <a:off x="1021" y="2296"/>
              <a:ext cx="3786" cy="136"/>
            </a:xfrm>
            <a:custGeom>
              <a:avLst/>
              <a:gdLst>
                <a:gd name="T0" fmla="*/ 620 w 21600"/>
                <a:gd name="T1" fmla="*/ 0 h 21600"/>
                <a:gd name="T2" fmla="*/ 332 w 21600"/>
                <a:gd name="T3" fmla="*/ 1 h 21600"/>
                <a:gd name="T4" fmla="*/ 44 w 21600"/>
                <a:gd name="T5" fmla="*/ 0 h 21600"/>
                <a:gd name="T6" fmla="*/ 33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29 w 21600"/>
                <a:gd name="T13" fmla="*/ 3176 h 21600"/>
                <a:gd name="T14" fmla="*/ 18371 w 21600"/>
                <a:gd name="T15" fmla="*/ 1842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864" y="21600"/>
                  </a:lnTo>
                  <a:lnTo>
                    <a:pt x="18736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>
              <a:off x="975" y="1979"/>
              <a:ext cx="3810" cy="3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858585"/>
              </a:prstShdw>
            </a:effectLst>
          </p:spPr>
          <p:txBody>
            <a:bodyPr wrap="none" anchor="ctr"/>
            <a:lstStyle/>
            <a:p>
              <a:pPr algn="ctr"/>
              <a:endParaRPr lang="zh-CN" altLang="en-US" sz="1800" b="1" i="1" dirty="0">
                <a:ea typeface="宋体" charset="-122"/>
              </a:endParaRPr>
            </a:p>
          </p:txBody>
        </p:sp>
      </p:grpSp>
      <p:grpSp>
        <p:nvGrpSpPr>
          <p:cNvPr id="9" name="Group 12"/>
          <p:cNvGrpSpPr>
            <a:grpSpLocks/>
          </p:cNvGrpSpPr>
          <p:nvPr/>
        </p:nvGrpSpPr>
        <p:grpSpPr bwMode="auto">
          <a:xfrm>
            <a:off x="2703017" y="4437111"/>
            <a:ext cx="6083300" cy="719138"/>
            <a:chOff x="975" y="2478"/>
            <a:chExt cx="3832" cy="453"/>
          </a:xfrm>
        </p:grpSpPr>
        <p:sp>
          <p:nvSpPr>
            <p:cNvPr id="16" name="AutoShape 13"/>
            <p:cNvSpPr>
              <a:spLocks noChangeArrowheads="1"/>
            </p:cNvSpPr>
            <p:nvPr/>
          </p:nvSpPr>
          <p:spPr bwMode="auto">
            <a:xfrm rot="10800000">
              <a:off x="1021" y="2795"/>
              <a:ext cx="3786" cy="136"/>
            </a:xfrm>
            <a:custGeom>
              <a:avLst/>
              <a:gdLst>
                <a:gd name="T0" fmla="*/ 620 w 21600"/>
                <a:gd name="T1" fmla="*/ 0 h 21600"/>
                <a:gd name="T2" fmla="*/ 332 w 21600"/>
                <a:gd name="T3" fmla="*/ 1 h 21600"/>
                <a:gd name="T4" fmla="*/ 44 w 21600"/>
                <a:gd name="T5" fmla="*/ 0 h 21600"/>
                <a:gd name="T6" fmla="*/ 33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29 w 21600"/>
                <a:gd name="T13" fmla="*/ 3176 h 21600"/>
                <a:gd name="T14" fmla="*/ 18371 w 21600"/>
                <a:gd name="T15" fmla="*/ 1842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864" y="21600"/>
                  </a:lnTo>
                  <a:lnTo>
                    <a:pt x="18736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>
              <a:off x="975" y="2478"/>
              <a:ext cx="3810" cy="3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858585"/>
              </a:prstShdw>
            </a:effec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5872634" y="3783324"/>
            <a:ext cx="431800" cy="215900"/>
          </a:xfrm>
          <a:prstGeom prst="leftArrow">
            <a:avLst>
              <a:gd name="adj1" fmla="val 50278"/>
              <a:gd name="adj2" fmla="val 72731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2" name="WordArt 19"/>
          <p:cNvSpPr>
            <a:spLocks noChangeArrowheads="1" noChangeShapeType="1" noTextEdit="1"/>
          </p:cNvSpPr>
          <p:nvPr/>
        </p:nvSpPr>
        <p:spPr bwMode="auto">
          <a:xfrm>
            <a:off x="2862784" y="3566097"/>
            <a:ext cx="273298" cy="384175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altLang="zh-CN" sz="3600" kern="10" dirty="0" smtClean="0">
                <a:latin typeface="黑体"/>
                <a:ea typeface="黑体"/>
              </a:rPr>
              <a:t>3</a:t>
            </a:r>
            <a:endParaRPr lang="zh-CN" altLang="en-US" sz="3600" kern="10" dirty="0">
              <a:latin typeface="黑体"/>
              <a:ea typeface="黑体"/>
            </a:endParaRPr>
          </a:p>
        </p:txBody>
      </p:sp>
      <p:sp>
        <p:nvSpPr>
          <p:cNvPr id="23" name="WordArt 20"/>
          <p:cNvSpPr>
            <a:spLocks noChangeArrowheads="1" noChangeShapeType="1" noTextEdit="1"/>
          </p:cNvSpPr>
          <p:nvPr/>
        </p:nvSpPr>
        <p:spPr bwMode="auto">
          <a:xfrm>
            <a:off x="2918917" y="2756510"/>
            <a:ext cx="250825" cy="384175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altLang="zh-CN" sz="3600" kern="10" dirty="0">
                <a:latin typeface="黑体"/>
                <a:ea typeface="黑体"/>
              </a:rPr>
              <a:t>2</a:t>
            </a:r>
            <a:endParaRPr lang="zh-CN" altLang="en-US" sz="3600" kern="10" dirty="0">
              <a:latin typeface="黑体"/>
              <a:ea typeface="黑体"/>
            </a:endParaRPr>
          </a:p>
        </p:txBody>
      </p:sp>
      <p:sp>
        <p:nvSpPr>
          <p:cNvPr id="24" name="WordArt 21"/>
          <p:cNvSpPr>
            <a:spLocks noChangeArrowheads="1" noChangeShapeType="1" noTextEdit="1"/>
          </p:cNvSpPr>
          <p:nvPr/>
        </p:nvSpPr>
        <p:spPr bwMode="auto">
          <a:xfrm>
            <a:off x="2968700" y="1982034"/>
            <a:ext cx="167382" cy="384175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altLang="zh-CN" sz="3600" kern="10" dirty="0" smtClean="0">
                <a:latin typeface="黑体"/>
                <a:ea typeface="黑体"/>
              </a:rPr>
              <a:t>1</a:t>
            </a:r>
            <a:endParaRPr lang="zh-CN" altLang="en-US" sz="3600" kern="10" dirty="0">
              <a:latin typeface="黑体"/>
              <a:ea typeface="黑体"/>
            </a:endParaRPr>
          </a:p>
        </p:txBody>
      </p:sp>
      <p:sp>
        <p:nvSpPr>
          <p:cNvPr id="25" name="WordArt 22"/>
          <p:cNvSpPr>
            <a:spLocks noChangeArrowheads="1" noChangeShapeType="1" noTextEdit="1"/>
          </p:cNvSpPr>
          <p:nvPr/>
        </p:nvSpPr>
        <p:spPr bwMode="auto">
          <a:xfrm>
            <a:off x="2877642" y="4366235"/>
            <a:ext cx="250825" cy="384175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altLang="zh-CN" sz="3600" kern="10">
                <a:latin typeface="黑体"/>
                <a:ea typeface="黑体"/>
              </a:rPr>
              <a:t>4</a:t>
            </a:r>
            <a:endParaRPr lang="zh-CN" altLang="en-US" sz="3600" kern="10">
              <a:latin typeface="黑体"/>
              <a:ea typeface="黑体"/>
            </a:endParaRPr>
          </a:p>
        </p:txBody>
      </p:sp>
      <p:sp>
        <p:nvSpPr>
          <p:cNvPr id="27" name="AutoShape 24"/>
          <p:cNvSpPr>
            <a:spLocks noChangeArrowheads="1"/>
          </p:cNvSpPr>
          <p:nvPr/>
        </p:nvSpPr>
        <p:spPr bwMode="auto">
          <a:xfrm>
            <a:off x="2776042" y="3625861"/>
            <a:ext cx="5975350" cy="533400"/>
          </a:xfrm>
          <a:prstGeom prst="roundRect">
            <a:avLst>
              <a:gd name="adj" fmla="val 0"/>
            </a:avLst>
          </a:prstGeom>
          <a:noFill/>
          <a:ln w="3175">
            <a:noFill/>
            <a:round/>
            <a:headEnd/>
            <a:tailEnd/>
          </a:ln>
        </p:spPr>
        <p:txBody>
          <a:bodyPr wrap="none" lIns="144000" anchor="ctr"/>
          <a:lstStyle/>
          <a:p>
            <a:pPr lvl="1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数据质量提升解决方案</a:t>
            </a:r>
          </a:p>
        </p:txBody>
      </p:sp>
      <p:sp>
        <p:nvSpPr>
          <p:cNvPr id="28" name="AutoShape 25"/>
          <p:cNvSpPr>
            <a:spLocks noChangeArrowheads="1"/>
          </p:cNvSpPr>
          <p:nvPr/>
        </p:nvSpPr>
        <p:spPr bwMode="auto">
          <a:xfrm>
            <a:off x="2776042" y="2852786"/>
            <a:ext cx="5975350" cy="533400"/>
          </a:xfrm>
          <a:prstGeom prst="roundRect">
            <a:avLst>
              <a:gd name="adj" fmla="val 0"/>
            </a:avLst>
          </a:prstGeom>
          <a:noFill/>
          <a:ln w="3175">
            <a:noFill/>
            <a:round/>
            <a:headEnd/>
            <a:tailEnd/>
          </a:ln>
        </p:spPr>
        <p:txBody>
          <a:bodyPr wrap="none" lIns="144000" anchor="ctr"/>
          <a:lstStyle/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分析思路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AutoShape 26"/>
          <p:cNvSpPr>
            <a:spLocks noChangeArrowheads="1"/>
          </p:cNvSpPr>
          <p:nvPr/>
        </p:nvSpPr>
        <p:spPr bwMode="auto">
          <a:xfrm>
            <a:off x="2776042" y="2060848"/>
            <a:ext cx="5975350" cy="533400"/>
          </a:xfrm>
          <a:prstGeom prst="roundRect">
            <a:avLst>
              <a:gd name="adj" fmla="val 0"/>
            </a:avLst>
          </a:prstGeom>
          <a:noFill/>
          <a:ln w="3175">
            <a:noFill/>
            <a:round/>
            <a:headEnd/>
            <a:tailEnd/>
          </a:ln>
        </p:spPr>
        <p:txBody>
          <a:bodyPr wrap="none" anchor="ctr"/>
          <a:lstStyle/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业务背景</a:t>
            </a:r>
          </a:p>
        </p:txBody>
      </p:sp>
      <p:sp>
        <p:nvSpPr>
          <p:cNvPr id="30" name="AutoShape 27"/>
          <p:cNvSpPr>
            <a:spLocks noChangeArrowheads="1"/>
          </p:cNvSpPr>
          <p:nvPr/>
        </p:nvSpPr>
        <p:spPr bwMode="auto">
          <a:xfrm>
            <a:off x="2776042" y="4437111"/>
            <a:ext cx="5975350" cy="533400"/>
          </a:xfrm>
          <a:prstGeom prst="roundRect">
            <a:avLst>
              <a:gd name="adj" fmla="val 0"/>
            </a:avLst>
          </a:prstGeom>
          <a:noFill/>
          <a:ln w="3175">
            <a:noFill/>
            <a:round/>
            <a:headEnd/>
            <a:tailEnd/>
          </a:ln>
        </p:spPr>
        <p:txBody>
          <a:bodyPr wrap="none" lIns="144000" anchor="ctr"/>
          <a:lstStyle/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数据采集解决方案</a:t>
            </a:r>
          </a:p>
        </p:txBody>
      </p:sp>
      <p:sp>
        <p:nvSpPr>
          <p:cNvPr id="31" name="AutoShape 28"/>
          <p:cNvSpPr>
            <a:spLocks noChangeArrowheads="1"/>
          </p:cNvSpPr>
          <p:nvPr/>
        </p:nvSpPr>
        <p:spPr bwMode="auto">
          <a:xfrm>
            <a:off x="2776042" y="4866927"/>
            <a:ext cx="5975350" cy="533400"/>
          </a:xfrm>
          <a:prstGeom prst="roundRect">
            <a:avLst>
              <a:gd name="adj" fmla="val 0"/>
            </a:avLst>
          </a:prstGeom>
          <a:noFill/>
          <a:ln w="3175">
            <a:noFill/>
            <a:round/>
            <a:headEnd/>
            <a:tailEnd/>
          </a:ln>
        </p:spPr>
        <p:txBody>
          <a:bodyPr wrap="none" lIns="144000" anchor="ctr"/>
          <a:lstStyle/>
          <a:p>
            <a:pPr lvl="1"/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立方体 75"/>
          <p:cNvSpPr/>
          <p:nvPr/>
        </p:nvSpPr>
        <p:spPr>
          <a:xfrm flipH="1">
            <a:off x="5498593" y="5532545"/>
            <a:ext cx="833666" cy="709032"/>
          </a:xfrm>
          <a:prstGeom prst="cube">
            <a:avLst>
              <a:gd name="adj" fmla="val 24196"/>
            </a:avLst>
          </a:prstGeom>
          <a:solidFill>
            <a:srgbClr val="00B0F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稽核作业</a:t>
            </a:r>
          </a:p>
        </p:txBody>
      </p:sp>
      <p:sp>
        <p:nvSpPr>
          <p:cNvPr id="77" name="立方体 76"/>
          <p:cNvSpPr/>
          <p:nvPr/>
        </p:nvSpPr>
        <p:spPr>
          <a:xfrm flipH="1">
            <a:off x="5498593" y="4905137"/>
            <a:ext cx="833666" cy="709032"/>
          </a:xfrm>
          <a:prstGeom prst="cube">
            <a:avLst>
              <a:gd name="adj" fmla="val 24196"/>
            </a:avLst>
          </a:prstGeom>
          <a:solidFill>
            <a:srgbClr val="00B0F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稽核作业</a:t>
            </a:r>
          </a:p>
        </p:txBody>
      </p:sp>
      <p:sp>
        <p:nvSpPr>
          <p:cNvPr id="78" name="立方体 77"/>
          <p:cNvSpPr/>
          <p:nvPr/>
        </p:nvSpPr>
        <p:spPr>
          <a:xfrm flipH="1">
            <a:off x="4711506" y="5534068"/>
            <a:ext cx="833666" cy="709032"/>
          </a:xfrm>
          <a:prstGeom prst="cube">
            <a:avLst>
              <a:gd name="adj" fmla="val 24196"/>
            </a:avLst>
          </a:prstGeom>
          <a:solidFill>
            <a:srgbClr val="00B0F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稽核作业</a:t>
            </a:r>
          </a:p>
        </p:txBody>
      </p:sp>
      <p:sp>
        <p:nvSpPr>
          <p:cNvPr id="79" name="立方体 78"/>
          <p:cNvSpPr/>
          <p:nvPr/>
        </p:nvSpPr>
        <p:spPr>
          <a:xfrm flipH="1">
            <a:off x="4695631" y="4897626"/>
            <a:ext cx="833666" cy="709032"/>
          </a:xfrm>
          <a:prstGeom prst="cube">
            <a:avLst>
              <a:gd name="adj" fmla="val 24196"/>
            </a:avLst>
          </a:prstGeom>
          <a:solidFill>
            <a:srgbClr val="00B0F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稽核作业</a:t>
            </a:r>
            <a:endParaRPr lang="zh-CN" altLang="en-US" sz="1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94442" y="275167"/>
            <a:ext cx="10699909" cy="551758"/>
          </a:xfrm>
          <a:noFill/>
          <a:ln>
            <a:noFill/>
          </a:ln>
        </p:spPr>
        <p:txBody>
          <a:bodyPr wrap="square" lIns="58743" tIns="29371" rIns="58743" bIns="29371">
            <a:spAutoFit/>
          </a:bodyPr>
          <a:lstStyle/>
          <a:p>
            <a:pPr defTabSz="698500" fontAlgn="base">
              <a:spcAft>
                <a:spcPct val="0"/>
              </a:spcAft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数据清洗解决方案</a:t>
            </a:r>
          </a:p>
        </p:txBody>
      </p:sp>
      <p:sp>
        <p:nvSpPr>
          <p:cNvPr id="5" name="流程图: 磁盘 4"/>
          <p:cNvSpPr/>
          <p:nvPr/>
        </p:nvSpPr>
        <p:spPr>
          <a:xfrm flipH="1">
            <a:off x="1090150" y="1988840"/>
            <a:ext cx="1512169" cy="504056"/>
          </a:xfrm>
          <a:prstGeom prst="flowChartMagneticDisk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CRM</a:t>
            </a:r>
            <a:endParaRPr lang="zh-CN" altLang="en-US" sz="1400" dirty="0"/>
          </a:p>
        </p:txBody>
      </p:sp>
      <p:sp>
        <p:nvSpPr>
          <p:cNvPr id="6" name="流程图: 磁盘 5"/>
          <p:cNvSpPr/>
          <p:nvPr/>
        </p:nvSpPr>
        <p:spPr>
          <a:xfrm flipH="1">
            <a:off x="1090150" y="3284984"/>
            <a:ext cx="1512169" cy="504056"/>
          </a:xfrm>
          <a:prstGeom prst="flowChartMagneticDisk">
            <a:avLst/>
          </a:prstGeom>
          <a:solidFill>
            <a:srgbClr val="61B42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EDW</a:t>
            </a:r>
            <a:endParaRPr lang="zh-CN" altLang="en-US" sz="1400" dirty="0"/>
          </a:p>
        </p:txBody>
      </p:sp>
      <p:sp>
        <p:nvSpPr>
          <p:cNvPr id="7" name="流程图: 磁盘 6"/>
          <p:cNvSpPr/>
          <p:nvPr/>
        </p:nvSpPr>
        <p:spPr>
          <a:xfrm flipH="1">
            <a:off x="1090150" y="4293096"/>
            <a:ext cx="1512169" cy="504056"/>
          </a:xfrm>
          <a:prstGeom prst="flowChartMagneticDisk">
            <a:avLst/>
          </a:prstGeom>
          <a:solidFill>
            <a:srgbClr val="61B42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行业信息库</a:t>
            </a:r>
            <a:endParaRPr lang="en-US" altLang="zh-CN" sz="1400" dirty="0" smtClean="0"/>
          </a:p>
        </p:txBody>
      </p:sp>
      <p:sp>
        <p:nvSpPr>
          <p:cNvPr id="8" name="流程图: 磁盘 7"/>
          <p:cNvSpPr/>
          <p:nvPr/>
        </p:nvSpPr>
        <p:spPr>
          <a:xfrm flipH="1">
            <a:off x="1090150" y="4869160"/>
            <a:ext cx="1512169" cy="504056"/>
          </a:xfrm>
          <a:prstGeom prst="flowChartMagneticDisk">
            <a:avLst/>
          </a:prstGeom>
          <a:solidFill>
            <a:srgbClr val="61B42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客服系统</a:t>
            </a:r>
            <a:endParaRPr lang="en-US" altLang="zh-CN" sz="1400" dirty="0" smtClean="0"/>
          </a:p>
        </p:txBody>
      </p:sp>
      <p:sp>
        <p:nvSpPr>
          <p:cNvPr id="9" name="流程图: 磁盘 8"/>
          <p:cNvSpPr/>
          <p:nvPr/>
        </p:nvSpPr>
        <p:spPr>
          <a:xfrm flipH="1">
            <a:off x="1090150" y="5445224"/>
            <a:ext cx="1512169" cy="504056"/>
          </a:xfrm>
          <a:prstGeom prst="flowChartMagneticDisk">
            <a:avLst/>
          </a:prstGeom>
          <a:solidFill>
            <a:srgbClr val="61B42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电子商务</a:t>
            </a:r>
            <a:endParaRPr lang="en-US" altLang="zh-CN" sz="1400" dirty="0" smtClean="0"/>
          </a:p>
        </p:txBody>
      </p:sp>
      <p:sp>
        <p:nvSpPr>
          <p:cNvPr id="11" name="流程图: 磁盘 10"/>
          <p:cNvSpPr/>
          <p:nvPr/>
        </p:nvSpPr>
        <p:spPr>
          <a:xfrm flipH="1">
            <a:off x="1090150" y="6021288"/>
            <a:ext cx="1512169" cy="504056"/>
          </a:xfrm>
          <a:prstGeom prst="flowChartMagneticDisk">
            <a:avLst/>
          </a:prstGeom>
          <a:solidFill>
            <a:srgbClr val="61B42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more</a:t>
            </a:r>
          </a:p>
        </p:txBody>
      </p:sp>
      <p:sp>
        <p:nvSpPr>
          <p:cNvPr id="12" name="矩形 11"/>
          <p:cNvSpPr/>
          <p:nvPr/>
        </p:nvSpPr>
        <p:spPr>
          <a:xfrm>
            <a:off x="690373" y="1628800"/>
            <a:ext cx="2271986" cy="122413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690373" y="2996952"/>
            <a:ext cx="2271986" cy="86409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矩形 15"/>
          <p:cNvSpPr/>
          <p:nvPr/>
        </p:nvSpPr>
        <p:spPr>
          <a:xfrm>
            <a:off x="3610431" y="3457466"/>
            <a:ext cx="3096344" cy="3312368"/>
          </a:xfrm>
          <a:prstGeom prst="rect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7" name="矩形 16"/>
          <p:cNvSpPr/>
          <p:nvPr/>
        </p:nvSpPr>
        <p:spPr>
          <a:xfrm>
            <a:off x="7138823" y="3457466"/>
            <a:ext cx="2376264" cy="3312368"/>
          </a:xfrm>
          <a:prstGeom prst="rect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8" name="矩形 17"/>
          <p:cNvSpPr/>
          <p:nvPr/>
        </p:nvSpPr>
        <p:spPr>
          <a:xfrm>
            <a:off x="9875127" y="1628799"/>
            <a:ext cx="792088" cy="5134857"/>
          </a:xfrm>
          <a:prstGeom prst="rect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矩形 20"/>
          <p:cNvSpPr/>
          <p:nvPr/>
        </p:nvSpPr>
        <p:spPr>
          <a:xfrm>
            <a:off x="3610431" y="3529474"/>
            <a:ext cx="954107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1400" spc="100" dirty="0" smtClean="0">
                <a:gradFill>
                  <a:gsLst>
                    <a:gs pos="0">
                      <a:srgbClr val="10357E"/>
                    </a:gs>
                    <a:gs pos="68000">
                      <a:srgbClr val="000422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  <a:cs typeface="+mj-cs"/>
              </a:rPr>
              <a:t>数据稽核</a:t>
            </a:r>
          </a:p>
        </p:txBody>
      </p:sp>
      <p:sp>
        <p:nvSpPr>
          <p:cNvPr id="22" name="矩形 21"/>
          <p:cNvSpPr/>
          <p:nvPr/>
        </p:nvSpPr>
        <p:spPr>
          <a:xfrm>
            <a:off x="7138823" y="3529474"/>
            <a:ext cx="954107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1400" spc="100" dirty="0" smtClean="0">
                <a:gradFill>
                  <a:gsLst>
                    <a:gs pos="0">
                      <a:srgbClr val="10357E"/>
                    </a:gs>
                    <a:gs pos="68000">
                      <a:srgbClr val="000422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  <a:cs typeface="+mj-cs"/>
              </a:rPr>
              <a:t>数据清洗</a:t>
            </a:r>
          </a:p>
        </p:txBody>
      </p:sp>
      <p:sp>
        <p:nvSpPr>
          <p:cNvPr id="27" name="立方体 26"/>
          <p:cNvSpPr/>
          <p:nvPr/>
        </p:nvSpPr>
        <p:spPr>
          <a:xfrm flipH="1">
            <a:off x="4690551" y="4571494"/>
            <a:ext cx="1656184" cy="398140"/>
          </a:xfrm>
          <a:prstGeom prst="cube">
            <a:avLst>
              <a:gd name="adj" fmla="val 43403"/>
            </a:avLst>
          </a:prstGeom>
          <a:solidFill>
            <a:srgbClr val="00B0F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统计报告</a:t>
            </a:r>
            <a:endParaRPr lang="zh-CN" altLang="en-US" sz="1400" dirty="0"/>
          </a:p>
        </p:txBody>
      </p:sp>
      <p:sp>
        <p:nvSpPr>
          <p:cNvPr id="26" name="立方体 25"/>
          <p:cNvSpPr/>
          <p:nvPr/>
        </p:nvSpPr>
        <p:spPr>
          <a:xfrm flipH="1">
            <a:off x="4690551" y="4187180"/>
            <a:ext cx="1656184" cy="442332"/>
          </a:xfrm>
          <a:prstGeom prst="cube">
            <a:avLst>
              <a:gd name="adj" fmla="val 40321"/>
            </a:avLst>
          </a:prstGeom>
          <a:solidFill>
            <a:srgbClr val="00B0F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人工审核</a:t>
            </a:r>
            <a:endParaRPr lang="zh-CN" altLang="en-US" sz="1400" dirty="0"/>
          </a:p>
        </p:txBody>
      </p:sp>
      <p:grpSp>
        <p:nvGrpSpPr>
          <p:cNvPr id="103" name="组合 102"/>
          <p:cNvGrpSpPr/>
          <p:nvPr/>
        </p:nvGrpSpPr>
        <p:grpSpPr>
          <a:xfrm>
            <a:off x="3610562" y="1628800"/>
            <a:ext cx="5904525" cy="1440160"/>
            <a:chOff x="3352106" y="1628800"/>
            <a:chExt cx="6264696" cy="720080"/>
          </a:xfrm>
        </p:grpSpPr>
        <p:sp>
          <p:nvSpPr>
            <p:cNvPr id="14" name="矩形 13"/>
            <p:cNvSpPr/>
            <p:nvPr/>
          </p:nvSpPr>
          <p:spPr>
            <a:xfrm>
              <a:off x="3352106" y="1628800"/>
              <a:ext cx="6264696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366620" y="1710110"/>
              <a:ext cx="648072" cy="5232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r>
                <a:rPr lang="zh-CN" altLang="en-US" sz="1400" spc="100" dirty="0" smtClean="0">
                  <a:gradFill>
                    <a:gsLst>
                      <a:gs pos="0">
                        <a:srgbClr val="10357E"/>
                      </a:gs>
                      <a:gs pos="68000">
                        <a:srgbClr val="000422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  <a:cs typeface="+mj-cs"/>
                </a:rPr>
                <a:t>人机界面</a:t>
              </a:r>
            </a:p>
          </p:txBody>
        </p:sp>
      </p:grpSp>
      <p:sp>
        <p:nvSpPr>
          <p:cNvPr id="29" name="矩形 28"/>
          <p:cNvSpPr/>
          <p:nvPr/>
        </p:nvSpPr>
        <p:spPr>
          <a:xfrm>
            <a:off x="9814823" y="1628800"/>
            <a:ext cx="954107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1400" spc="100" dirty="0" smtClean="0">
                <a:gradFill>
                  <a:gsLst>
                    <a:gs pos="0">
                      <a:srgbClr val="10357E"/>
                    </a:gs>
                    <a:gs pos="68000">
                      <a:srgbClr val="000422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  <a:cs typeface="+mj-cs"/>
              </a:rPr>
              <a:t>数据装载</a:t>
            </a:r>
          </a:p>
        </p:txBody>
      </p:sp>
      <p:sp>
        <p:nvSpPr>
          <p:cNvPr id="30" name="立方体 29"/>
          <p:cNvSpPr/>
          <p:nvPr/>
        </p:nvSpPr>
        <p:spPr>
          <a:xfrm flipH="1">
            <a:off x="10062123" y="2564904"/>
            <a:ext cx="432048" cy="1512168"/>
          </a:xfrm>
          <a:prstGeom prst="cube">
            <a:avLst>
              <a:gd name="adj" fmla="val 30644"/>
            </a:avLst>
          </a:prstGeom>
          <a:solidFill>
            <a:schemeClr val="accent6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400" dirty="0" smtClean="0"/>
              <a:t>离线</a:t>
            </a:r>
            <a:r>
              <a:rPr lang="en-US" altLang="zh-CN" sz="1400" dirty="0" smtClean="0"/>
              <a:t>FTP</a:t>
            </a:r>
            <a:endParaRPr lang="zh-CN" altLang="en-US" sz="1400" dirty="0"/>
          </a:p>
        </p:txBody>
      </p:sp>
      <p:sp>
        <p:nvSpPr>
          <p:cNvPr id="32" name="立方体 31"/>
          <p:cNvSpPr/>
          <p:nvPr/>
        </p:nvSpPr>
        <p:spPr>
          <a:xfrm flipH="1">
            <a:off x="4474527" y="2449916"/>
            <a:ext cx="1368152" cy="495672"/>
          </a:xfrm>
          <a:prstGeom prst="cube">
            <a:avLst>
              <a:gd name="adj" fmla="val 30644"/>
            </a:avLst>
          </a:prstGeom>
          <a:solidFill>
            <a:srgbClr val="00B0F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稽查审核</a:t>
            </a:r>
            <a:endParaRPr lang="zh-CN" altLang="en-US" sz="1400" dirty="0"/>
          </a:p>
        </p:txBody>
      </p:sp>
      <p:sp>
        <p:nvSpPr>
          <p:cNvPr id="33" name="立方体 32"/>
          <p:cNvSpPr/>
          <p:nvPr/>
        </p:nvSpPr>
        <p:spPr>
          <a:xfrm flipH="1">
            <a:off x="7570871" y="2449916"/>
            <a:ext cx="1440160" cy="495672"/>
          </a:xfrm>
          <a:prstGeom prst="cube">
            <a:avLst>
              <a:gd name="adj" fmla="val 30644"/>
            </a:avLst>
          </a:prstGeom>
          <a:solidFill>
            <a:srgbClr val="00B0F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清洗审核</a:t>
            </a:r>
            <a:endParaRPr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690373" y="3933056"/>
            <a:ext cx="2271986" cy="285293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5" name="立方体 24"/>
          <p:cNvSpPr/>
          <p:nvPr/>
        </p:nvSpPr>
        <p:spPr>
          <a:xfrm flipH="1">
            <a:off x="3856162" y="4121150"/>
            <a:ext cx="432053" cy="2127250"/>
          </a:xfrm>
          <a:prstGeom prst="cube">
            <a:avLst>
              <a:gd name="adj" fmla="val 30644"/>
            </a:avLst>
          </a:prstGeom>
          <a:solidFill>
            <a:srgbClr val="00B0F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400" dirty="0" smtClean="0"/>
              <a:t>ETL</a:t>
            </a:r>
            <a:r>
              <a:rPr lang="zh-CN" altLang="en-US" sz="1400" dirty="0" smtClean="0"/>
              <a:t>抽取</a:t>
            </a:r>
            <a:endParaRPr lang="zh-CN" altLang="en-US" sz="1400" dirty="0"/>
          </a:p>
        </p:txBody>
      </p:sp>
      <p:sp>
        <p:nvSpPr>
          <p:cNvPr id="80" name="矩形 79"/>
          <p:cNvSpPr/>
          <p:nvPr/>
        </p:nvSpPr>
        <p:spPr>
          <a:xfrm>
            <a:off x="701645" y="1588730"/>
            <a:ext cx="1800493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1400" spc="100" dirty="0" smtClean="0">
                <a:gradFill>
                  <a:gsLst>
                    <a:gs pos="0">
                      <a:srgbClr val="10357E"/>
                    </a:gs>
                    <a:gs pos="68000">
                      <a:srgbClr val="000422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  <a:cs typeface="+mj-cs"/>
              </a:rPr>
              <a:t>待清洗目标</a:t>
            </a:r>
          </a:p>
        </p:txBody>
      </p:sp>
      <p:sp>
        <p:nvSpPr>
          <p:cNvPr id="81" name="矩形 80"/>
          <p:cNvSpPr/>
          <p:nvPr/>
        </p:nvSpPr>
        <p:spPr>
          <a:xfrm>
            <a:off x="700790" y="2930054"/>
            <a:ext cx="1800493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1400" spc="100" dirty="0" smtClean="0">
                <a:gradFill>
                  <a:gsLst>
                    <a:gs pos="0">
                      <a:srgbClr val="10357E"/>
                    </a:gs>
                    <a:gs pos="68000">
                      <a:srgbClr val="000422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  <a:cs typeface="+mj-cs"/>
              </a:rPr>
              <a:t>数据来源</a:t>
            </a:r>
          </a:p>
        </p:txBody>
      </p:sp>
      <p:sp>
        <p:nvSpPr>
          <p:cNvPr id="82" name="矩形 81"/>
          <p:cNvSpPr/>
          <p:nvPr/>
        </p:nvSpPr>
        <p:spPr>
          <a:xfrm>
            <a:off x="700790" y="3909752"/>
            <a:ext cx="1800493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1400" spc="100" dirty="0" smtClean="0">
                <a:gradFill>
                  <a:gsLst>
                    <a:gs pos="0">
                      <a:srgbClr val="10357E"/>
                    </a:gs>
                    <a:gs pos="68000">
                      <a:srgbClr val="000422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  <a:cs typeface="+mj-cs"/>
              </a:rPr>
              <a:t>其它数据源</a:t>
            </a:r>
          </a:p>
        </p:txBody>
      </p:sp>
      <p:cxnSp>
        <p:nvCxnSpPr>
          <p:cNvPr id="84" name="直接箭头连接符 83"/>
          <p:cNvCxnSpPr/>
          <p:nvPr/>
        </p:nvCxnSpPr>
        <p:spPr>
          <a:xfrm>
            <a:off x="2746335" y="2276872"/>
            <a:ext cx="864096" cy="216024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2746335" y="3573016"/>
            <a:ext cx="720080" cy="1296144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2890351" y="5157192"/>
            <a:ext cx="648072" cy="7200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2" name="右箭头 91"/>
          <p:cNvSpPr/>
          <p:nvPr/>
        </p:nvSpPr>
        <p:spPr>
          <a:xfrm>
            <a:off x="4394011" y="5257666"/>
            <a:ext cx="216024" cy="648072"/>
          </a:xfrm>
          <a:prstGeom prst="rightArrow">
            <a:avLst/>
          </a:prstGeom>
          <a:solidFill>
            <a:srgbClr val="FFC000"/>
          </a:solidFill>
          <a:ln>
            <a:noFill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左右箭头 96"/>
          <p:cNvSpPr/>
          <p:nvPr/>
        </p:nvSpPr>
        <p:spPr>
          <a:xfrm rot="5400000">
            <a:off x="5050591" y="3241442"/>
            <a:ext cx="648072" cy="360040"/>
          </a:xfrm>
          <a:prstGeom prst="leftRightArrow">
            <a:avLst>
              <a:gd name="adj1" fmla="val 38285"/>
              <a:gd name="adj2" fmla="val 51575"/>
            </a:avLst>
          </a:prstGeom>
          <a:solidFill>
            <a:srgbClr val="FFC000"/>
          </a:solidFill>
          <a:ln>
            <a:noFill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右箭头 97"/>
          <p:cNvSpPr/>
          <p:nvPr/>
        </p:nvSpPr>
        <p:spPr>
          <a:xfrm>
            <a:off x="6778783" y="5257666"/>
            <a:ext cx="216024" cy="648072"/>
          </a:xfrm>
          <a:prstGeom prst="rightArrow">
            <a:avLst/>
          </a:prstGeom>
          <a:solidFill>
            <a:srgbClr val="FFC000"/>
          </a:solidFill>
          <a:ln>
            <a:noFill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肘形连接符 99"/>
          <p:cNvCxnSpPr>
            <a:stCxn id="29" idx="0"/>
            <a:endCxn id="80" idx="0"/>
          </p:cNvCxnSpPr>
          <p:nvPr/>
        </p:nvCxnSpPr>
        <p:spPr>
          <a:xfrm rot="16200000" flipV="1">
            <a:off x="5926850" y="-2736228"/>
            <a:ext cx="40070" cy="8689985"/>
          </a:xfrm>
          <a:prstGeom prst="bentConnector3">
            <a:avLst>
              <a:gd name="adj1" fmla="val 887834"/>
            </a:avLst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6" name="立方体 105"/>
          <p:cNvSpPr/>
          <p:nvPr/>
        </p:nvSpPr>
        <p:spPr>
          <a:xfrm flipH="1">
            <a:off x="4474527" y="1772816"/>
            <a:ext cx="1368152" cy="495672"/>
          </a:xfrm>
          <a:prstGeom prst="cube">
            <a:avLst>
              <a:gd name="adj" fmla="val 30644"/>
            </a:avLst>
          </a:prstGeom>
          <a:solidFill>
            <a:srgbClr val="00B0F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规则配置</a:t>
            </a:r>
            <a:endParaRPr lang="zh-CN" altLang="en-US" sz="1400" dirty="0"/>
          </a:p>
        </p:txBody>
      </p:sp>
      <p:sp>
        <p:nvSpPr>
          <p:cNvPr id="107" name="立方体 106"/>
          <p:cNvSpPr/>
          <p:nvPr/>
        </p:nvSpPr>
        <p:spPr>
          <a:xfrm flipH="1">
            <a:off x="7570871" y="1772816"/>
            <a:ext cx="1440160" cy="495672"/>
          </a:xfrm>
          <a:prstGeom prst="cube">
            <a:avLst>
              <a:gd name="adj" fmla="val 30644"/>
            </a:avLst>
          </a:prstGeom>
          <a:solidFill>
            <a:srgbClr val="00B0F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流程配置</a:t>
            </a:r>
            <a:endParaRPr lang="zh-CN" altLang="en-US" sz="1400" dirty="0"/>
          </a:p>
        </p:txBody>
      </p:sp>
      <p:sp>
        <p:nvSpPr>
          <p:cNvPr id="108" name="立方体 107"/>
          <p:cNvSpPr/>
          <p:nvPr/>
        </p:nvSpPr>
        <p:spPr>
          <a:xfrm flipH="1">
            <a:off x="8301825" y="5569737"/>
            <a:ext cx="833666" cy="709032"/>
          </a:xfrm>
          <a:prstGeom prst="cube">
            <a:avLst>
              <a:gd name="adj" fmla="val 24196"/>
            </a:avLst>
          </a:prstGeom>
          <a:solidFill>
            <a:srgbClr val="00B0F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清洗作业</a:t>
            </a:r>
          </a:p>
        </p:txBody>
      </p:sp>
      <p:sp>
        <p:nvSpPr>
          <p:cNvPr id="109" name="立方体 108"/>
          <p:cNvSpPr/>
          <p:nvPr/>
        </p:nvSpPr>
        <p:spPr>
          <a:xfrm flipH="1">
            <a:off x="8301825" y="4948679"/>
            <a:ext cx="833666" cy="709032"/>
          </a:xfrm>
          <a:prstGeom prst="cube">
            <a:avLst>
              <a:gd name="adj" fmla="val 24196"/>
            </a:avLst>
          </a:prstGeom>
          <a:solidFill>
            <a:srgbClr val="00B0F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清洗作业</a:t>
            </a:r>
          </a:p>
        </p:txBody>
      </p:sp>
      <p:sp>
        <p:nvSpPr>
          <p:cNvPr id="110" name="立方体 109"/>
          <p:cNvSpPr/>
          <p:nvPr/>
        </p:nvSpPr>
        <p:spPr>
          <a:xfrm flipH="1">
            <a:off x="7514738" y="5571260"/>
            <a:ext cx="833666" cy="709032"/>
          </a:xfrm>
          <a:prstGeom prst="cube">
            <a:avLst>
              <a:gd name="adj" fmla="val 24196"/>
            </a:avLst>
          </a:prstGeom>
          <a:solidFill>
            <a:srgbClr val="00B0F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清洗作业</a:t>
            </a:r>
          </a:p>
        </p:txBody>
      </p:sp>
      <p:sp>
        <p:nvSpPr>
          <p:cNvPr id="111" name="立方体 110"/>
          <p:cNvSpPr/>
          <p:nvPr/>
        </p:nvSpPr>
        <p:spPr>
          <a:xfrm flipH="1">
            <a:off x="7498863" y="4941168"/>
            <a:ext cx="833666" cy="709032"/>
          </a:xfrm>
          <a:prstGeom prst="cube">
            <a:avLst>
              <a:gd name="adj" fmla="val 24196"/>
            </a:avLst>
          </a:prstGeom>
          <a:solidFill>
            <a:srgbClr val="00B0F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清洗作业</a:t>
            </a:r>
            <a:endParaRPr lang="zh-CN" altLang="en-US" sz="1400" dirty="0"/>
          </a:p>
        </p:txBody>
      </p:sp>
      <p:sp>
        <p:nvSpPr>
          <p:cNvPr id="114" name="左右箭头 113"/>
          <p:cNvSpPr/>
          <p:nvPr/>
        </p:nvSpPr>
        <p:spPr>
          <a:xfrm rot="5400000">
            <a:off x="8074926" y="3255956"/>
            <a:ext cx="648072" cy="360040"/>
          </a:xfrm>
          <a:prstGeom prst="leftRightArrow">
            <a:avLst>
              <a:gd name="adj1" fmla="val 38285"/>
              <a:gd name="adj2" fmla="val 51575"/>
            </a:avLst>
          </a:prstGeom>
          <a:solidFill>
            <a:srgbClr val="FFC000"/>
          </a:solidFill>
          <a:ln>
            <a:noFill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右箭头 114"/>
          <p:cNvSpPr/>
          <p:nvPr/>
        </p:nvSpPr>
        <p:spPr>
          <a:xfrm>
            <a:off x="9601609" y="5272180"/>
            <a:ext cx="216024" cy="648072"/>
          </a:xfrm>
          <a:prstGeom prst="rightArrow">
            <a:avLst/>
          </a:prstGeom>
          <a:solidFill>
            <a:srgbClr val="FFC000"/>
          </a:solidFill>
          <a:ln>
            <a:noFill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立方体 121"/>
          <p:cNvSpPr/>
          <p:nvPr/>
        </p:nvSpPr>
        <p:spPr>
          <a:xfrm flipH="1">
            <a:off x="5986695" y="1772816"/>
            <a:ext cx="1440160" cy="495672"/>
          </a:xfrm>
          <a:prstGeom prst="cube">
            <a:avLst>
              <a:gd name="adj" fmla="val 30644"/>
            </a:avLst>
          </a:prstGeom>
          <a:solidFill>
            <a:srgbClr val="00B0F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数据源管理</a:t>
            </a:r>
            <a:endParaRPr lang="zh-CN" altLang="en-US" sz="1400" dirty="0"/>
          </a:p>
        </p:txBody>
      </p:sp>
      <p:sp>
        <p:nvSpPr>
          <p:cNvPr id="123" name="立方体 122"/>
          <p:cNvSpPr/>
          <p:nvPr/>
        </p:nvSpPr>
        <p:spPr>
          <a:xfrm flipH="1">
            <a:off x="5986695" y="2449916"/>
            <a:ext cx="1440160" cy="495672"/>
          </a:xfrm>
          <a:prstGeom prst="cube">
            <a:avLst>
              <a:gd name="adj" fmla="val 30644"/>
            </a:avLst>
          </a:prstGeom>
          <a:solidFill>
            <a:srgbClr val="00B0F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数据源管理</a:t>
            </a:r>
            <a:endParaRPr lang="zh-CN" altLang="en-US" sz="1400" dirty="0"/>
          </a:p>
        </p:txBody>
      </p:sp>
      <p:sp>
        <p:nvSpPr>
          <p:cNvPr id="135" name="立方体 134"/>
          <p:cNvSpPr/>
          <p:nvPr/>
        </p:nvSpPr>
        <p:spPr>
          <a:xfrm flipH="1">
            <a:off x="7499846" y="4594076"/>
            <a:ext cx="1625104" cy="419100"/>
          </a:xfrm>
          <a:prstGeom prst="cube">
            <a:avLst>
              <a:gd name="adj" fmla="val 40383"/>
            </a:avLst>
          </a:prstGeom>
          <a:solidFill>
            <a:srgbClr val="00B0F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知识总结</a:t>
            </a:r>
            <a:endParaRPr lang="zh-CN" altLang="en-US" sz="1400" dirty="0"/>
          </a:p>
        </p:txBody>
      </p:sp>
      <p:sp>
        <p:nvSpPr>
          <p:cNvPr id="124" name="立方体 123"/>
          <p:cNvSpPr/>
          <p:nvPr/>
        </p:nvSpPr>
        <p:spPr>
          <a:xfrm flipH="1">
            <a:off x="10062123" y="4293096"/>
            <a:ext cx="432048" cy="1512168"/>
          </a:xfrm>
          <a:prstGeom prst="cube">
            <a:avLst>
              <a:gd name="adj" fmla="val 30644"/>
            </a:avLst>
          </a:prstGeom>
          <a:solidFill>
            <a:schemeClr val="accent6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400" dirty="0" smtClean="0"/>
              <a:t>实时消息</a:t>
            </a:r>
            <a:endParaRPr lang="zh-CN" altLang="en-US" sz="1400" dirty="0"/>
          </a:p>
        </p:txBody>
      </p:sp>
      <p:sp>
        <p:nvSpPr>
          <p:cNvPr id="54" name="立方体 53"/>
          <p:cNvSpPr/>
          <p:nvPr/>
        </p:nvSpPr>
        <p:spPr>
          <a:xfrm flipH="1">
            <a:off x="7515870" y="4221088"/>
            <a:ext cx="1625104" cy="419100"/>
          </a:xfrm>
          <a:prstGeom prst="cube">
            <a:avLst>
              <a:gd name="adj" fmla="val 40383"/>
            </a:avLst>
          </a:prstGeom>
          <a:solidFill>
            <a:srgbClr val="00B0F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机器学习</a:t>
            </a:r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992066" y="4437112"/>
            <a:ext cx="6083300" cy="719138"/>
            <a:chOff x="975" y="1480"/>
            <a:chExt cx="3832" cy="453"/>
          </a:xfrm>
        </p:grpSpPr>
        <p:sp>
          <p:nvSpPr>
            <p:cNvPr id="33" name="AutoShape 7"/>
            <p:cNvSpPr>
              <a:spLocks noChangeArrowheads="1"/>
            </p:cNvSpPr>
            <p:nvPr/>
          </p:nvSpPr>
          <p:spPr bwMode="auto">
            <a:xfrm rot="10800000">
              <a:off x="1021" y="1797"/>
              <a:ext cx="3786" cy="136"/>
            </a:xfrm>
            <a:custGeom>
              <a:avLst/>
              <a:gdLst>
                <a:gd name="T0" fmla="*/ 620 w 21600"/>
                <a:gd name="T1" fmla="*/ 0 h 21600"/>
                <a:gd name="T2" fmla="*/ 332 w 21600"/>
                <a:gd name="T3" fmla="*/ 1 h 21600"/>
                <a:gd name="T4" fmla="*/ 44 w 21600"/>
                <a:gd name="T5" fmla="*/ 0 h 21600"/>
                <a:gd name="T6" fmla="*/ 33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29 w 21600"/>
                <a:gd name="T13" fmla="*/ 3176 h 21600"/>
                <a:gd name="T14" fmla="*/ 18371 w 21600"/>
                <a:gd name="T15" fmla="*/ 1842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864" y="21600"/>
                  </a:lnTo>
                  <a:lnTo>
                    <a:pt x="18736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2">
                    <a:alpha val="50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AutoShape 8"/>
            <p:cNvSpPr>
              <a:spLocks noChangeArrowheads="1"/>
            </p:cNvSpPr>
            <p:nvPr/>
          </p:nvSpPr>
          <p:spPr bwMode="auto">
            <a:xfrm>
              <a:off x="975" y="1480"/>
              <a:ext cx="3810" cy="336"/>
            </a:xfrm>
            <a:prstGeom prst="roundRect">
              <a:avLst>
                <a:gd name="adj" fmla="val 16667"/>
              </a:avLst>
            </a:prstGeom>
            <a:solidFill>
              <a:srgbClr val="E25414"/>
            </a:solidFill>
            <a:ln w="317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2" y="275167"/>
            <a:ext cx="10699909" cy="551758"/>
          </a:xfrm>
          <a:noFill/>
          <a:ln>
            <a:noFill/>
          </a:ln>
        </p:spPr>
        <p:txBody>
          <a:bodyPr wrap="square" lIns="58743" tIns="29371" rIns="58743" bIns="29371">
            <a:spAutoFit/>
          </a:bodyPr>
          <a:lstStyle/>
          <a:p>
            <a:pPr defTabSz="698500" fontAlgn="base">
              <a:spcAft>
                <a:spcPct val="0"/>
              </a:spcAft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目录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954686" y="2826761"/>
            <a:ext cx="6083300" cy="719137"/>
            <a:chOff x="975" y="981"/>
            <a:chExt cx="3832" cy="453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 rot="10800000">
              <a:off x="1021" y="1298"/>
              <a:ext cx="3786" cy="136"/>
            </a:xfrm>
            <a:custGeom>
              <a:avLst/>
              <a:gdLst>
                <a:gd name="T0" fmla="*/ 620 w 21600"/>
                <a:gd name="T1" fmla="*/ 0 h 21600"/>
                <a:gd name="T2" fmla="*/ 332 w 21600"/>
                <a:gd name="T3" fmla="*/ 1 h 21600"/>
                <a:gd name="T4" fmla="*/ 44 w 21600"/>
                <a:gd name="T5" fmla="*/ 0 h 21600"/>
                <a:gd name="T6" fmla="*/ 33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29 w 21600"/>
                <a:gd name="T13" fmla="*/ 3176 h 21600"/>
                <a:gd name="T14" fmla="*/ 18371 w 21600"/>
                <a:gd name="T15" fmla="*/ 1842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864" y="21600"/>
                  </a:lnTo>
                  <a:lnTo>
                    <a:pt x="18736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975" y="981"/>
              <a:ext cx="3810" cy="3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858585"/>
              </a:prstShdw>
            </a:effec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2953669" y="3618998"/>
            <a:ext cx="6083300" cy="719137"/>
            <a:chOff x="975" y="1979"/>
            <a:chExt cx="3832" cy="453"/>
          </a:xfrm>
        </p:grpSpPr>
        <p:sp>
          <p:nvSpPr>
            <p:cNvPr id="13" name="AutoShape 10"/>
            <p:cNvSpPr>
              <a:spLocks noChangeArrowheads="1"/>
            </p:cNvSpPr>
            <p:nvPr/>
          </p:nvSpPr>
          <p:spPr bwMode="auto">
            <a:xfrm rot="10800000">
              <a:off x="1021" y="2296"/>
              <a:ext cx="3786" cy="136"/>
            </a:xfrm>
            <a:custGeom>
              <a:avLst/>
              <a:gdLst>
                <a:gd name="T0" fmla="*/ 620 w 21600"/>
                <a:gd name="T1" fmla="*/ 0 h 21600"/>
                <a:gd name="T2" fmla="*/ 332 w 21600"/>
                <a:gd name="T3" fmla="*/ 1 h 21600"/>
                <a:gd name="T4" fmla="*/ 44 w 21600"/>
                <a:gd name="T5" fmla="*/ 0 h 21600"/>
                <a:gd name="T6" fmla="*/ 33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29 w 21600"/>
                <a:gd name="T13" fmla="*/ 3176 h 21600"/>
                <a:gd name="T14" fmla="*/ 18371 w 21600"/>
                <a:gd name="T15" fmla="*/ 1842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864" y="21600"/>
                  </a:lnTo>
                  <a:lnTo>
                    <a:pt x="18736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>
              <a:off x="975" y="1979"/>
              <a:ext cx="3810" cy="3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858585"/>
              </a:prstShdw>
            </a:effectLst>
          </p:spPr>
          <p:txBody>
            <a:bodyPr wrap="none" anchor="ctr"/>
            <a:lstStyle/>
            <a:p>
              <a:pPr algn="ctr"/>
              <a:endParaRPr lang="zh-CN" altLang="en-US" sz="1800" b="1" i="1" dirty="0">
                <a:ea typeface="宋体" charset="-122"/>
              </a:endParaRPr>
            </a:p>
          </p:txBody>
        </p:sp>
      </p:grpSp>
      <p:grpSp>
        <p:nvGrpSpPr>
          <p:cNvPr id="9" name="Group 12"/>
          <p:cNvGrpSpPr>
            <a:grpSpLocks/>
          </p:cNvGrpSpPr>
          <p:nvPr/>
        </p:nvGrpSpPr>
        <p:grpSpPr bwMode="auto">
          <a:xfrm>
            <a:off x="2954686" y="2033954"/>
            <a:ext cx="6083300" cy="719138"/>
            <a:chOff x="975" y="2478"/>
            <a:chExt cx="3832" cy="453"/>
          </a:xfrm>
        </p:grpSpPr>
        <p:sp>
          <p:nvSpPr>
            <p:cNvPr id="16" name="AutoShape 13"/>
            <p:cNvSpPr>
              <a:spLocks noChangeArrowheads="1"/>
            </p:cNvSpPr>
            <p:nvPr/>
          </p:nvSpPr>
          <p:spPr bwMode="auto">
            <a:xfrm rot="10800000">
              <a:off x="1021" y="2795"/>
              <a:ext cx="3786" cy="136"/>
            </a:xfrm>
            <a:custGeom>
              <a:avLst/>
              <a:gdLst>
                <a:gd name="T0" fmla="*/ 620 w 21600"/>
                <a:gd name="T1" fmla="*/ 0 h 21600"/>
                <a:gd name="T2" fmla="*/ 332 w 21600"/>
                <a:gd name="T3" fmla="*/ 1 h 21600"/>
                <a:gd name="T4" fmla="*/ 44 w 21600"/>
                <a:gd name="T5" fmla="*/ 0 h 21600"/>
                <a:gd name="T6" fmla="*/ 33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29 w 21600"/>
                <a:gd name="T13" fmla="*/ 3176 h 21600"/>
                <a:gd name="T14" fmla="*/ 18371 w 21600"/>
                <a:gd name="T15" fmla="*/ 1842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864" y="21600"/>
                  </a:lnTo>
                  <a:lnTo>
                    <a:pt x="18736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>
              <a:off x="975" y="2478"/>
              <a:ext cx="3810" cy="3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858585"/>
              </a:prstShdw>
            </a:effec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5979022" y="4581128"/>
            <a:ext cx="431800" cy="215900"/>
          </a:xfrm>
          <a:prstGeom prst="leftArrow">
            <a:avLst>
              <a:gd name="adj1" fmla="val 50278"/>
              <a:gd name="adj2" fmla="val 72731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2" name="WordArt 19"/>
          <p:cNvSpPr>
            <a:spLocks noChangeArrowheads="1" noChangeShapeType="1" noTextEdit="1"/>
          </p:cNvSpPr>
          <p:nvPr/>
        </p:nvSpPr>
        <p:spPr bwMode="auto">
          <a:xfrm>
            <a:off x="3224809" y="1936609"/>
            <a:ext cx="161925" cy="384175"/>
          </a:xfrm>
          <a:prstGeom prst="rect">
            <a:avLst/>
          </a:prstGeom>
        </p:spPr>
        <p:txBody>
          <a:bodyPr wrap="none" numCol="1" fromWordArt="1"/>
          <a:lstStyle/>
          <a:p>
            <a:pPr algn="ctr"/>
            <a:r>
              <a:rPr lang="en-US" altLang="zh-CN" sz="3600" kern="10" dirty="0">
                <a:latin typeface="黑体"/>
                <a:ea typeface="黑体"/>
              </a:rPr>
              <a:t>1</a:t>
            </a:r>
            <a:endParaRPr lang="zh-CN" altLang="en-US" sz="3600" kern="10" dirty="0">
              <a:latin typeface="黑体"/>
              <a:ea typeface="黑体"/>
            </a:endParaRPr>
          </a:p>
        </p:txBody>
      </p:sp>
      <p:sp>
        <p:nvSpPr>
          <p:cNvPr id="23" name="WordArt 20"/>
          <p:cNvSpPr>
            <a:spLocks noChangeArrowheads="1" noChangeShapeType="1" noTextEdit="1"/>
          </p:cNvSpPr>
          <p:nvPr/>
        </p:nvSpPr>
        <p:spPr bwMode="auto">
          <a:xfrm>
            <a:off x="3169569" y="2722570"/>
            <a:ext cx="250825" cy="384175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altLang="zh-CN" sz="3600" kern="10" dirty="0">
                <a:latin typeface="黑体"/>
                <a:ea typeface="黑体"/>
              </a:rPr>
              <a:t>2</a:t>
            </a:r>
            <a:endParaRPr lang="zh-CN" altLang="en-US" sz="3600" kern="10" dirty="0">
              <a:latin typeface="黑体"/>
              <a:ea typeface="黑体"/>
            </a:endParaRPr>
          </a:p>
        </p:txBody>
      </p:sp>
      <p:sp>
        <p:nvSpPr>
          <p:cNvPr id="24" name="WordArt 21"/>
          <p:cNvSpPr>
            <a:spLocks noChangeArrowheads="1" noChangeShapeType="1" noTextEdit="1"/>
          </p:cNvSpPr>
          <p:nvPr/>
        </p:nvSpPr>
        <p:spPr bwMode="auto">
          <a:xfrm>
            <a:off x="3147344" y="3532195"/>
            <a:ext cx="250825" cy="384175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altLang="zh-CN" sz="3600" kern="10" dirty="0">
                <a:latin typeface="黑体"/>
                <a:ea typeface="黑体"/>
              </a:rPr>
              <a:t>3</a:t>
            </a:r>
            <a:endParaRPr lang="zh-CN" altLang="en-US" sz="3600" kern="10" dirty="0">
              <a:latin typeface="黑体"/>
              <a:ea typeface="黑体"/>
            </a:endParaRPr>
          </a:p>
        </p:txBody>
      </p:sp>
      <p:sp>
        <p:nvSpPr>
          <p:cNvPr id="25" name="WordArt 22"/>
          <p:cNvSpPr>
            <a:spLocks noChangeArrowheads="1" noChangeShapeType="1" noTextEdit="1"/>
          </p:cNvSpPr>
          <p:nvPr/>
        </p:nvSpPr>
        <p:spPr bwMode="auto">
          <a:xfrm>
            <a:off x="3128294" y="4332295"/>
            <a:ext cx="250825" cy="384175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altLang="zh-CN" sz="3600" kern="10" dirty="0">
                <a:latin typeface="黑体"/>
                <a:ea typeface="黑体"/>
              </a:rPr>
              <a:t>4</a:t>
            </a:r>
            <a:endParaRPr lang="zh-CN" altLang="en-US" sz="3600" kern="10" dirty="0">
              <a:latin typeface="黑体"/>
              <a:ea typeface="黑体"/>
            </a:endParaRPr>
          </a:p>
        </p:txBody>
      </p:sp>
      <p:sp>
        <p:nvSpPr>
          <p:cNvPr id="27" name="AutoShape 24"/>
          <p:cNvSpPr>
            <a:spLocks noChangeArrowheads="1"/>
          </p:cNvSpPr>
          <p:nvPr/>
        </p:nvSpPr>
        <p:spPr bwMode="auto">
          <a:xfrm>
            <a:off x="3026694" y="2034673"/>
            <a:ext cx="5975350" cy="533400"/>
          </a:xfrm>
          <a:prstGeom prst="roundRect">
            <a:avLst>
              <a:gd name="adj" fmla="val 0"/>
            </a:avLst>
          </a:prstGeom>
          <a:noFill/>
          <a:ln w="3175">
            <a:noFill/>
            <a:round/>
            <a:headEnd/>
            <a:tailEnd/>
          </a:ln>
        </p:spPr>
        <p:txBody>
          <a:bodyPr wrap="none" lIns="144000" anchor="ctr"/>
          <a:lstStyle/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业务背景</a:t>
            </a:r>
          </a:p>
        </p:txBody>
      </p:sp>
      <p:sp>
        <p:nvSpPr>
          <p:cNvPr id="28" name="AutoShape 25"/>
          <p:cNvSpPr>
            <a:spLocks noChangeArrowheads="1"/>
          </p:cNvSpPr>
          <p:nvPr/>
        </p:nvSpPr>
        <p:spPr bwMode="auto">
          <a:xfrm>
            <a:off x="3026694" y="2826835"/>
            <a:ext cx="5975350" cy="533400"/>
          </a:xfrm>
          <a:prstGeom prst="roundRect">
            <a:avLst>
              <a:gd name="adj" fmla="val 0"/>
            </a:avLst>
          </a:prstGeom>
          <a:noFill/>
          <a:ln w="3175">
            <a:noFill/>
            <a:round/>
            <a:headEnd/>
            <a:tailEnd/>
          </a:ln>
        </p:spPr>
        <p:txBody>
          <a:bodyPr wrap="none" lIns="144000" anchor="ctr"/>
          <a:lstStyle/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分析思路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AutoShape 26"/>
          <p:cNvSpPr>
            <a:spLocks noChangeArrowheads="1"/>
          </p:cNvSpPr>
          <p:nvPr/>
        </p:nvSpPr>
        <p:spPr bwMode="auto">
          <a:xfrm>
            <a:off x="3026694" y="3618998"/>
            <a:ext cx="5975350" cy="533400"/>
          </a:xfrm>
          <a:prstGeom prst="roundRect">
            <a:avLst>
              <a:gd name="adj" fmla="val 0"/>
            </a:avLst>
          </a:prstGeom>
          <a:noFill/>
          <a:ln w="3175">
            <a:noFill/>
            <a:round/>
            <a:headEnd/>
            <a:tailEnd/>
          </a:ln>
        </p:spPr>
        <p:txBody>
          <a:bodyPr wrap="none" anchor="ctr"/>
          <a:lstStyle/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数据质量提升解决方案</a:t>
            </a:r>
          </a:p>
        </p:txBody>
      </p:sp>
      <p:sp>
        <p:nvSpPr>
          <p:cNvPr id="30" name="AutoShape 27"/>
          <p:cNvSpPr>
            <a:spLocks noChangeArrowheads="1"/>
          </p:cNvSpPr>
          <p:nvPr/>
        </p:nvSpPr>
        <p:spPr bwMode="auto">
          <a:xfrm>
            <a:off x="3026694" y="4411160"/>
            <a:ext cx="5975350" cy="533400"/>
          </a:xfrm>
          <a:prstGeom prst="roundRect">
            <a:avLst>
              <a:gd name="adj" fmla="val 0"/>
            </a:avLst>
          </a:prstGeom>
          <a:noFill/>
          <a:ln w="3175">
            <a:noFill/>
            <a:round/>
            <a:headEnd/>
            <a:tailEnd/>
          </a:ln>
        </p:spPr>
        <p:txBody>
          <a:bodyPr wrap="none" lIns="144000" anchor="ctr"/>
          <a:lstStyle/>
          <a:p>
            <a:pPr lvl="1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数据采集解决方案</a:t>
            </a:r>
          </a:p>
        </p:txBody>
      </p:sp>
      <p:sp>
        <p:nvSpPr>
          <p:cNvPr id="31" name="AutoShape 28"/>
          <p:cNvSpPr>
            <a:spLocks noChangeArrowheads="1"/>
          </p:cNvSpPr>
          <p:nvPr/>
        </p:nvSpPr>
        <p:spPr bwMode="auto">
          <a:xfrm>
            <a:off x="3026694" y="4840976"/>
            <a:ext cx="5975350" cy="533400"/>
          </a:xfrm>
          <a:prstGeom prst="roundRect">
            <a:avLst>
              <a:gd name="adj" fmla="val 0"/>
            </a:avLst>
          </a:prstGeom>
          <a:noFill/>
          <a:ln w="3175">
            <a:noFill/>
            <a:round/>
            <a:headEnd/>
            <a:tailEnd/>
          </a:ln>
        </p:spPr>
        <p:txBody>
          <a:bodyPr wrap="none" lIns="144000" anchor="ctr"/>
          <a:lstStyle/>
          <a:p>
            <a:pPr lvl="1"/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1"/>
          <p:cNvSpPr>
            <a:spLocks noChangeArrowheads="1"/>
          </p:cNvSpPr>
          <p:nvPr/>
        </p:nvSpPr>
        <p:spPr bwMode="auto">
          <a:xfrm>
            <a:off x="607889" y="284954"/>
            <a:ext cx="10855807" cy="55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8743" tIns="29371" rIns="58743" bIns="29371">
            <a:spAutoFit/>
          </a:bodyPr>
          <a:lstStyle>
            <a:defPPr>
              <a:defRPr lang="zh-CN"/>
            </a:defPPr>
            <a:lvl1pPr algn="l" defTabSz="6985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9250" algn="l" defTabSz="6985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98500" algn="l" defTabSz="6985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49338" algn="l" defTabSz="6985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98588" algn="l" defTabSz="6985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数据采集解决方案</a:t>
            </a:r>
            <a:endParaRPr lang="zh-CN" sz="3200" dirty="0"/>
          </a:p>
        </p:txBody>
      </p:sp>
      <p:sp>
        <p:nvSpPr>
          <p:cNvPr id="7" name="矩形 6"/>
          <p:cNvSpPr/>
          <p:nvPr/>
        </p:nvSpPr>
        <p:spPr bwMode="auto">
          <a:xfrm>
            <a:off x="5287168" y="2456936"/>
            <a:ext cx="1080000" cy="396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zh-CN" altLang="en-US" sz="12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走势预测</a:t>
            </a:r>
            <a:endParaRPr lang="en-US" altLang="zh-CN" sz="12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632146" y="2456936"/>
            <a:ext cx="1080000" cy="396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机票</a:t>
            </a:r>
            <a:r>
              <a:rPr lang="zh-CN" altLang="en-US" sz="12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报表</a:t>
            </a:r>
            <a:endParaRPr lang="en-US" altLang="zh-CN" sz="12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965465" y="2456936"/>
            <a:ext cx="1080000" cy="396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zh-CN" altLang="en-US" sz="12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价格监控</a:t>
            </a:r>
            <a:endParaRPr lang="en-US" altLang="zh-CN" sz="12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32"/>
          <p:cNvSpPr txBox="1"/>
          <p:nvPr/>
        </p:nvSpPr>
        <p:spPr>
          <a:xfrm>
            <a:off x="1227386" y="2329135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业务层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33"/>
          <p:cNvSpPr txBox="1"/>
          <p:nvPr/>
        </p:nvSpPr>
        <p:spPr>
          <a:xfrm>
            <a:off x="1047850" y="174658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应用展现</a:t>
            </a:r>
            <a:endParaRPr lang="en-US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970162" y="2456936"/>
            <a:ext cx="1080000" cy="396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舆情分析</a:t>
            </a:r>
            <a:endParaRPr lang="en-US" altLang="zh-CN" sz="12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20689" y="4869160"/>
            <a:ext cx="8424936" cy="37027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消息总线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9328890" y="2456936"/>
            <a:ext cx="1080000" cy="396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CN" sz="12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More</a:t>
            </a:r>
            <a:endParaRPr lang="en-US" altLang="zh-CN" sz="12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2364704" y="1683867"/>
            <a:ext cx="8404225" cy="44898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CN" sz="12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REST+WEBSERVICE</a:t>
            </a:r>
            <a:endParaRPr lang="en-US" altLang="zh-CN" sz="12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012777" y="3212976"/>
            <a:ext cx="4392488" cy="3704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MR+Hive+Storm</a:t>
            </a:r>
            <a:endParaRPr lang="zh-CN" altLang="en-US" sz="12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220689" y="5517232"/>
            <a:ext cx="3384376" cy="864096"/>
          </a:xfrm>
          <a:prstGeom prst="rect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2255897" y="5438651"/>
            <a:ext cx="353943" cy="3824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dirty="0" smtClean="0"/>
              <a:t>OTA</a:t>
            </a:r>
            <a:endParaRPr lang="zh-CN" altLang="en-US" sz="1100" dirty="0"/>
          </a:p>
        </p:txBody>
      </p:sp>
      <p:sp>
        <p:nvSpPr>
          <p:cNvPr id="60" name="矩形 59"/>
          <p:cNvSpPr/>
          <p:nvPr/>
        </p:nvSpPr>
        <p:spPr>
          <a:xfrm>
            <a:off x="5677073" y="5523878"/>
            <a:ext cx="2664296" cy="864096"/>
          </a:xfrm>
          <a:prstGeom prst="rect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5860644" y="5332001"/>
            <a:ext cx="353943" cy="65659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航空公司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435498" y="5535452"/>
            <a:ext cx="2210127" cy="864096"/>
          </a:xfrm>
          <a:prstGeom prst="rect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8631762" y="5348921"/>
            <a:ext cx="353943" cy="65659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国外网站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上箭头 63"/>
          <p:cNvSpPr/>
          <p:nvPr/>
        </p:nvSpPr>
        <p:spPr>
          <a:xfrm>
            <a:off x="3784154" y="5157192"/>
            <a:ext cx="360040" cy="360040"/>
          </a:xfrm>
          <a:prstGeom prst="upArrow">
            <a:avLst/>
          </a:prstGeom>
          <a:solidFill>
            <a:srgbClr val="FFC000"/>
          </a:solidFill>
          <a:ln>
            <a:noFill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上箭头 64"/>
          <p:cNvSpPr/>
          <p:nvPr/>
        </p:nvSpPr>
        <p:spPr>
          <a:xfrm>
            <a:off x="6541169" y="5182592"/>
            <a:ext cx="360040" cy="360040"/>
          </a:xfrm>
          <a:prstGeom prst="upArrow">
            <a:avLst/>
          </a:prstGeom>
          <a:solidFill>
            <a:srgbClr val="FFC000"/>
          </a:solidFill>
          <a:ln>
            <a:noFill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上箭头 65"/>
          <p:cNvSpPr/>
          <p:nvPr/>
        </p:nvSpPr>
        <p:spPr>
          <a:xfrm>
            <a:off x="8917433" y="5216500"/>
            <a:ext cx="360040" cy="360040"/>
          </a:xfrm>
          <a:prstGeom prst="upArrow">
            <a:avLst/>
          </a:prstGeom>
          <a:solidFill>
            <a:srgbClr val="FFC000"/>
          </a:solidFill>
          <a:ln>
            <a:noFill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046295" y="526310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分布式爬虫</a:t>
            </a:r>
            <a:endParaRPr lang="zh-CN" altLang="en-US" sz="1050" dirty="0"/>
          </a:p>
        </p:txBody>
      </p:sp>
      <p:sp>
        <p:nvSpPr>
          <p:cNvPr id="68" name="矩形 67"/>
          <p:cNvSpPr/>
          <p:nvPr/>
        </p:nvSpPr>
        <p:spPr>
          <a:xfrm>
            <a:off x="6808490" y="526310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分布式爬虫</a:t>
            </a:r>
            <a:endParaRPr lang="zh-CN" altLang="en-US" sz="1100" dirty="0"/>
          </a:p>
        </p:txBody>
      </p:sp>
      <p:sp>
        <p:nvSpPr>
          <p:cNvPr id="69" name="矩形 68"/>
          <p:cNvSpPr/>
          <p:nvPr/>
        </p:nvSpPr>
        <p:spPr>
          <a:xfrm>
            <a:off x="8060734" y="526310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分布式爬虫</a:t>
            </a:r>
            <a:endParaRPr lang="zh-CN" alt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2252627" y="3606695"/>
            <a:ext cx="400110" cy="1046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大数据中心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292697" y="3140968"/>
            <a:ext cx="6696744" cy="161610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3012777" y="3660413"/>
            <a:ext cx="1728192" cy="992723"/>
            <a:chOff x="2992066" y="3732421"/>
            <a:chExt cx="1728192" cy="992723"/>
          </a:xfrm>
        </p:grpSpPr>
        <p:sp>
          <p:nvSpPr>
            <p:cNvPr id="70" name="矩形 69"/>
            <p:cNvSpPr/>
            <p:nvPr/>
          </p:nvSpPr>
          <p:spPr>
            <a:xfrm>
              <a:off x="2992066" y="3789040"/>
              <a:ext cx="1728192" cy="936104"/>
            </a:xfrm>
            <a:prstGeom prst="rect">
              <a:avLst/>
            </a:prstGeom>
            <a:noFill/>
            <a:ln w="31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 rot="16200000">
              <a:off x="3212639" y="3563144"/>
              <a:ext cx="369332" cy="70788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亚太节点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流程图: 磁盘 73"/>
            <p:cNvSpPr/>
            <p:nvPr/>
          </p:nvSpPr>
          <p:spPr>
            <a:xfrm>
              <a:off x="3280098" y="4077072"/>
              <a:ext cx="504056" cy="216024"/>
            </a:xfrm>
            <a:prstGeom prst="flowChartMagneticDisk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流程图: 磁盘 74"/>
            <p:cNvSpPr/>
            <p:nvPr/>
          </p:nvSpPr>
          <p:spPr>
            <a:xfrm>
              <a:off x="3136082" y="4293096"/>
              <a:ext cx="504056" cy="216024"/>
            </a:xfrm>
            <a:prstGeom prst="flowChartMagneticDisk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流程图: 磁盘 75"/>
            <p:cNvSpPr/>
            <p:nvPr/>
          </p:nvSpPr>
          <p:spPr>
            <a:xfrm>
              <a:off x="3568130" y="4221088"/>
              <a:ext cx="504056" cy="216024"/>
            </a:xfrm>
            <a:prstGeom prst="flowChartMagneticDisk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流程图: 磁盘 76"/>
            <p:cNvSpPr/>
            <p:nvPr/>
          </p:nvSpPr>
          <p:spPr>
            <a:xfrm>
              <a:off x="4000178" y="4365104"/>
              <a:ext cx="504056" cy="216024"/>
            </a:xfrm>
            <a:prstGeom prst="flowChartMagneticDisk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流程图: 磁盘 77"/>
            <p:cNvSpPr/>
            <p:nvPr/>
          </p:nvSpPr>
          <p:spPr>
            <a:xfrm>
              <a:off x="3856162" y="4149080"/>
              <a:ext cx="504056" cy="216024"/>
            </a:xfrm>
            <a:prstGeom prst="flowChartMagneticDisk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流程图: 磁盘 78"/>
            <p:cNvSpPr/>
            <p:nvPr/>
          </p:nvSpPr>
          <p:spPr>
            <a:xfrm>
              <a:off x="3568130" y="4437112"/>
              <a:ext cx="504056" cy="216024"/>
            </a:xfrm>
            <a:prstGeom prst="flowChartMagneticDisk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0" name="流程图: 磁盘 79"/>
          <p:cNvSpPr/>
          <p:nvPr/>
        </p:nvSpPr>
        <p:spPr>
          <a:xfrm>
            <a:off x="9493360" y="3284984"/>
            <a:ext cx="1203562" cy="1368152"/>
          </a:xfrm>
          <a:prstGeom prst="flowChartMagneticDisk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内部数据库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上箭头 80"/>
          <p:cNvSpPr/>
          <p:nvPr/>
        </p:nvSpPr>
        <p:spPr>
          <a:xfrm rot="16200000">
            <a:off x="8989441" y="4077072"/>
            <a:ext cx="360040" cy="360040"/>
          </a:xfrm>
          <a:prstGeom prst="upArrow">
            <a:avLst/>
          </a:prstGeom>
          <a:solidFill>
            <a:srgbClr val="FFC000"/>
          </a:solidFill>
          <a:ln>
            <a:noFill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5173017" y="3660413"/>
            <a:ext cx="1728192" cy="992723"/>
            <a:chOff x="2992066" y="3732421"/>
            <a:chExt cx="1728192" cy="992723"/>
          </a:xfrm>
        </p:grpSpPr>
        <p:sp>
          <p:nvSpPr>
            <p:cNvPr id="92" name="矩形 91"/>
            <p:cNvSpPr/>
            <p:nvPr/>
          </p:nvSpPr>
          <p:spPr>
            <a:xfrm>
              <a:off x="2992066" y="3789040"/>
              <a:ext cx="1728192" cy="936104"/>
            </a:xfrm>
            <a:prstGeom prst="rect">
              <a:avLst/>
            </a:prstGeom>
            <a:noFill/>
            <a:ln w="31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 rot="16200000">
              <a:off x="3212639" y="3563144"/>
              <a:ext cx="369332" cy="70788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欧洲节点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" name="流程图: 磁盘 93"/>
            <p:cNvSpPr/>
            <p:nvPr/>
          </p:nvSpPr>
          <p:spPr>
            <a:xfrm>
              <a:off x="3280098" y="4077072"/>
              <a:ext cx="504056" cy="216024"/>
            </a:xfrm>
            <a:prstGeom prst="flowChartMagneticDisk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流程图: 磁盘 94"/>
            <p:cNvSpPr/>
            <p:nvPr/>
          </p:nvSpPr>
          <p:spPr>
            <a:xfrm>
              <a:off x="3136082" y="4293096"/>
              <a:ext cx="504056" cy="216024"/>
            </a:xfrm>
            <a:prstGeom prst="flowChartMagneticDisk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流程图: 磁盘 95"/>
            <p:cNvSpPr/>
            <p:nvPr/>
          </p:nvSpPr>
          <p:spPr>
            <a:xfrm>
              <a:off x="3568130" y="4221088"/>
              <a:ext cx="504056" cy="216024"/>
            </a:xfrm>
            <a:prstGeom prst="flowChartMagneticDisk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流程图: 磁盘 96"/>
            <p:cNvSpPr/>
            <p:nvPr/>
          </p:nvSpPr>
          <p:spPr>
            <a:xfrm>
              <a:off x="4000178" y="4365104"/>
              <a:ext cx="504056" cy="216024"/>
            </a:xfrm>
            <a:prstGeom prst="flowChartMagneticDisk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流程图: 磁盘 97"/>
            <p:cNvSpPr/>
            <p:nvPr/>
          </p:nvSpPr>
          <p:spPr>
            <a:xfrm>
              <a:off x="3856162" y="4149080"/>
              <a:ext cx="504056" cy="216024"/>
            </a:xfrm>
            <a:prstGeom prst="flowChartMagneticDisk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流程图: 磁盘 98"/>
            <p:cNvSpPr/>
            <p:nvPr/>
          </p:nvSpPr>
          <p:spPr>
            <a:xfrm>
              <a:off x="3568130" y="4437112"/>
              <a:ext cx="504056" cy="216024"/>
            </a:xfrm>
            <a:prstGeom prst="flowChartMagneticDisk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7117233" y="3660413"/>
            <a:ext cx="1728192" cy="992723"/>
            <a:chOff x="2992066" y="3732421"/>
            <a:chExt cx="1728192" cy="992723"/>
          </a:xfrm>
        </p:grpSpPr>
        <p:sp>
          <p:nvSpPr>
            <p:cNvPr id="102" name="矩形 101"/>
            <p:cNvSpPr/>
            <p:nvPr/>
          </p:nvSpPr>
          <p:spPr>
            <a:xfrm>
              <a:off x="2992066" y="3789040"/>
              <a:ext cx="1728192" cy="936104"/>
            </a:xfrm>
            <a:prstGeom prst="rect">
              <a:avLst/>
            </a:prstGeom>
            <a:noFill/>
            <a:ln w="31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 rot="16200000">
              <a:off x="3212639" y="3563144"/>
              <a:ext cx="369332" cy="70788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北美节点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" name="流程图: 磁盘 103"/>
            <p:cNvSpPr/>
            <p:nvPr/>
          </p:nvSpPr>
          <p:spPr>
            <a:xfrm>
              <a:off x="3280098" y="4077072"/>
              <a:ext cx="504056" cy="216024"/>
            </a:xfrm>
            <a:prstGeom prst="flowChartMagneticDisk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流程图: 磁盘 104"/>
            <p:cNvSpPr/>
            <p:nvPr/>
          </p:nvSpPr>
          <p:spPr>
            <a:xfrm>
              <a:off x="3136082" y="4293096"/>
              <a:ext cx="504056" cy="216024"/>
            </a:xfrm>
            <a:prstGeom prst="flowChartMagneticDisk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流程图: 磁盘 105"/>
            <p:cNvSpPr/>
            <p:nvPr/>
          </p:nvSpPr>
          <p:spPr>
            <a:xfrm>
              <a:off x="3568130" y="4221088"/>
              <a:ext cx="504056" cy="216024"/>
            </a:xfrm>
            <a:prstGeom prst="flowChartMagneticDisk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流程图: 磁盘 106"/>
            <p:cNvSpPr/>
            <p:nvPr/>
          </p:nvSpPr>
          <p:spPr>
            <a:xfrm>
              <a:off x="4000178" y="4365104"/>
              <a:ext cx="504056" cy="216024"/>
            </a:xfrm>
            <a:prstGeom prst="flowChartMagneticDisk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" name="流程图: 磁盘 107"/>
            <p:cNvSpPr/>
            <p:nvPr/>
          </p:nvSpPr>
          <p:spPr>
            <a:xfrm>
              <a:off x="3856162" y="4149080"/>
              <a:ext cx="504056" cy="216024"/>
            </a:xfrm>
            <a:prstGeom prst="flowChartMagneticDisk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流程图: 磁盘 108"/>
            <p:cNvSpPr/>
            <p:nvPr/>
          </p:nvSpPr>
          <p:spPr>
            <a:xfrm>
              <a:off x="3568130" y="4437112"/>
              <a:ext cx="504056" cy="216024"/>
            </a:xfrm>
            <a:prstGeom prst="flowChartMagneticDisk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3" name="矩形 112"/>
          <p:cNvSpPr/>
          <p:nvPr/>
        </p:nvSpPr>
        <p:spPr>
          <a:xfrm>
            <a:off x="7549281" y="3226423"/>
            <a:ext cx="1296144" cy="3704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RDBMS</a:t>
            </a:r>
            <a:endParaRPr lang="zh-CN" altLang="en-US" sz="12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6611432" y="2456936"/>
            <a:ext cx="1080000" cy="396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zh-CN" altLang="en-US" sz="12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采集调度</a:t>
            </a:r>
            <a:endParaRPr lang="en-US" altLang="zh-CN" sz="12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292697" y="2276872"/>
            <a:ext cx="8476233" cy="72008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1227386" y="3851756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处理层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1047850" y="572396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采集站点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1227386" y="4941168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采集层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左中括号 134"/>
          <p:cNvSpPr/>
          <p:nvPr/>
        </p:nvSpPr>
        <p:spPr>
          <a:xfrm>
            <a:off x="2004665" y="1755875"/>
            <a:ext cx="45719" cy="288032"/>
          </a:xfrm>
          <a:prstGeom prst="leftBracke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左中括号 135"/>
          <p:cNvSpPr/>
          <p:nvPr/>
        </p:nvSpPr>
        <p:spPr>
          <a:xfrm>
            <a:off x="2004665" y="2286000"/>
            <a:ext cx="52735" cy="710952"/>
          </a:xfrm>
          <a:prstGeom prst="leftBracke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左中括号 136"/>
          <p:cNvSpPr/>
          <p:nvPr/>
        </p:nvSpPr>
        <p:spPr>
          <a:xfrm>
            <a:off x="2004665" y="3212976"/>
            <a:ext cx="72008" cy="1512168"/>
          </a:xfrm>
          <a:prstGeom prst="leftBracke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左中括号 137"/>
          <p:cNvSpPr/>
          <p:nvPr/>
        </p:nvSpPr>
        <p:spPr>
          <a:xfrm>
            <a:off x="2004664" y="4869160"/>
            <a:ext cx="72007" cy="432048"/>
          </a:xfrm>
          <a:prstGeom prst="leftBracke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左中括号 138"/>
          <p:cNvSpPr/>
          <p:nvPr/>
        </p:nvSpPr>
        <p:spPr>
          <a:xfrm>
            <a:off x="2004665" y="5517232"/>
            <a:ext cx="72007" cy="864096"/>
          </a:xfrm>
          <a:prstGeom prst="leftBracke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43994" y="5866445"/>
            <a:ext cx="936104" cy="35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33447" y="5866204"/>
            <a:ext cx="917438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04234" y="5866204"/>
            <a:ext cx="901575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68530" y="5866184"/>
            <a:ext cx="100811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00378" y="5866204"/>
            <a:ext cx="1133334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795558" y="5866204"/>
            <a:ext cx="677228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768890" y="5866204"/>
            <a:ext cx="6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上箭头 35"/>
          <p:cNvSpPr/>
          <p:nvPr/>
        </p:nvSpPr>
        <p:spPr>
          <a:xfrm>
            <a:off x="5728370" y="4653136"/>
            <a:ext cx="983698" cy="290301"/>
          </a:xfrm>
          <a:prstGeom prst="up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166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4442" y="275167"/>
            <a:ext cx="10699909" cy="551758"/>
          </a:xfrm>
          <a:prstGeom prst="rect">
            <a:avLst/>
          </a:prstGeom>
          <a:noFill/>
          <a:ln>
            <a:noFill/>
          </a:ln>
        </p:spPr>
        <p:txBody>
          <a:bodyPr wrap="square" lIns="58743" tIns="29371" rIns="58743" bIns="29371">
            <a:spAutoFit/>
          </a:bodyPr>
          <a:lstStyle/>
          <a:p>
            <a:pPr defTabSz="698500" fontAlgn="base">
              <a:spcAft>
                <a:spcPct val="0"/>
              </a:spcAft>
              <a:defRPr/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大数据之上，丰富的应用场景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6409903" y="2132856"/>
            <a:ext cx="2159989" cy="3096344"/>
            <a:chOff x="5296322" y="2132856"/>
            <a:chExt cx="2159989" cy="3096344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5296322" y="2132856"/>
              <a:ext cx="2124276" cy="3096344"/>
            </a:xfrm>
            <a:prstGeom prst="roundRect">
              <a:avLst>
                <a:gd name="adj" fmla="val 5327"/>
              </a:avLst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200" kern="0" dirty="0" smtClean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296322" y="2272177"/>
              <a:ext cx="2159989" cy="5078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cap="all" spc="0" dirty="0" smtClean="0">
                  <a:ln w="9000" cmpd="sng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桌面插件</a:t>
              </a:r>
              <a:endParaRPr lang="zh-CN" altLang="en-US" cap="all" spc="0" dirty="0">
                <a:ln w="9000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+mn-ea"/>
                <a:ea typeface="+mn-ea"/>
              </a:endParaRPr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12346" y="3140968"/>
              <a:ext cx="1653845" cy="1563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6" name="组合 25"/>
          <p:cNvGrpSpPr/>
          <p:nvPr/>
        </p:nvGrpSpPr>
        <p:grpSpPr>
          <a:xfrm>
            <a:off x="9275466" y="2132856"/>
            <a:ext cx="1925512" cy="3096344"/>
            <a:chOff x="9275466" y="2132856"/>
            <a:chExt cx="1925512" cy="3096344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9275466" y="2132856"/>
              <a:ext cx="1925512" cy="3096344"/>
            </a:xfrm>
            <a:prstGeom prst="roundRect">
              <a:avLst>
                <a:gd name="adj" fmla="val 5327"/>
              </a:avLst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200" kern="0" dirty="0" smtClean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587372" y="2326217"/>
              <a:ext cx="1428917" cy="5078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cap="all" dirty="0" smtClean="0">
                  <a:ln w="9000" cmpd="sng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手机客户端</a:t>
              </a:r>
              <a:endParaRPr lang="zh-CN" altLang="en-US" cap="all" spc="0" dirty="0">
                <a:ln w="9000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+mn-ea"/>
                <a:ea typeface="+mn-ea"/>
              </a:endParaRPr>
            </a:p>
          </p:txBody>
        </p:sp>
      </p:grpSp>
      <p:grpSp>
        <p:nvGrpSpPr>
          <p:cNvPr id="9" name="组合 13"/>
          <p:cNvGrpSpPr/>
          <p:nvPr/>
        </p:nvGrpSpPr>
        <p:grpSpPr>
          <a:xfrm>
            <a:off x="625335" y="5525003"/>
            <a:ext cx="10647651" cy="553578"/>
            <a:chOff x="4652671" y="1419370"/>
            <a:chExt cx="4275240" cy="2866030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4652671" y="1419370"/>
              <a:ext cx="4275240" cy="2866030"/>
            </a:xfrm>
            <a:prstGeom prst="roundRect">
              <a:avLst>
                <a:gd name="adj" fmla="val 28415"/>
              </a:avLst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2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757496" y="1462507"/>
              <a:ext cx="1812347" cy="262918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cap="all" dirty="0" smtClean="0">
                  <a:ln w="9000" cmpd="sng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短</a:t>
              </a:r>
              <a:r>
                <a:rPr lang="en-US" altLang="zh-CN" cap="all" dirty="0" smtClean="0">
                  <a:ln w="9000" cmpd="sng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/</a:t>
              </a:r>
              <a:r>
                <a:rPr lang="zh-CN" altLang="en-US" cap="all" dirty="0" smtClean="0">
                  <a:ln w="9000" cmpd="sng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彩</a:t>
              </a:r>
              <a:r>
                <a:rPr lang="zh-CN" altLang="en-US" cap="all" spc="0" dirty="0" smtClean="0">
                  <a:ln w="9000" cmpd="sng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信、</a:t>
              </a:r>
              <a:r>
                <a:rPr lang="zh-CN" altLang="en-US" cap="all" dirty="0" smtClean="0">
                  <a:ln w="9000" cmpd="sng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邮件</a:t>
              </a:r>
              <a:r>
                <a:rPr lang="zh-CN" altLang="en-US" cap="all" spc="0" dirty="0" smtClean="0">
                  <a:ln w="9000" cmpd="sng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主动推送</a:t>
              </a:r>
              <a:endParaRPr lang="zh-CN" altLang="en-US" cap="all" spc="0" dirty="0">
                <a:ln w="9000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+mn-ea"/>
                <a:ea typeface="+mn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97345" y="2204864"/>
            <a:ext cx="2150705" cy="2957022"/>
            <a:chOff x="697345" y="2204864"/>
            <a:chExt cx="2150705" cy="2957022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697345" y="2209558"/>
              <a:ext cx="2150705" cy="2952328"/>
            </a:xfrm>
            <a:prstGeom prst="roundRect">
              <a:avLst>
                <a:gd name="adj" fmla="val 5327"/>
              </a:avLst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200" kern="0" dirty="0" smtClean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47851" y="2204864"/>
              <a:ext cx="1728192" cy="5078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cap="all" spc="0" dirty="0" smtClean="0">
                  <a:ln w="9000" cmpd="sng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企业大屏信息</a:t>
              </a:r>
              <a:endParaRPr lang="zh-CN" altLang="en-US" cap="all" spc="0" dirty="0">
                <a:ln w="9000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+mn-ea"/>
                <a:ea typeface="+mn-ea"/>
              </a:endParaRPr>
            </a:p>
          </p:txBody>
        </p:sp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47850" y="3001646"/>
              <a:ext cx="1656184" cy="1606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" name="组合 30"/>
          <p:cNvGrpSpPr/>
          <p:nvPr/>
        </p:nvGrpSpPr>
        <p:grpSpPr>
          <a:xfrm>
            <a:off x="3553624" y="2200170"/>
            <a:ext cx="2150705" cy="2957022"/>
            <a:chOff x="3505657" y="2200170"/>
            <a:chExt cx="2150705" cy="2957022"/>
          </a:xfrm>
        </p:grpSpPr>
        <p:sp>
          <p:nvSpPr>
            <p:cNvPr id="28" name="圆角矩形 27"/>
            <p:cNvSpPr/>
            <p:nvPr/>
          </p:nvSpPr>
          <p:spPr bwMode="auto">
            <a:xfrm>
              <a:off x="3505657" y="2204864"/>
              <a:ext cx="2150705" cy="2952328"/>
            </a:xfrm>
            <a:prstGeom prst="roundRect">
              <a:avLst>
                <a:gd name="adj" fmla="val 5327"/>
              </a:avLst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200" kern="0" dirty="0" smtClean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856163" y="2200170"/>
              <a:ext cx="1728192" cy="44287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cap="all" dirty="0" smtClean="0">
                  <a:ln w="9000" cmpd="sng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Web</a:t>
              </a:r>
              <a:r>
                <a:rPr lang="zh-CN" altLang="en-US" cap="all" dirty="0" smtClean="0">
                  <a:ln w="9000" cmpd="sng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站点</a:t>
              </a:r>
              <a:endParaRPr lang="zh-CN" altLang="en-US" cap="all" spc="0" dirty="0">
                <a:ln w="9000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+mn-ea"/>
                <a:ea typeface="+mn-ea"/>
              </a:endParaRPr>
            </a:p>
          </p:txBody>
        </p:sp>
      </p:grp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42716" y="3140968"/>
            <a:ext cx="168087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832826" y="2996952"/>
            <a:ext cx="8477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414531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2" y="275167"/>
            <a:ext cx="10699909" cy="551758"/>
          </a:xfrm>
          <a:noFill/>
          <a:ln>
            <a:noFill/>
          </a:ln>
        </p:spPr>
        <p:txBody>
          <a:bodyPr wrap="square" lIns="58743" tIns="29371" rIns="58743" bIns="29371">
            <a:spAutoFit/>
          </a:bodyPr>
          <a:lstStyle/>
          <a:p>
            <a:pPr defTabSz="698500" fontAlgn="base">
              <a:spcAft>
                <a:spcPct val="0"/>
              </a:spcAft>
            </a:pP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  <a:cs typeface="+mn-cs"/>
                <a:sym typeface="微软雅黑" panose="020B0503020204020204" pitchFamily="34" charset="-122"/>
              </a:rPr>
              <a:t>AWS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  <a:cs typeface="+mn-cs"/>
                <a:sym typeface="微软雅黑" panose="020B0503020204020204" pitchFamily="34" charset="-122"/>
              </a:rPr>
              <a:t>部署方案</a:t>
            </a:r>
          </a:p>
        </p:txBody>
      </p:sp>
      <p:sp>
        <p:nvSpPr>
          <p:cNvPr id="67" name="内容占位符 6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1" name="左右箭头 80"/>
          <p:cNvSpPr/>
          <p:nvPr/>
        </p:nvSpPr>
        <p:spPr>
          <a:xfrm>
            <a:off x="8464674" y="5011153"/>
            <a:ext cx="2848810" cy="274066"/>
          </a:xfrm>
          <a:prstGeom prst="leftRightArrow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2" name="左右箭头 81"/>
          <p:cNvSpPr/>
          <p:nvPr/>
        </p:nvSpPr>
        <p:spPr>
          <a:xfrm>
            <a:off x="8464675" y="3044118"/>
            <a:ext cx="2848810" cy="274066"/>
          </a:xfrm>
          <a:prstGeom prst="leftRightArrow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83" name="图片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57741" y="1480977"/>
            <a:ext cx="735125" cy="651879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09045" y="2411817"/>
            <a:ext cx="458372" cy="335917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85022" y="4970404"/>
            <a:ext cx="588101" cy="502214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47579" y="2936402"/>
            <a:ext cx="653024" cy="525495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80698" y="2936402"/>
            <a:ext cx="592425" cy="525495"/>
          </a:xfrm>
          <a:prstGeom prst="rect">
            <a:avLst/>
          </a:prstGeom>
        </p:spPr>
      </p:pic>
      <p:sp>
        <p:nvSpPr>
          <p:cNvPr id="88" name="文本框 12"/>
          <p:cNvSpPr txBox="1"/>
          <p:nvPr/>
        </p:nvSpPr>
        <p:spPr>
          <a:xfrm>
            <a:off x="10089821" y="3284984"/>
            <a:ext cx="1980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en-US" altLang="zh-CN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12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EC2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 Scaling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46308" y="4970404"/>
            <a:ext cx="648257" cy="502214"/>
          </a:xfrm>
          <a:prstGeom prst="rect">
            <a:avLst/>
          </a:prstGeom>
        </p:spPr>
      </p:pic>
      <p:sp>
        <p:nvSpPr>
          <p:cNvPr id="90" name="左右箭头 89"/>
          <p:cNvSpPr/>
          <p:nvPr/>
        </p:nvSpPr>
        <p:spPr>
          <a:xfrm>
            <a:off x="8464675" y="4046728"/>
            <a:ext cx="2848810" cy="274066"/>
          </a:xfrm>
          <a:prstGeom prst="leftRightArrow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91" name="图片 9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47579" y="3939012"/>
            <a:ext cx="653024" cy="525495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80698" y="3939012"/>
            <a:ext cx="592425" cy="525495"/>
          </a:xfrm>
          <a:prstGeom prst="rect">
            <a:avLst/>
          </a:prstGeom>
        </p:spPr>
      </p:pic>
      <p:sp>
        <p:nvSpPr>
          <p:cNvPr id="93" name="文本框 59"/>
          <p:cNvSpPr txBox="1"/>
          <p:nvPr/>
        </p:nvSpPr>
        <p:spPr>
          <a:xfrm>
            <a:off x="10129559" y="4293096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12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EC2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 Scaling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4" name="图片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61715" y="3934965"/>
            <a:ext cx="592425" cy="525495"/>
          </a:xfrm>
          <a:prstGeom prst="rect">
            <a:avLst/>
          </a:prstGeom>
        </p:spPr>
      </p:pic>
      <p:sp>
        <p:nvSpPr>
          <p:cNvPr id="95" name="文本框 63"/>
          <p:cNvSpPr txBox="1"/>
          <p:nvPr/>
        </p:nvSpPr>
        <p:spPr>
          <a:xfrm>
            <a:off x="10480898" y="5445224"/>
            <a:ext cx="1484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12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RDS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上下箭头 95"/>
          <p:cNvSpPr/>
          <p:nvPr/>
        </p:nvSpPr>
        <p:spPr>
          <a:xfrm>
            <a:off x="9667282" y="4581397"/>
            <a:ext cx="293259" cy="341421"/>
          </a:xfrm>
          <a:prstGeom prst="up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7" name="上下箭头 96"/>
          <p:cNvSpPr/>
          <p:nvPr/>
        </p:nvSpPr>
        <p:spPr>
          <a:xfrm>
            <a:off x="9663973" y="3394720"/>
            <a:ext cx="293259" cy="341421"/>
          </a:xfrm>
          <a:prstGeom prst="up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98" name="肘形连接符 67"/>
          <p:cNvCxnSpPr>
            <a:stCxn id="84" idx="1"/>
            <a:endCxn id="87" idx="0"/>
          </p:cNvCxnSpPr>
          <p:nvPr/>
        </p:nvCxnSpPr>
        <p:spPr>
          <a:xfrm rot="10800000" flipV="1">
            <a:off x="8976911" y="2579776"/>
            <a:ext cx="632134" cy="356626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69"/>
          <p:cNvCxnSpPr>
            <a:stCxn id="84" idx="3"/>
            <a:endCxn id="86" idx="0"/>
          </p:cNvCxnSpPr>
          <p:nvPr/>
        </p:nvCxnSpPr>
        <p:spPr>
          <a:xfrm>
            <a:off x="10067417" y="2579776"/>
            <a:ext cx="706674" cy="356626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83" idx="2"/>
            <a:endCxn id="84" idx="0"/>
          </p:cNvCxnSpPr>
          <p:nvPr/>
        </p:nvCxnSpPr>
        <p:spPr>
          <a:xfrm>
            <a:off x="9825304" y="2132856"/>
            <a:ext cx="12927" cy="27896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1" name="文本框 73"/>
          <p:cNvSpPr txBox="1"/>
          <p:nvPr/>
        </p:nvSpPr>
        <p:spPr>
          <a:xfrm>
            <a:off x="10161829" y="2420888"/>
            <a:ext cx="1695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负载均衡服务</a:t>
            </a:r>
            <a:endParaRPr lang="en-US" altLang="zh-CN" sz="12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ELB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74"/>
          <p:cNvSpPr txBox="1"/>
          <p:nvPr/>
        </p:nvSpPr>
        <p:spPr>
          <a:xfrm>
            <a:off x="10276308" y="1527175"/>
            <a:ext cx="1428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12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 53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上箭头 102"/>
          <p:cNvSpPr/>
          <p:nvPr/>
        </p:nvSpPr>
        <p:spPr>
          <a:xfrm>
            <a:off x="9662216" y="5273655"/>
            <a:ext cx="276015" cy="181772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6" name="图片 10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84754" y="5661248"/>
            <a:ext cx="1080120" cy="827407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196752"/>
            <a:ext cx="8280920" cy="3744416"/>
          </a:xfrm>
          <a:prstGeom prst="rect">
            <a:avLst/>
          </a:prstGeom>
        </p:spPr>
      </p:pic>
      <p:grpSp>
        <p:nvGrpSpPr>
          <p:cNvPr id="46" name="组合 45"/>
          <p:cNvGrpSpPr/>
          <p:nvPr/>
        </p:nvGrpSpPr>
        <p:grpSpPr>
          <a:xfrm>
            <a:off x="6197086" y="2132856"/>
            <a:ext cx="918401" cy="613730"/>
            <a:chOff x="2981406" y="2117916"/>
            <a:chExt cx="1318534" cy="881122"/>
          </a:xfrm>
        </p:grpSpPr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32143" y="2117916"/>
              <a:ext cx="648072" cy="574855"/>
            </a:xfrm>
            <a:prstGeom prst="rect">
              <a:avLst/>
            </a:prstGeom>
          </p:spPr>
        </p:pic>
        <p:sp>
          <p:nvSpPr>
            <p:cNvPr id="48" name="矩形 47"/>
            <p:cNvSpPr/>
            <p:nvPr/>
          </p:nvSpPr>
          <p:spPr>
            <a:xfrm>
              <a:off x="2981406" y="2601355"/>
              <a:ext cx="1318534" cy="3976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爬虫服务</a:t>
              </a:r>
              <a:endParaRPr lang="en-US" altLang="zh-CN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7" name="图片 10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70280" y="2636912"/>
            <a:ext cx="978170" cy="779315"/>
          </a:xfrm>
          <a:prstGeom prst="rect">
            <a:avLst/>
          </a:prstGeom>
        </p:spPr>
      </p:pic>
      <p:sp>
        <p:nvSpPr>
          <p:cNvPr id="108" name="文本框 62"/>
          <p:cNvSpPr txBox="1"/>
          <p:nvPr/>
        </p:nvSpPr>
        <p:spPr>
          <a:xfrm>
            <a:off x="5603589" y="2920545"/>
            <a:ext cx="628837" cy="36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弹性存储</a:t>
            </a:r>
            <a:r>
              <a:rPr lang="en-US" altLang="zh-CN" sz="1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S3</a:t>
            </a:r>
          </a:p>
        </p:txBody>
      </p:sp>
      <p:pic>
        <p:nvPicPr>
          <p:cNvPr id="111" name="图片 1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24114" y="2852936"/>
            <a:ext cx="978170" cy="779315"/>
          </a:xfrm>
          <a:prstGeom prst="rect">
            <a:avLst/>
          </a:prstGeom>
        </p:spPr>
      </p:pic>
      <p:sp>
        <p:nvSpPr>
          <p:cNvPr id="112" name="文本框 62"/>
          <p:cNvSpPr txBox="1"/>
          <p:nvPr/>
        </p:nvSpPr>
        <p:spPr>
          <a:xfrm>
            <a:off x="3568130" y="3068960"/>
            <a:ext cx="628837" cy="36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弹性存储</a:t>
            </a:r>
            <a:r>
              <a:rPr lang="en-US" altLang="zh-CN" sz="1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S3</a:t>
            </a:r>
          </a:p>
        </p:txBody>
      </p:sp>
      <p:cxnSp>
        <p:nvCxnSpPr>
          <p:cNvPr id="115" name="直接箭头连接符 114"/>
          <p:cNvCxnSpPr>
            <a:stCxn id="143" idx="5"/>
            <a:endCxn id="111" idx="1"/>
          </p:cNvCxnSpPr>
          <p:nvPr/>
        </p:nvCxnSpPr>
        <p:spPr>
          <a:xfrm rot="16200000" flipH="1">
            <a:off x="1869292" y="1687771"/>
            <a:ext cx="1021413" cy="2088232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4"/>
          <p:cNvCxnSpPr>
            <a:endCxn id="111" idx="0"/>
          </p:cNvCxnSpPr>
          <p:nvPr/>
        </p:nvCxnSpPr>
        <p:spPr>
          <a:xfrm rot="5400000">
            <a:off x="3704662" y="2629426"/>
            <a:ext cx="432047" cy="1497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5368330" y="1124744"/>
            <a:ext cx="6264696" cy="5472608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5421577" y="1196752"/>
            <a:ext cx="1663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Region 3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（亚太）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1" name="曲线连接符 130"/>
          <p:cNvCxnSpPr>
            <a:stCxn id="111" idx="3"/>
            <a:endCxn id="107" idx="1"/>
          </p:cNvCxnSpPr>
          <p:nvPr/>
        </p:nvCxnSpPr>
        <p:spPr>
          <a:xfrm flipV="1">
            <a:off x="4402284" y="3026570"/>
            <a:ext cx="1067996" cy="216024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4" name="形状 133"/>
          <p:cNvCxnSpPr>
            <a:stCxn id="47" idx="1"/>
            <a:endCxn id="107" idx="0"/>
          </p:cNvCxnSpPr>
          <p:nvPr/>
        </p:nvCxnSpPr>
        <p:spPr>
          <a:xfrm rot="10800000" flipV="1">
            <a:off x="5959366" y="2333058"/>
            <a:ext cx="273061" cy="30385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2757282" y="1196752"/>
            <a:ext cx="1663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Region 2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（欧洲）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128759" y="1196752"/>
            <a:ext cx="14231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Region 1(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北美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8" name="组合 147"/>
          <p:cNvGrpSpPr/>
          <p:nvPr/>
        </p:nvGrpSpPr>
        <p:grpSpPr>
          <a:xfrm>
            <a:off x="183754" y="1844825"/>
            <a:ext cx="2304256" cy="576063"/>
            <a:chOff x="255762" y="1844825"/>
            <a:chExt cx="2304256" cy="576063"/>
          </a:xfrm>
        </p:grpSpPr>
        <p:sp>
          <p:nvSpPr>
            <p:cNvPr id="143" name="左右箭头 142"/>
            <p:cNvSpPr/>
            <p:nvPr/>
          </p:nvSpPr>
          <p:spPr>
            <a:xfrm>
              <a:off x="255762" y="1988840"/>
              <a:ext cx="2304256" cy="309788"/>
            </a:xfrm>
            <a:prstGeom prst="leftRightArrow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44" name="组合 143"/>
            <p:cNvGrpSpPr/>
            <p:nvPr/>
          </p:nvGrpSpPr>
          <p:grpSpPr>
            <a:xfrm>
              <a:off x="423972" y="1855230"/>
              <a:ext cx="1055926" cy="565658"/>
              <a:chOff x="916309" y="5517232"/>
              <a:chExt cx="1055926" cy="565658"/>
            </a:xfrm>
          </p:grpSpPr>
          <p:pic>
            <p:nvPicPr>
              <p:cNvPr id="141" name="图片 14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047850" y="5517232"/>
                <a:ext cx="451403" cy="400405"/>
              </a:xfrm>
              <a:prstGeom prst="rect">
                <a:avLst/>
              </a:prstGeom>
            </p:spPr>
          </p:pic>
          <p:sp>
            <p:nvSpPr>
              <p:cNvPr id="142" name="矩形 141"/>
              <p:cNvSpPr/>
              <p:nvPr/>
            </p:nvSpPr>
            <p:spPr>
              <a:xfrm>
                <a:off x="916309" y="5805891"/>
                <a:ext cx="10559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爬虫服务</a:t>
                </a:r>
                <a:endParaRPr lang="en-US" altLang="zh-CN" sz="12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23914" y="1844825"/>
              <a:ext cx="864096" cy="565659"/>
              <a:chOff x="2299158" y="2564904"/>
              <a:chExt cx="1240569" cy="812107"/>
            </a:xfrm>
          </p:grpSpPr>
          <p:pic>
            <p:nvPicPr>
              <p:cNvPr id="37" name="图片 3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2488010" y="2564904"/>
                <a:ext cx="648072" cy="574855"/>
              </a:xfrm>
              <a:prstGeom prst="rect">
                <a:avLst/>
              </a:prstGeom>
            </p:spPr>
          </p:pic>
          <p:sp>
            <p:nvSpPr>
              <p:cNvPr id="41" name="矩形 40"/>
              <p:cNvSpPr/>
              <p:nvPr/>
            </p:nvSpPr>
            <p:spPr>
              <a:xfrm>
                <a:off x="2299158" y="2978428"/>
                <a:ext cx="1240569" cy="3985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爬虫服务</a:t>
                </a:r>
                <a:endParaRPr lang="en-US" altLang="zh-CN" sz="12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51" name="组合 150"/>
          <p:cNvGrpSpPr/>
          <p:nvPr/>
        </p:nvGrpSpPr>
        <p:grpSpPr>
          <a:xfrm>
            <a:off x="2704034" y="1772817"/>
            <a:ext cx="2232248" cy="576063"/>
            <a:chOff x="255762" y="1844825"/>
            <a:chExt cx="2304256" cy="576063"/>
          </a:xfrm>
        </p:grpSpPr>
        <p:sp>
          <p:nvSpPr>
            <p:cNvPr id="152" name="左右箭头 151"/>
            <p:cNvSpPr/>
            <p:nvPr/>
          </p:nvSpPr>
          <p:spPr>
            <a:xfrm>
              <a:off x="255762" y="1988840"/>
              <a:ext cx="2304256" cy="309788"/>
            </a:xfrm>
            <a:prstGeom prst="leftRightArrow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53" name="组合 143"/>
            <p:cNvGrpSpPr/>
            <p:nvPr/>
          </p:nvGrpSpPr>
          <p:grpSpPr>
            <a:xfrm>
              <a:off x="423972" y="1855230"/>
              <a:ext cx="1055926" cy="565658"/>
              <a:chOff x="916309" y="5517232"/>
              <a:chExt cx="1055926" cy="565658"/>
            </a:xfrm>
          </p:grpSpPr>
          <p:pic>
            <p:nvPicPr>
              <p:cNvPr id="157" name="图片 15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047850" y="5517232"/>
                <a:ext cx="451403" cy="400405"/>
              </a:xfrm>
              <a:prstGeom prst="rect">
                <a:avLst/>
              </a:prstGeom>
            </p:spPr>
          </p:pic>
          <p:sp>
            <p:nvSpPr>
              <p:cNvPr id="158" name="矩形 157"/>
              <p:cNvSpPr/>
              <p:nvPr/>
            </p:nvSpPr>
            <p:spPr>
              <a:xfrm>
                <a:off x="916309" y="5805891"/>
                <a:ext cx="10559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爬虫服务</a:t>
                </a:r>
                <a:endParaRPr lang="en-US" altLang="zh-CN" sz="12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4" name="组合 41"/>
            <p:cNvGrpSpPr/>
            <p:nvPr/>
          </p:nvGrpSpPr>
          <p:grpSpPr>
            <a:xfrm>
              <a:off x="1623914" y="1844825"/>
              <a:ext cx="864096" cy="565659"/>
              <a:chOff x="2299158" y="2564904"/>
              <a:chExt cx="1240569" cy="812107"/>
            </a:xfrm>
          </p:grpSpPr>
          <p:pic>
            <p:nvPicPr>
              <p:cNvPr id="155" name="图片 15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2488010" y="2564904"/>
                <a:ext cx="648072" cy="574855"/>
              </a:xfrm>
              <a:prstGeom prst="rect">
                <a:avLst/>
              </a:prstGeom>
            </p:spPr>
          </p:pic>
          <p:sp>
            <p:nvSpPr>
              <p:cNvPr id="156" name="矩形 155"/>
              <p:cNvSpPr/>
              <p:nvPr/>
            </p:nvSpPr>
            <p:spPr>
              <a:xfrm>
                <a:off x="2299158" y="2978428"/>
                <a:ext cx="1240569" cy="3985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爬虫服务</a:t>
                </a:r>
                <a:endParaRPr lang="en-US" altLang="zh-CN" sz="12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9" name="文本框 68"/>
          <p:cNvSpPr txBox="1"/>
          <p:nvPr/>
        </p:nvSpPr>
        <p:spPr>
          <a:xfrm>
            <a:off x="1898693" y="3140968"/>
            <a:ext cx="1309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AWS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内网传输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1" name="形状 160"/>
          <p:cNvCxnSpPr>
            <a:stCxn id="107" idx="2"/>
            <a:endCxn id="106" idx="1"/>
          </p:cNvCxnSpPr>
          <p:nvPr/>
        </p:nvCxnSpPr>
        <p:spPr>
          <a:xfrm rot="16200000" flipH="1">
            <a:off x="6242697" y="3132894"/>
            <a:ext cx="2658725" cy="3225389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7" name="文本框 79"/>
          <p:cNvSpPr txBox="1"/>
          <p:nvPr/>
        </p:nvSpPr>
        <p:spPr>
          <a:xfrm>
            <a:off x="8176642" y="6135687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endParaRPr lang="en-US" altLang="zh-CN" sz="12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EMR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0" y="2852936"/>
            <a:ext cx="1263874" cy="2376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1263874" y="3847796"/>
            <a:ext cx="1872208" cy="123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172819" y="1124744"/>
            <a:ext cx="2387199" cy="2808312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2776042" y="1124744"/>
            <a:ext cx="2376264" cy="2808312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615802" y="4725144"/>
            <a:ext cx="4032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AWS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上设多个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Regions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 欧洲、北美作为采集节点，亚太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作为采集和运算节点，并提供动态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服务访问。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56162" y="2996952"/>
            <a:ext cx="434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Thank  you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16161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34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6"/>
          <p:cNvGrpSpPr>
            <a:grpSpLocks/>
          </p:cNvGrpSpPr>
          <p:nvPr/>
        </p:nvGrpSpPr>
        <p:grpSpPr bwMode="auto">
          <a:xfrm>
            <a:off x="2932633" y="2152018"/>
            <a:ext cx="6083300" cy="719138"/>
            <a:chOff x="975" y="1480"/>
            <a:chExt cx="3832" cy="453"/>
          </a:xfrm>
        </p:grpSpPr>
        <p:sp>
          <p:nvSpPr>
            <p:cNvPr id="33" name="AutoShape 7"/>
            <p:cNvSpPr>
              <a:spLocks noChangeArrowheads="1"/>
            </p:cNvSpPr>
            <p:nvPr/>
          </p:nvSpPr>
          <p:spPr bwMode="auto">
            <a:xfrm rot="10800000">
              <a:off x="1021" y="1797"/>
              <a:ext cx="3786" cy="136"/>
            </a:xfrm>
            <a:custGeom>
              <a:avLst/>
              <a:gdLst>
                <a:gd name="T0" fmla="*/ 620 w 21600"/>
                <a:gd name="T1" fmla="*/ 0 h 21600"/>
                <a:gd name="T2" fmla="*/ 332 w 21600"/>
                <a:gd name="T3" fmla="*/ 1 h 21600"/>
                <a:gd name="T4" fmla="*/ 44 w 21600"/>
                <a:gd name="T5" fmla="*/ 0 h 21600"/>
                <a:gd name="T6" fmla="*/ 33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29 w 21600"/>
                <a:gd name="T13" fmla="*/ 3176 h 21600"/>
                <a:gd name="T14" fmla="*/ 18371 w 21600"/>
                <a:gd name="T15" fmla="*/ 1842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864" y="21600"/>
                  </a:lnTo>
                  <a:lnTo>
                    <a:pt x="18736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2">
                    <a:alpha val="50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AutoShape 8"/>
            <p:cNvSpPr>
              <a:spLocks noChangeArrowheads="1"/>
            </p:cNvSpPr>
            <p:nvPr/>
          </p:nvSpPr>
          <p:spPr bwMode="auto">
            <a:xfrm>
              <a:off x="975" y="1480"/>
              <a:ext cx="3810" cy="336"/>
            </a:xfrm>
            <a:prstGeom prst="roundRect">
              <a:avLst>
                <a:gd name="adj" fmla="val 16667"/>
              </a:avLst>
            </a:prstGeom>
            <a:solidFill>
              <a:srgbClr val="E25414"/>
            </a:solidFill>
            <a:ln w="317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2" y="275167"/>
            <a:ext cx="10699909" cy="551758"/>
          </a:xfrm>
          <a:noFill/>
          <a:ln>
            <a:noFill/>
          </a:ln>
        </p:spPr>
        <p:txBody>
          <a:bodyPr wrap="square" lIns="58743" tIns="29371" rIns="58743" bIns="29371">
            <a:spAutoFit/>
          </a:bodyPr>
          <a:lstStyle/>
          <a:p>
            <a:pPr defTabSz="698500" fontAlgn="base">
              <a:spcAft>
                <a:spcPct val="0"/>
              </a:spcAft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目录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2932633" y="2924944"/>
            <a:ext cx="6083300" cy="719137"/>
            <a:chOff x="975" y="981"/>
            <a:chExt cx="3832" cy="453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 rot="10800000">
              <a:off x="1021" y="1298"/>
              <a:ext cx="3786" cy="136"/>
            </a:xfrm>
            <a:custGeom>
              <a:avLst/>
              <a:gdLst>
                <a:gd name="T0" fmla="*/ 620 w 21600"/>
                <a:gd name="T1" fmla="*/ 0 h 21600"/>
                <a:gd name="T2" fmla="*/ 332 w 21600"/>
                <a:gd name="T3" fmla="*/ 1 h 21600"/>
                <a:gd name="T4" fmla="*/ 44 w 21600"/>
                <a:gd name="T5" fmla="*/ 0 h 21600"/>
                <a:gd name="T6" fmla="*/ 33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29 w 21600"/>
                <a:gd name="T13" fmla="*/ 3176 h 21600"/>
                <a:gd name="T14" fmla="*/ 18371 w 21600"/>
                <a:gd name="T15" fmla="*/ 1842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864" y="21600"/>
                  </a:lnTo>
                  <a:lnTo>
                    <a:pt x="18736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975" y="981"/>
              <a:ext cx="3810" cy="3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858585"/>
              </a:prstShdw>
            </a:effec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2931616" y="3717181"/>
            <a:ext cx="6083300" cy="719137"/>
            <a:chOff x="975" y="1979"/>
            <a:chExt cx="3832" cy="453"/>
          </a:xfrm>
        </p:grpSpPr>
        <p:sp>
          <p:nvSpPr>
            <p:cNvPr id="13" name="AutoShape 10"/>
            <p:cNvSpPr>
              <a:spLocks noChangeArrowheads="1"/>
            </p:cNvSpPr>
            <p:nvPr/>
          </p:nvSpPr>
          <p:spPr bwMode="auto">
            <a:xfrm rot="10800000">
              <a:off x="1021" y="2296"/>
              <a:ext cx="3786" cy="136"/>
            </a:xfrm>
            <a:custGeom>
              <a:avLst/>
              <a:gdLst>
                <a:gd name="T0" fmla="*/ 620 w 21600"/>
                <a:gd name="T1" fmla="*/ 0 h 21600"/>
                <a:gd name="T2" fmla="*/ 332 w 21600"/>
                <a:gd name="T3" fmla="*/ 1 h 21600"/>
                <a:gd name="T4" fmla="*/ 44 w 21600"/>
                <a:gd name="T5" fmla="*/ 0 h 21600"/>
                <a:gd name="T6" fmla="*/ 33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29 w 21600"/>
                <a:gd name="T13" fmla="*/ 3176 h 21600"/>
                <a:gd name="T14" fmla="*/ 18371 w 21600"/>
                <a:gd name="T15" fmla="*/ 1842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864" y="21600"/>
                  </a:lnTo>
                  <a:lnTo>
                    <a:pt x="18736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>
              <a:off x="975" y="1979"/>
              <a:ext cx="3810" cy="3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858585"/>
              </a:prstShdw>
            </a:effectLst>
          </p:spPr>
          <p:txBody>
            <a:bodyPr wrap="none" anchor="ctr"/>
            <a:lstStyle/>
            <a:p>
              <a:pPr algn="ctr"/>
              <a:endParaRPr lang="zh-CN" altLang="en-US" sz="1800" b="1" i="1" dirty="0">
                <a:ea typeface="宋体" charset="-122"/>
              </a:endParaRPr>
            </a:p>
          </p:txBody>
        </p:sp>
      </p:grp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2931616" y="4509343"/>
            <a:ext cx="6083300" cy="719138"/>
            <a:chOff x="975" y="2478"/>
            <a:chExt cx="3832" cy="453"/>
          </a:xfrm>
        </p:grpSpPr>
        <p:sp>
          <p:nvSpPr>
            <p:cNvPr id="16" name="AutoShape 13"/>
            <p:cNvSpPr>
              <a:spLocks noChangeArrowheads="1"/>
            </p:cNvSpPr>
            <p:nvPr/>
          </p:nvSpPr>
          <p:spPr bwMode="auto">
            <a:xfrm rot="10800000">
              <a:off x="1021" y="2795"/>
              <a:ext cx="3786" cy="136"/>
            </a:xfrm>
            <a:custGeom>
              <a:avLst/>
              <a:gdLst>
                <a:gd name="T0" fmla="*/ 620 w 21600"/>
                <a:gd name="T1" fmla="*/ 0 h 21600"/>
                <a:gd name="T2" fmla="*/ 332 w 21600"/>
                <a:gd name="T3" fmla="*/ 1 h 21600"/>
                <a:gd name="T4" fmla="*/ 44 w 21600"/>
                <a:gd name="T5" fmla="*/ 0 h 21600"/>
                <a:gd name="T6" fmla="*/ 33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29 w 21600"/>
                <a:gd name="T13" fmla="*/ 3176 h 21600"/>
                <a:gd name="T14" fmla="*/ 18371 w 21600"/>
                <a:gd name="T15" fmla="*/ 1842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864" y="21600"/>
                  </a:lnTo>
                  <a:lnTo>
                    <a:pt x="18736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>
              <a:off x="975" y="2478"/>
              <a:ext cx="3810" cy="3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858585"/>
              </a:prstShdw>
            </a:effec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5165129" y="2290319"/>
            <a:ext cx="431800" cy="215900"/>
          </a:xfrm>
          <a:prstGeom prst="leftArrow">
            <a:avLst>
              <a:gd name="adj1" fmla="val 50278"/>
              <a:gd name="adj2" fmla="val 72731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2" name="WordArt 19"/>
          <p:cNvSpPr>
            <a:spLocks noChangeArrowheads="1" noChangeShapeType="1" noTextEdit="1"/>
          </p:cNvSpPr>
          <p:nvPr/>
        </p:nvSpPr>
        <p:spPr bwMode="auto">
          <a:xfrm>
            <a:off x="3163391" y="2060129"/>
            <a:ext cx="161925" cy="384175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altLang="zh-CN" sz="3600" kern="10" dirty="0">
                <a:latin typeface="黑体"/>
                <a:ea typeface="黑体"/>
              </a:rPr>
              <a:t>1</a:t>
            </a:r>
            <a:endParaRPr lang="zh-CN" altLang="en-US" sz="3600" kern="10" dirty="0">
              <a:latin typeface="黑体"/>
              <a:ea typeface="黑体"/>
            </a:endParaRPr>
          </a:p>
        </p:txBody>
      </p:sp>
      <p:sp>
        <p:nvSpPr>
          <p:cNvPr id="23" name="WordArt 20"/>
          <p:cNvSpPr>
            <a:spLocks noChangeArrowheads="1" noChangeShapeType="1" noTextEdit="1"/>
          </p:cNvSpPr>
          <p:nvPr/>
        </p:nvSpPr>
        <p:spPr bwMode="auto">
          <a:xfrm>
            <a:off x="3147516" y="2815779"/>
            <a:ext cx="250825" cy="384175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altLang="zh-CN" sz="3600" kern="10" dirty="0">
                <a:latin typeface="黑体"/>
                <a:ea typeface="黑体"/>
              </a:rPr>
              <a:t>2</a:t>
            </a:r>
            <a:endParaRPr lang="zh-CN" altLang="en-US" sz="3600" kern="10" dirty="0">
              <a:latin typeface="黑体"/>
              <a:ea typeface="黑体"/>
            </a:endParaRPr>
          </a:p>
        </p:txBody>
      </p:sp>
      <p:sp>
        <p:nvSpPr>
          <p:cNvPr id="24" name="WordArt 21"/>
          <p:cNvSpPr>
            <a:spLocks noChangeArrowheads="1" noChangeShapeType="1" noTextEdit="1"/>
          </p:cNvSpPr>
          <p:nvPr/>
        </p:nvSpPr>
        <p:spPr bwMode="auto">
          <a:xfrm>
            <a:off x="3125291" y="3625404"/>
            <a:ext cx="250825" cy="384175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altLang="zh-CN" sz="3600" kern="10" dirty="0">
                <a:latin typeface="黑体"/>
                <a:ea typeface="黑体"/>
              </a:rPr>
              <a:t>3</a:t>
            </a:r>
            <a:endParaRPr lang="zh-CN" altLang="en-US" sz="3600" kern="10" dirty="0">
              <a:latin typeface="黑体"/>
              <a:ea typeface="黑体"/>
            </a:endParaRPr>
          </a:p>
        </p:txBody>
      </p:sp>
      <p:sp>
        <p:nvSpPr>
          <p:cNvPr id="25" name="WordArt 22"/>
          <p:cNvSpPr>
            <a:spLocks noChangeArrowheads="1" noChangeShapeType="1" noTextEdit="1"/>
          </p:cNvSpPr>
          <p:nvPr/>
        </p:nvSpPr>
        <p:spPr bwMode="auto">
          <a:xfrm>
            <a:off x="3106241" y="4425504"/>
            <a:ext cx="250825" cy="384175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altLang="zh-CN" sz="3600" kern="10">
                <a:latin typeface="黑体"/>
                <a:ea typeface="黑体"/>
              </a:rPr>
              <a:t>4</a:t>
            </a:r>
            <a:endParaRPr lang="zh-CN" altLang="en-US" sz="3600" kern="10">
              <a:latin typeface="黑体"/>
              <a:ea typeface="黑体"/>
            </a:endParaRPr>
          </a:p>
        </p:txBody>
      </p:sp>
      <p:sp>
        <p:nvSpPr>
          <p:cNvPr id="27" name="AutoShape 24"/>
          <p:cNvSpPr>
            <a:spLocks noChangeArrowheads="1"/>
          </p:cNvSpPr>
          <p:nvPr/>
        </p:nvSpPr>
        <p:spPr bwMode="auto">
          <a:xfrm>
            <a:off x="3004641" y="2132856"/>
            <a:ext cx="5975350" cy="533400"/>
          </a:xfrm>
          <a:prstGeom prst="roundRect">
            <a:avLst>
              <a:gd name="adj" fmla="val 0"/>
            </a:avLst>
          </a:prstGeom>
          <a:noFill/>
          <a:ln w="3175">
            <a:noFill/>
            <a:round/>
            <a:headEnd/>
            <a:tailEnd/>
          </a:ln>
        </p:spPr>
        <p:txBody>
          <a:bodyPr wrap="none" lIns="144000" anchor="ctr"/>
          <a:lstStyle/>
          <a:p>
            <a:pPr lvl="1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航空业务背景</a:t>
            </a:r>
          </a:p>
        </p:txBody>
      </p:sp>
      <p:sp>
        <p:nvSpPr>
          <p:cNvPr id="28" name="AutoShape 25"/>
          <p:cNvSpPr>
            <a:spLocks noChangeArrowheads="1"/>
          </p:cNvSpPr>
          <p:nvPr/>
        </p:nvSpPr>
        <p:spPr bwMode="auto">
          <a:xfrm>
            <a:off x="3004641" y="2925018"/>
            <a:ext cx="5975350" cy="533400"/>
          </a:xfrm>
          <a:prstGeom prst="roundRect">
            <a:avLst>
              <a:gd name="adj" fmla="val 0"/>
            </a:avLst>
          </a:prstGeom>
          <a:noFill/>
          <a:ln w="3175">
            <a:noFill/>
            <a:round/>
            <a:headEnd/>
            <a:tailEnd/>
          </a:ln>
        </p:spPr>
        <p:txBody>
          <a:bodyPr wrap="none" lIns="144000" anchor="ctr"/>
          <a:lstStyle/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分析思路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AutoShape 26"/>
          <p:cNvSpPr>
            <a:spLocks noChangeArrowheads="1"/>
          </p:cNvSpPr>
          <p:nvPr/>
        </p:nvSpPr>
        <p:spPr bwMode="auto">
          <a:xfrm>
            <a:off x="3004641" y="3717181"/>
            <a:ext cx="5975350" cy="533400"/>
          </a:xfrm>
          <a:prstGeom prst="roundRect">
            <a:avLst>
              <a:gd name="adj" fmla="val 0"/>
            </a:avLst>
          </a:prstGeom>
          <a:noFill/>
          <a:ln w="3175">
            <a:noFill/>
            <a:round/>
            <a:headEnd/>
            <a:tailEnd/>
          </a:ln>
        </p:spPr>
        <p:txBody>
          <a:bodyPr wrap="none" anchor="ctr"/>
          <a:lstStyle/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数据质量提升解决方案</a:t>
            </a:r>
          </a:p>
        </p:txBody>
      </p:sp>
      <p:sp>
        <p:nvSpPr>
          <p:cNvPr id="30" name="AutoShape 27"/>
          <p:cNvSpPr>
            <a:spLocks noChangeArrowheads="1"/>
          </p:cNvSpPr>
          <p:nvPr/>
        </p:nvSpPr>
        <p:spPr bwMode="auto">
          <a:xfrm>
            <a:off x="3004641" y="4509343"/>
            <a:ext cx="5975350" cy="533400"/>
          </a:xfrm>
          <a:prstGeom prst="roundRect">
            <a:avLst>
              <a:gd name="adj" fmla="val 0"/>
            </a:avLst>
          </a:prstGeom>
          <a:noFill/>
          <a:ln w="3175">
            <a:noFill/>
            <a:round/>
            <a:headEnd/>
            <a:tailEnd/>
          </a:ln>
        </p:spPr>
        <p:txBody>
          <a:bodyPr wrap="none" lIns="144000" anchor="ctr"/>
          <a:lstStyle/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数据采集解决方案</a:t>
            </a:r>
          </a:p>
        </p:txBody>
      </p:sp>
      <p:sp>
        <p:nvSpPr>
          <p:cNvPr id="31" name="AutoShape 28"/>
          <p:cNvSpPr>
            <a:spLocks noChangeArrowheads="1"/>
          </p:cNvSpPr>
          <p:nvPr/>
        </p:nvSpPr>
        <p:spPr bwMode="auto">
          <a:xfrm>
            <a:off x="3004641" y="4939159"/>
            <a:ext cx="5975350" cy="533400"/>
          </a:xfrm>
          <a:prstGeom prst="roundRect">
            <a:avLst>
              <a:gd name="adj" fmla="val 0"/>
            </a:avLst>
          </a:prstGeom>
          <a:noFill/>
          <a:ln w="3175">
            <a:noFill/>
            <a:round/>
            <a:headEnd/>
            <a:tailEnd/>
          </a:ln>
        </p:spPr>
        <p:txBody>
          <a:bodyPr wrap="none" lIns="144000" anchor="ctr"/>
          <a:lstStyle/>
          <a:p>
            <a:pPr lvl="1"/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04474" y="1445289"/>
            <a:ext cx="993646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随着产业互联网时代的到来，各行业开始认真思考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大数据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带来的商业价值。所有的企业都希望能提高信息系统的数据分析能力、获取隐含在数据中的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额外商业价值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。大数据已经在为企业提高运营质量、指导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高层决策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中发挥着重要贡献。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目前航空公司的信息系统不断发展，使运行数据大量堆集，由于设计和管理不规范导致数据质量问题越来越突出。根据“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garbage 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garbage out”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的原理，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错误的数据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最终会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误导决策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，降低企业运营质量。因此数据质量的高低成为信息系统建设成败的关键因素，直接关系到信息系统的有效应用。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亚信基于电信行业多年数据分析经验，指导航空公司在数据质量提升、数据采集等方向布局，提出基于数据稽核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清洗的常态化质量提升方案，以及通过亚马逊云计算和分布式爬虫的数据采集方案，以此为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智慧航运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奠定基础。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5762" y="260648"/>
            <a:ext cx="10699909" cy="551758"/>
          </a:xfrm>
          <a:noFill/>
          <a:ln>
            <a:noFill/>
          </a:ln>
        </p:spPr>
        <p:txBody>
          <a:bodyPr wrap="square" lIns="58743" tIns="29371" rIns="58743" bIns="29371">
            <a:spAutoFit/>
          </a:bodyPr>
          <a:lstStyle/>
          <a:p>
            <a:pPr defTabSz="698500" fontAlgn="base">
              <a:spcAft>
                <a:spcPct val="0"/>
              </a:spcAft>
              <a:buFont typeface="Arial" panose="020B0604020202020204" pitchFamily="34" charset="0"/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大数据形势</a:t>
            </a:r>
          </a:p>
        </p:txBody>
      </p:sp>
    </p:spTree>
    <p:extLst>
      <p:ext uri="{BB962C8B-B14F-4D97-AF65-F5344CB8AC3E}">
        <p14:creationId xmlns:p14="http://schemas.microsoft.com/office/powerpoint/2010/main" xmlns="" val="400432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5802" y="260648"/>
            <a:ext cx="10104438" cy="551758"/>
          </a:xfrm>
          <a:prstGeom prst="rect">
            <a:avLst/>
          </a:prstGeom>
          <a:noFill/>
          <a:ln>
            <a:noFill/>
          </a:ln>
        </p:spPr>
        <p:txBody>
          <a:bodyPr wrap="square" lIns="58743" tIns="29371" rIns="58743" bIns="29371">
            <a:spAutoFit/>
          </a:bodyPr>
          <a:lstStyle/>
          <a:p>
            <a:pPr defTabSz="698500" fontAlgn="base">
              <a:spcAft>
                <a:spcPct val="0"/>
              </a:spcAft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业务背景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2220334" y="4143038"/>
            <a:ext cx="7756508" cy="130218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200" kern="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220334" y="2253556"/>
            <a:ext cx="7756508" cy="124745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200" kern="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91866" y="1916832"/>
            <a:ext cx="2438108" cy="746125"/>
            <a:chOff x="685800" y="2436813"/>
            <a:chExt cx="2726140" cy="746125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698500" y="2436813"/>
              <a:ext cx="2713440" cy="688975"/>
              <a:chOff x="720" y="1392"/>
              <a:chExt cx="4058" cy="480"/>
            </a:xfrm>
          </p:grpSpPr>
          <p:sp>
            <p:nvSpPr>
              <p:cNvPr id="10" name="AutoShape 5"/>
              <p:cNvSpPr>
                <a:spLocks noChangeArrowheads="1"/>
              </p:cNvSpPr>
              <p:nvPr/>
            </p:nvSpPr>
            <p:spPr bwMode="gray">
              <a:xfrm>
                <a:off x="720" y="1392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35ADE3"/>
                  </a:gs>
                  <a:gs pos="50000">
                    <a:srgbClr val="35ADE3">
                      <a:gamma/>
                      <a:shade val="92157"/>
                      <a:invGamma/>
                    </a:srgbClr>
                  </a:gs>
                  <a:gs pos="100000">
                    <a:srgbClr val="35ADE3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mc="http://schemas.openxmlformats.org/markup-compatibility/2006" xmlns:mv="urn:schemas-microsoft-com:mac:vml"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mc="http://schemas.openxmlformats.org/markup-compatibility/2006" xmlns:mv="urn:schemas-microsoft-com:mac:vml"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ea typeface="+mn-ea"/>
                </a:endParaRPr>
              </a:p>
            </p:txBody>
          </p:sp>
          <p:grpSp>
            <p:nvGrpSpPr>
              <p:cNvPr id="11" name="Group 6"/>
              <p:cNvGrpSpPr>
                <a:grpSpLocks/>
              </p:cNvGrpSpPr>
              <p:nvPr/>
            </p:nvGrpSpPr>
            <p:grpSpPr bwMode="auto">
              <a:xfrm>
                <a:off x="730" y="1407"/>
                <a:ext cx="4043" cy="444"/>
                <a:chOff x="744" y="1407"/>
                <a:chExt cx="3988" cy="444"/>
              </a:xfrm>
            </p:grpSpPr>
            <p:sp>
              <p:nvSpPr>
                <p:cNvPr id="12" name="AutoShape 7"/>
                <p:cNvSpPr>
                  <a:spLocks noChangeArrowheads="1"/>
                </p:cNvSpPr>
                <p:nvPr/>
              </p:nvSpPr>
              <p:spPr bwMode="gray">
                <a:xfrm>
                  <a:off x="744" y="1736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35ADE3">
                        <a:alpha val="0"/>
                      </a:srgbClr>
                    </a:gs>
                    <a:gs pos="100000">
                      <a:srgbClr val="35ADE3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mc="http://schemas.openxmlformats.org/markup-compatibility/2006" xmlns:mv="urn:schemas-microsoft-com:mac:vml"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  <p:sp>
              <p:nvSpPr>
                <p:cNvPr id="13" name="AutoShape 8"/>
                <p:cNvSpPr>
                  <a:spLocks noChangeArrowheads="1"/>
                </p:cNvSpPr>
                <p:nvPr/>
              </p:nvSpPr>
              <p:spPr bwMode="gray">
                <a:xfrm>
                  <a:off x="744" y="1407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35ADE3">
                        <a:gamma/>
                        <a:tint val="15686"/>
                        <a:invGamma/>
                      </a:srgbClr>
                    </a:gs>
                    <a:gs pos="100000">
                      <a:srgbClr val="35ADE3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mc="http://schemas.openxmlformats.org/markup-compatibility/2006" xmlns:mv="urn:schemas-microsoft-com:mac:vml"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gray">
            <a:xfrm>
              <a:off x="981854" y="2586038"/>
              <a:ext cx="236093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FFFFFF"/>
                  </a:solidFill>
                  <a:latin typeface="+mn-ea"/>
                  <a:ea typeface="+mn-ea"/>
                </a:rPr>
                <a:t>数据质量提升</a:t>
              </a:r>
            </a:p>
          </p:txBody>
        </p:sp>
        <p:pic>
          <p:nvPicPr>
            <p:cNvPr id="9" name="Picture 24" descr="1"/>
            <p:cNvPicPr>
              <a:picLocks noChangeAspect="1" noChangeArrowheads="1"/>
            </p:cNvPicPr>
            <p:nvPr/>
          </p:nvPicPr>
          <p:blipFill>
            <a:blip r:embed="rId2" cstate="print">
              <a:lum bright="-6000" contrast="24000"/>
              <a:grayscl/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="" val="0"/>
                </a:ext>
              </a:extLst>
            </a:blip>
            <a:srcRect l="42606" t="64474" r="19473"/>
            <a:stretch>
              <a:fillRect/>
            </a:stretch>
          </p:blipFill>
          <p:spPr bwMode="gray">
            <a:xfrm>
              <a:off x="685800" y="2492375"/>
              <a:ext cx="538163" cy="690563"/>
            </a:xfrm>
            <a:prstGeom prst="rect">
              <a:avLst/>
            </a:prstGeom>
            <a:noFill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组合 13"/>
          <p:cNvGrpSpPr/>
          <p:nvPr/>
        </p:nvGrpSpPr>
        <p:grpSpPr>
          <a:xfrm>
            <a:off x="1142721" y="3839495"/>
            <a:ext cx="2501431" cy="746125"/>
            <a:chOff x="698500" y="3225800"/>
            <a:chExt cx="2713440" cy="746125"/>
          </a:xfrm>
        </p:grpSpPr>
        <p:grpSp>
          <p:nvGrpSpPr>
            <p:cNvPr id="15" name="Group 9"/>
            <p:cNvGrpSpPr>
              <a:grpSpLocks/>
            </p:cNvGrpSpPr>
            <p:nvPr/>
          </p:nvGrpSpPr>
          <p:grpSpPr bwMode="auto">
            <a:xfrm>
              <a:off x="698500" y="3225800"/>
              <a:ext cx="2713440" cy="688975"/>
              <a:chOff x="720" y="1392"/>
              <a:chExt cx="4058" cy="480"/>
            </a:xfrm>
          </p:grpSpPr>
          <p:sp>
            <p:nvSpPr>
              <p:cNvPr id="18" name="AutoShape 10"/>
              <p:cNvSpPr>
                <a:spLocks noChangeArrowheads="1"/>
              </p:cNvSpPr>
              <p:nvPr/>
            </p:nvSpPr>
            <p:spPr bwMode="gray">
              <a:xfrm>
                <a:off x="720" y="1392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F6AE44"/>
                  </a:gs>
                  <a:gs pos="50000">
                    <a:srgbClr val="F6AE44">
                      <a:gamma/>
                      <a:shade val="92157"/>
                      <a:invGamma/>
                    </a:srgbClr>
                  </a:gs>
                  <a:gs pos="100000">
                    <a:srgbClr val="F6AE4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mc="http://schemas.openxmlformats.org/markup-compatibility/2006" xmlns:mv="urn:schemas-microsoft-com:mac:vml"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mc="http://schemas.openxmlformats.org/markup-compatibility/2006" xmlns:mv="urn:schemas-microsoft-com:mac:vml"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ea typeface="+mn-ea"/>
                </a:endParaRPr>
              </a:p>
            </p:txBody>
          </p:sp>
          <p:grpSp>
            <p:nvGrpSpPr>
              <p:cNvPr id="19" name="Group 11"/>
              <p:cNvGrpSpPr>
                <a:grpSpLocks/>
              </p:cNvGrpSpPr>
              <p:nvPr/>
            </p:nvGrpSpPr>
            <p:grpSpPr bwMode="auto">
              <a:xfrm>
                <a:off x="730" y="1407"/>
                <a:ext cx="4043" cy="444"/>
                <a:chOff x="744" y="1407"/>
                <a:chExt cx="3988" cy="444"/>
              </a:xfrm>
            </p:grpSpPr>
            <p:sp>
              <p:nvSpPr>
                <p:cNvPr id="20" name="AutoShape 12"/>
                <p:cNvSpPr>
                  <a:spLocks noChangeArrowheads="1"/>
                </p:cNvSpPr>
                <p:nvPr/>
              </p:nvSpPr>
              <p:spPr bwMode="gray">
                <a:xfrm>
                  <a:off x="744" y="1736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6AE44">
                        <a:alpha val="0"/>
                      </a:srgbClr>
                    </a:gs>
                    <a:gs pos="100000">
                      <a:srgbClr val="F6AE44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mc="http://schemas.openxmlformats.org/markup-compatibility/2006" xmlns:mv="urn:schemas-microsoft-com:mac:vml"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  <p:sp>
              <p:nvSpPr>
                <p:cNvPr id="21" name="AutoShape 13"/>
                <p:cNvSpPr>
                  <a:spLocks noChangeArrowheads="1"/>
                </p:cNvSpPr>
                <p:nvPr/>
              </p:nvSpPr>
              <p:spPr bwMode="gray">
                <a:xfrm>
                  <a:off x="744" y="1407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6AE44">
                        <a:gamma/>
                        <a:tint val="25490"/>
                        <a:invGamma/>
                      </a:srgbClr>
                    </a:gs>
                    <a:gs pos="100000">
                      <a:srgbClr val="F6AE44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mc="http://schemas.openxmlformats.org/markup-compatibility/2006" xmlns:mv="urn:schemas-microsoft-com:mac:vml"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16" name="Text Box 20"/>
            <p:cNvSpPr txBox="1">
              <a:spLocks noChangeArrowheads="1"/>
            </p:cNvSpPr>
            <p:nvPr/>
          </p:nvSpPr>
          <p:spPr bwMode="gray">
            <a:xfrm>
              <a:off x="762000" y="3348038"/>
              <a:ext cx="2602481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FFFFFF"/>
                  </a:solidFill>
                  <a:latin typeface="+mn-ea"/>
                  <a:ea typeface="+mn-ea"/>
                </a:rPr>
                <a:t>数据采集</a:t>
              </a:r>
              <a:endParaRPr lang="en-US" altLang="zh-CN" sz="2000" b="1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pic>
          <p:nvPicPr>
            <p:cNvPr id="17" name="Picture 25" descr="1"/>
            <p:cNvPicPr>
              <a:picLocks noChangeAspect="1" noChangeArrowheads="1"/>
            </p:cNvPicPr>
            <p:nvPr/>
          </p:nvPicPr>
          <p:blipFill>
            <a:blip r:embed="rId2" cstate="print">
              <a:lum bright="-6000" contrast="24000"/>
              <a:grayscl/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="" val="0"/>
                </a:ext>
              </a:extLst>
            </a:blip>
            <a:srcRect l="42606" t="64474" r="19473"/>
            <a:stretch>
              <a:fillRect/>
            </a:stretch>
          </p:blipFill>
          <p:spPr bwMode="gray">
            <a:xfrm>
              <a:off x="887413" y="3281363"/>
              <a:ext cx="538162" cy="690562"/>
            </a:xfrm>
            <a:prstGeom prst="rect">
              <a:avLst/>
            </a:prstGeom>
            <a:noFill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矩形 21"/>
          <p:cNvSpPr/>
          <p:nvPr/>
        </p:nvSpPr>
        <p:spPr>
          <a:xfrm>
            <a:off x="3629965" y="2330296"/>
            <a:ext cx="627486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cap="all" dirty="0" smtClean="0">
                <a:ln w="9000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+mn-ea"/>
                <a:ea typeface="+mn-ea"/>
              </a:rPr>
              <a:t>从常旅客数据入手，通过构建端到端的数据质量管理平台，构建了一套端到端的数据质量核查、预警、清洗和知识沉淀体系。</a:t>
            </a:r>
            <a:endParaRPr lang="zh-CN" altLang="en-US" sz="1600" cap="all" spc="0" dirty="0">
              <a:ln w="9000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+mn-ea"/>
              <a:ea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01973" y="4226691"/>
            <a:ext cx="605884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cap="all" spc="0" dirty="0" smtClean="0">
                <a:ln w="9000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+mn-ea"/>
                <a:ea typeface="+mn-ea"/>
              </a:rPr>
              <a:t>获取竞争对手的运价等航线信息，对运营决策、营销活动等有比较重要的参照。</a:t>
            </a:r>
            <a:endParaRPr lang="zh-CN" altLang="en-US" sz="1600" cap="all" spc="0" dirty="0">
              <a:ln w="9000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2" y="275167"/>
            <a:ext cx="10699909" cy="551758"/>
          </a:xfrm>
          <a:noFill/>
          <a:ln>
            <a:noFill/>
          </a:ln>
        </p:spPr>
        <p:txBody>
          <a:bodyPr wrap="square" lIns="58743" tIns="29371" rIns="58743" bIns="29371">
            <a:spAutoFit/>
          </a:bodyPr>
          <a:lstStyle/>
          <a:p>
            <a:pPr defTabSz="698500" fontAlgn="base">
              <a:spcAft>
                <a:spcPct val="0"/>
              </a:spcAft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数据质量是信息变现的基石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9978" y="2060848"/>
            <a:ext cx="76485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71786" y="5301208"/>
            <a:ext cx="10729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据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IDC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公司一份质量报告所述，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全球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范围内的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98.7%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BI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系统受数据质量所困不能充分发挥其价值，在这其中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80%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全球以上的系统正因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数据质量问题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二遭受投资者的质疑，如何对系统数据进行有效的质量管理，已成为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界的一项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世界性难题</a:t>
            </a:r>
          </a:p>
        </p:txBody>
      </p:sp>
      <p:sp>
        <p:nvSpPr>
          <p:cNvPr id="10" name="矩形 9"/>
          <p:cNvSpPr/>
          <p:nvPr/>
        </p:nvSpPr>
        <p:spPr>
          <a:xfrm>
            <a:off x="471786" y="1412776"/>
            <a:ext cx="10729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 信息是企业重要的战略资源，使用不正确的数据（即差的数据质量）可导致决策的失败，正可谓差之毫厘，谬以千里。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2" y="275167"/>
            <a:ext cx="10699909" cy="551758"/>
          </a:xfrm>
          <a:noFill/>
          <a:ln>
            <a:noFill/>
          </a:ln>
        </p:spPr>
        <p:txBody>
          <a:bodyPr wrap="square" lIns="58743" tIns="29371" rIns="58743" bIns="29371">
            <a:spAutoFit/>
          </a:bodyPr>
          <a:lstStyle/>
          <a:p>
            <a:pPr defTabSz="698500" fontAlgn="base">
              <a:spcAft>
                <a:spcPct val="0"/>
              </a:spcAft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数据质量问题分类</a:t>
            </a:r>
          </a:p>
        </p:txBody>
      </p:sp>
      <p:pic>
        <p:nvPicPr>
          <p:cNvPr id="5" name="Picture 5" descr="C:\Documents and Settings\tdz\桌面\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2146" y="2060848"/>
            <a:ext cx="2520000" cy="3781538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10"/>
          <p:cNvGrpSpPr>
            <a:grpSpLocks/>
          </p:cNvGrpSpPr>
          <p:nvPr/>
        </p:nvGrpSpPr>
        <p:grpSpPr bwMode="auto">
          <a:xfrm>
            <a:off x="6671373" y="1773714"/>
            <a:ext cx="1008000" cy="1008000"/>
            <a:chOff x="2963207" y="-125557"/>
            <a:chExt cx="1268905" cy="1286160"/>
          </a:xfrm>
          <a:solidFill>
            <a:srgbClr val="FFC000"/>
          </a:solidFill>
        </p:grpSpPr>
        <p:sp>
          <p:nvSpPr>
            <p:cNvPr id="7" name="椭圆 6"/>
            <p:cNvSpPr/>
            <p:nvPr/>
          </p:nvSpPr>
          <p:spPr>
            <a:xfrm>
              <a:off x="2963207" y="-125557"/>
              <a:ext cx="1268905" cy="128616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sp>
        <p:sp>
          <p:nvSpPr>
            <p:cNvPr id="8" name="椭圆 4"/>
            <p:cNvSpPr/>
            <p:nvPr/>
          </p:nvSpPr>
          <p:spPr>
            <a:xfrm>
              <a:off x="3187042" y="102577"/>
              <a:ext cx="863790" cy="87427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160" tIns="10160" rIns="10160" bIns="10160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模型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13"/>
          <p:cNvGrpSpPr>
            <a:grpSpLocks/>
          </p:cNvGrpSpPr>
          <p:nvPr/>
        </p:nvGrpSpPr>
        <p:grpSpPr bwMode="auto">
          <a:xfrm>
            <a:off x="7593605" y="2565811"/>
            <a:ext cx="1008000" cy="1007999"/>
            <a:chOff x="3669612" y="963716"/>
            <a:chExt cx="1008221" cy="1007500"/>
          </a:xfrm>
          <a:solidFill>
            <a:srgbClr val="92D050"/>
          </a:solidFill>
        </p:grpSpPr>
        <p:sp>
          <p:nvSpPr>
            <p:cNvPr id="10" name="椭圆 9"/>
            <p:cNvSpPr/>
            <p:nvPr/>
          </p:nvSpPr>
          <p:spPr>
            <a:xfrm>
              <a:off x="3669612" y="963716"/>
              <a:ext cx="1008221" cy="10075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重复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椭圆 4"/>
            <p:cNvSpPr/>
            <p:nvPr/>
          </p:nvSpPr>
          <p:spPr>
            <a:xfrm>
              <a:off x="3755408" y="997694"/>
              <a:ext cx="863789" cy="87427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160" tIns="10160" rIns="10160" bIns="10160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6"/>
          <p:cNvGrpSpPr>
            <a:grpSpLocks/>
          </p:cNvGrpSpPr>
          <p:nvPr/>
        </p:nvGrpSpPr>
        <p:grpSpPr bwMode="auto">
          <a:xfrm>
            <a:off x="8522293" y="3553483"/>
            <a:ext cx="1008000" cy="1008000"/>
            <a:chOff x="3946616" y="2248602"/>
            <a:chExt cx="1008221" cy="1007501"/>
          </a:xfrm>
          <a:solidFill>
            <a:srgbClr val="00B0F0"/>
          </a:solidFill>
        </p:grpSpPr>
        <p:sp>
          <p:nvSpPr>
            <p:cNvPr id="13" name="椭圆 12"/>
            <p:cNvSpPr/>
            <p:nvPr/>
          </p:nvSpPr>
          <p:spPr>
            <a:xfrm>
              <a:off x="3946616" y="2248602"/>
              <a:ext cx="1008221" cy="100750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14" name="椭圆 4"/>
            <p:cNvSpPr/>
            <p:nvPr/>
          </p:nvSpPr>
          <p:spPr>
            <a:xfrm>
              <a:off x="4040326" y="2340892"/>
              <a:ext cx="863789" cy="87427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160" tIns="10160" rIns="10160" bIns="10160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时效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9"/>
          <p:cNvGrpSpPr>
            <a:grpSpLocks/>
          </p:cNvGrpSpPr>
          <p:nvPr/>
        </p:nvGrpSpPr>
        <p:grpSpPr bwMode="auto">
          <a:xfrm>
            <a:off x="6671382" y="5102883"/>
            <a:ext cx="1008000" cy="1007999"/>
            <a:chOff x="3691037" y="3533490"/>
            <a:chExt cx="1008221" cy="1007501"/>
          </a:xfrm>
          <a:solidFill>
            <a:srgbClr val="FF99FF"/>
          </a:solidFill>
        </p:grpSpPr>
        <p:sp>
          <p:nvSpPr>
            <p:cNvPr id="16" name="椭圆 15"/>
            <p:cNvSpPr/>
            <p:nvPr/>
          </p:nvSpPr>
          <p:spPr>
            <a:xfrm>
              <a:off x="3691037" y="3533490"/>
              <a:ext cx="1008221" cy="100750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17" name="椭圆 4"/>
            <p:cNvSpPr/>
            <p:nvPr/>
          </p:nvSpPr>
          <p:spPr>
            <a:xfrm>
              <a:off x="3773606" y="3649928"/>
              <a:ext cx="863789" cy="87427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160" tIns="10160" rIns="10160" bIns="10160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管理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22"/>
          <p:cNvGrpSpPr>
            <a:grpSpLocks/>
          </p:cNvGrpSpPr>
          <p:nvPr/>
        </p:nvGrpSpPr>
        <p:grpSpPr bwMode="auto">
          <a:xfrm>
            <a:off x="8039533" y="4725938"/>
            <a:ext cx="1008001" cy="1007999"/>
            <a:chOff x="2963207" y="4622762"/>
            <a:chExt cx="1008221" cy="1007501"/>
          </a:xfrm>
          <a:solidFill>
            <a:srgbClr val="FF6600"/>
          </a:solidFill>
        </p:grpSpPr>
        <p:sp>
          <p:nvSpPr>
            <p:cNvPr id="19" name="椭圆 18"/>
            <p:cNvSpPr/>
            <p:nvPr/>
          </p:nvSpPr>
          <p:spPr>
            <a:xfrm>
              <a:off x="2963207" y="4622762"/>
              <a:ext cx="1008221" cy="100750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0" name="椭圆 4"/>
            <p:cNvSpPr/>
            <p:nvPr/>
          </p:nvSpPr>
          <p:spPr>
            <a:xfrm>
              <a:off x="3051853" y="4675561"/>
              <a:ext cx="863789" cy="87427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160" tIns="10160" rIns="10160" bIns="10160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完整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31"/>
          <p:cNvGrpSpPr>
            <a:grpSpLocks/>
          </p:cNvGrpSpPr>
          <p:nvPr/>
        </p:nvGrpSpPr>
        <p:grpSpPr bwMode="auto">
          <a:xfrm>
            <a:off x="7617426" y="1423921"/>
            <a:ext cx="3105143" cy="1661584"/>
            <a:chOff x="509448" y="-549755"/>
            <a:chExt cx="5301515" cy="1660248"/>
          </a:xfrm>
        </p:grpSpPr>
        <p:sp>
          <p:nvSpPr>
            <p:cNvPr id="22" name="矩形 21"/>
            <p:cNvSpPr/>
            <p:nvPr/>
          </p:nvSpPr>
          <p:spPr>
            <a:xfrm>
              <a:off x="3981451" y="-125176"/>
              <a:ext cx="1829512" cy="123566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矩形 22"/>
            <p:cNvSpPr/>
            <p:nvPr/>
          </p:nvSpPr>
          <p:spPr>
            <a:xfrm rot="20895506">
              <a:off x="509448" y="-549755"/>
              <a:ext cx="2778151" cy="9936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spcCol="1270" anchor="ctr"/>
            <a:lstStyle/>
            <a:p>
              <a:pPr marL="171450" lvl="1" indent="-171450" algn="ctr" defTabSz="7112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2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数据结构不规范</a:t>
              </a:r>
              <a:endPara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 rot="21269975">
            <a:off x="8514637" y="2318498"/>
            <a:ext cx="1245017" cy="96051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spcCol="1270" anchor="ctr"/>
          <a:lstStyle/>
          <a:p>
            <a:pPr marL="171450" lvl="1" indent="-171450" algn="ctr" defTabSz="711200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数据冗余度大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328770" y="3645818"/>
            <a:ext cx="1741041" cy="72379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spcCol="1270" anchor="ctr"/>
          <a:lstStyle/>
          <a:p>
            <a:pPr marL="171450" lvl="1" indent="-171450" algn="ctr" defTabSz="711200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过期数据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 rot="173226">
            <a:off x="9101696" y="4917466"/>
            <a:ext cx="1383998" cy="83047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spcCol="1270" anchor="ctr"/>
          <a:lstStyle/>
          <a:p>
            <a:pPr marL="171450" lvl="1" indent="-171450" algn="ctr" defTabSz="711200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目标数据缺失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 rot="303718">
            <a:off x="7520662" y="5749458"/>
            <a:ext cx="2008187" cy="6042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spcCol="1270" anchor="ctr"/>
          <a:lstStyle/>
          <a:p>
            <a:pPr marL="171450" lvl="1" indent="-171450" algn="ctr" defTabSz="711200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录入错误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7175373" y="4057483"/>
            <a:ext cx="134692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7" idx="3"/>
          </p:cNvCxnSpPr>
          <p:nvPr/>
        </p:nvCxnSpPr>
        <p:spPr>
          <a:xfrm flipV="1">
            <a:off x="6671373" y="2634096"/>
            <a:ext cx="147618" cy="734306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0" idx="3"/>
          </p:cNvCxnSpPr>
          <p:nvPr/>
        </p:nvCxnSpPr>
        <p:spPr>
          <a:xfrm flipH="1">
            <a:off x="7035912" y="3426192"/>
            <a:ext cx="705311" cy="32574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6" idx="0"/>
          </p:cNvCxnSpPr>
          <p:nvPr/>
        </p:nvCxnSpPr>
        <p:spPr>
          <a:xfrm flipH="1" flipV="1">
            <a:off x="6903801" y="4646597"/>
            <a:ext cx="271581" cy="45628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9" idx="1"/>
          </p:cNvCxnSpPr>
          <p:nvPr/>
        </p:nvCxnSpPr>
        <p:spPr>
          <a:xfrm flipH="1" flipV="1">
            <a:off x="7175373" y="4417957"/>
            <a:ext cx="1011778" cy="45559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圆柱形 34"/>
          <p:cNvSpPr/>
          <p:nvPr/>
        </p:nvSpPr>
        <p:spPr>
          <a:xfrm>
            <a:off x="5289968" y="3645024"/>
            <a:ext cx="1446514" cy="1080120"/>
          </a:xfrm>
          <a:prstGeom prst="ca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信息仓库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848050" y="2845204"/>
            <a:ext cx="6083300" cy="719138"/>
            <a:chOff x="975" y="1480"/>
            <a:chExt cx="3832" cy="453"/>
          </a:xfrm>
        </p:grpSpPr>
        <p:sp>
          <p:nvSpPr>
            <p:cNvPr id="33" name="AutoShape 7"/>
            <p:cNvSpPr>
              <a:spLocks noChangeArrowheads="1"/>
            </p:cNvSpPr>
            <p:nvPr/>
          </p:nvSpPr>
          <p:spPr bwMode="auto">
            <a:xfrm rot="10800000">
              <a:off x="1021" y="1797"/>
              <a:ext cx="3786" cy="136"/>
            </a:xfrm>
            <a:custGeom>
              <a:avLst/>
              <a:gdLst>
                <a:gd name="T0" fmla="*/ 620 w 21600"/>
                <a:gd name="T1" fmla="*/ 0 h 21600"/>
                <a:gd name="T2" fmla="*/ 332 w 21600"/>
                <a:gd name="T3" fmla="*/ 1 h 21600"/>
                <a:gd name="T4" fmla="*/ 44 w 21600"/>
                <a:gd name="T5" fmla="*/ 0 h 21600"/>
                <a:gd name="T6" fmla="*/ 33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29 w 21600"/>
                <a:gd name="T13" fmla="*/ 3176 h 21600"/>
                <a:gd name="T14" fmla="*/ 18371 w 21600"/>
                <a:gd name="T15" fmla="*/ 1842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864" y="21600"/>
                  </a:lnTo>
                  <a:lnTo>
                    <a:pt x="18736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2">
                    <a:alpha val="50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AutoShape 8"/>
            <p:cNvSpPr>
              <a:spLocks noChangeArrowheads="1"/>
            </p:cNvSpPr>
            <p:nvPr/>
          </p:nvSpPr>
          <p:spPr bwMode="auto">
            <a:xfrm>
              <a:off x="975" y="1480"/>
              <a:ext cx="3810" cy="336"/>
            </a:xfrm>
            <a:prstGeom prst="roundRect">
              <a:avLst>
                <a:gd name="adj" fmla="val 16667"/>
              </a:avLst>
            </a:prstGeom>
            <a:solidFill>
              <a:srgbClr val="E25414"/>
            </a:solidFill>
            <a:ln w="317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2" y="275167"/>
            <a:ext cx="10699909" cy="551758"/>
          </a:xfrm>
          <a:noFill/>
          <a:ln>
            <a:noFill/>
          </a:ln>
        </p:spPr>
        <p:txBody>
          <a:bodyPr wrap="square" lIns="58743" tIns="29371" rIns="58743" bIns="29371">
            <a:spAutoFit/>
          </a:bodyPr>
          <a:lstStyle/>
          <a:p>
            <a:pPr defTabSz="698500" fontAlgn="base">
              <a:spcAft>
                <a:spcPct val="0"/>
              </a:spcAft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目录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848050" y="2060129"/>
            <a:ext cx="6083300" cy="719137"/>
            <a:chOff x="975" y="981"/>
            <a:chExt cx="3832" cy="453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 rot="10800000">
              <a:off x="1021" y="1298"/>
              <a:ext cx="3786" cy="136"/>
            </a:xfrm>
            <a:custGeom>
              <a:avLst/>
              <a:gdLst>
                <a:gd name="T0" fmla="*/ 620 w 21600"/>
                <a:gd name="T1" fmla="*/ 0 h 21600"/>
                <a:gd name="T2" fmla="*/ 332 w 21600"/>
                <a:gd name="T3" fmla="*/ 1 h 21600"/>
                <a:gd name="T4" fmla="*/ 44 w 21600"/>
                <a:gd name="T5" fmla="*/ 0 h 21600"/>
                <a:gd name="T6" fmla="*/ 33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29 w 21600"/>
                <a:gd name="T13" fmla="*/ 3176 h 21600"/>
                <a:gd name="T14" fmla="*/ 18371 w 21600"/>
                <a:gd name="T15" fmla="*/ 1842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864" y="21600"/>
                  </a:lnTo>
                  <a:lnTo>
                    <a:pt x="18736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975" y="981"/>
              <a:ext cx="3810" cy="3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858585"/>
              </a:prstShdw>
            </a:effec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2847033" y="3618279"/>
            <a:ext cx="6083300" cy="719137"/>
            <a:chOff x="975" y="1979"/>
            <a:chExt cx="3832" cy="453"/>
          </a:xfrm>
        </p:grpSpPr>
        <p:sp>
          <p:nvSpPr>
            <p:cNvPr id="13" name="AutoShape 10"/>
            <p:cNvSpPr>
              <a:spLocks noChangeArrowheads="1"/>
            </p:cNvSpPr>
            <p:nvPr/>
          </p:nvSpPr>
          <p:spPr bwMode="auto">
            <a:xfrm rot="10800000">
              <a:off x="1021" y="2296"/>
              <a:ext cx="3786" cy="136"/>
            </a:xfrm>
            <a:custGeom>
              <a:avLst/>
              <a:gdLst>
                <a:gd name="T0" fmla="*/ 620 w 21600"/>
                <a:gd name="T1" fmla="*/ 0 h 21600"/>
                <a:gd name="T2" fmla="*/ 332 w 21600"/>
                <a:gd name="T3" fmla="*/ 1 h 21600"/>
                <a:gd name="T4" fmla="*/ 44 w 21600"/>
                <a:gd name="T5" fmla="*/ 0 h 21600"/>
                <a:gd name="T6" fmla="*/ 33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29 w 21600"/>
                <a:gd name="T13" fmla="*/ 3176 h 21600"/>
                <a:gd name="T14" fmla="*/ 18371 w 21600"/>
                <a:gd name="T15" fmla="*/ 1842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864" y="21600"/>
                  </a:lnTo>
                  <a:lnTo>
                    <a:pt x="18736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>
              <a:off x="975" y="1979"/>
              <a:ext cx="3810" cy="3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858585"/>
              </a:prstShdw>
            </a:effectLst>
          </p:spPr>
          <p:txBody>
            <a:bodyPr wrap="none" anchor="ctr"/>
            <a:lstStyle/>
            <a:p>
              <a:pPr algn="ctr"/>
              <a:endParaRPr lang="zh-CN" altLang="en-US" sz="1800" b="1" i="1" dirty="0">
                <a:ea typeface="宋体" charset="-122"/>
              </a:endParaRPr>
            </a:p>
          </p:txBody>
        </p:sp>
      </p:grpSp>
      <p:grpSp>
        <p:nvGrpSpPr>
          <p:cNvPr id="9" name="Group 12"/>
          <p:cNvGrpSpPr>
            <a:grpSpLocks/>
          </p:cNvGrpSpPr>
          <p:nvPr/>
        </p:nvGrpSpPr>
        <p:grpSpPr bwMode="auto">
          <a:xfrm>
            <a:off x="2847033" y="4410441"/>
            <a:ext cx="6083300" cy="719138"/>
            <a:chOff x="975" y="2478"/>
            <a:chExt cx="3832" cy="453"/>
          </a:xfrm>
        </p:grpSpPr>
        <p:sp>
          <p:nvSpPr>
            <p:cNvPr id="16" name="AutoShape 13"/>
            <p:cNvSpPr>
              <a:spLocks noChangeArrowheads="1"/>
            </p:cNvSpPr>
            <p:nvPr/>
          </p:nvSpPr>
          <p:spPr bwMode="auto">
            <a:xfrm rot="10800000">
              <a:off x="1021" y="2795"/>
              <a:ext cx="3786" cy="136"/>
            </a:xfrm>
            <a:custGeom>
              <a:avLst/>
              <a:gdLst>
                <a:gd name="T0" fmla="*/ 620 w 21600"/>
                <a:gd name="T1" fmla="*/ 0 h 21600"/>
                <a:gd name="T2" fmla="*/ 332 w 21600"/>
                <a:gd name="T3" fmla="*/ 1 h 21600"/>
                <a:gd name="T4" fmla="*/ 44 w 21600"/>
                <a:gd name="T5" fmla="*/ 0 h 21600"/>
                <a:gd name="T6" fmla="*/ 33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29 w 21600"/>
                <a:gd name="T13" fmla="*/ 3176 h 21600"/>
                <a:gd name="T14" fmla="*/ 18371 w 21600"/>
                <a:gd name="T15" fmla="*/ 1842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864" y="21600"/>
                  </a:lnTo>
                  <a:lnTo>
                    <a:pt x="18736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>
              <a:off x="975" y="2478"/>
              <a:ext cx="3810" cy="3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858585"/>
              </a:prstShdw>
            </a:effec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4648250" y="2996233"/>
            <a:ext cx="431800" cy="215900"/>
          </a:xfrm>
          <a:prstGeom prst="leftArrow">
            <a:avLst>
              <a:gd name="adj1" fmla="val 50278"/>
              <a:gd name="adj2" fmla="val 72731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2" name="WordArt 19"/>
          <p:cNvSpPr>
            <a:spLocks noChangeArrowheads="1" noChangeShapeType="1" noTextEdit="1"/>
          </p:cNvSpPr>
          <p:nvPr/>
        </p:nvSpPr>
        <p:spPr bwMode="auto">
          <a:xfrm>
            <a:off x="3078808" y="1974875"/>
            <a:ext cx="161925" cy="384175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altLang="zh-CN" sz="3600" kern="10" dirty="0">
                <a:latin typeface="黑体"/>
                <a:ea typeface="黑体"/>
              </a:rPr>
              <a:t>1</a:t>
            </a:r>
            <a:endParaRPr lang="zh-CN" altLang="en-US" sz="3600" kern="10" dirty="0">
              <a:latin typeface="黑体"/>
              <a:ea typeface="黑体"/>
            </a:endParaRPr>
          </a:p>
        </p:txBody>
      </p:sp>
      <p:sp>
        <p:nvSpPr>
          <p:cNvPr id="23" name="WordArt 20"/>
          <p:cNvSpPr>
            <a:spLocks noChangeArrowheads="1" noChangeShapeType="1" noTextEdit="1"/>
          </p:cNvSpPr>
          <p:nvPr/>
        </p:nvSpPr>
        <p:spPr bwMode="auto">
          <a:xfrm>
            <a:off x="3062933" y="2770866"/>
            <a:ext cx="250825" cy="384175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altLang="zh-CN" sz="3600" kern="10" dirty="0">
                <a:latin typeface="黑体"/>
                <a:ea typeface="黑体"/>
              </a:rPr>
              <a:t>2</a:t>
            </a:r>
            <a:endParaRPr lang="zh-CN" altLang="en-US" sz="3600" kern="10" dirty="0">
              <a:latin typeface="黑体"/>
              <a:ea typeface="黑体"/>
            </a:endParaRPr>
          </a:p>
        </p:txBody>
      </p:sp>
      <p:sp>
        <p:nvSpPr>
          <p:cNvPr id="24" name="WordArt 21"/>
          <p:cNvSpPr>
            <a:spLocks noChangeArrowheads="1" noChangeShapeType="1" noTextEdit="1"/>
          </p:cNvSpPr>
          <p:nvPr/>
        </p:nvSpPr>
        <p:spPr bwMode="auto">
          <a:xfrm>
            <a:off x="3040708" y="3513256"/>
            <a:ext cx="250825" cy="384175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altLang="zh-CN" sz="3600" kern="10" dirty="0">
                <a:latin typeface="黑体"/>
                <a:ea typeface="黑体"/>
              </a:rPr>
              <a:t>3</a:t>
            </a:r>
            <a:endParaRPr lang="zh-CN" altLang="en-US" sz="3600" kern="10" dirty="0">
              <a:latin typeface="黑体"/>
              <a:ea typeface="黑体"/>
            </a:endParaRPr>
          </a:p>
        </p:txBody>
      </p:sp>
      <p:sp>
        <p:nvSpPr>
          <p:cNvPr id="25" name="WordArt 22"/>
          <p:cNvSpPr>
            <a:spLocks noChangeArrowheads="1" noChangeShapeType="1" noTextEdit="1"/>
          </p:cNvSpPr>
          <p:nvPr/>
        </p:nvSpPr>
        <p:spPr bwMode="auto">
          <a:xfrm>
            <a:off x="3021658" y="4313356"/>
            <a:ext cx="250825" cy="384175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altLang="zh-CN" sz="3600" kern="10">
                <a:latin typeface="黑体"/>
                <a:ea typeface="黑体"/>
              </a:rPr>
              <a:t>4</a:t>
            </a:r>
            <a:endParaRPr lang="zh-CN" altLang="en-US" sz="3600" kern="10">
              <a:latin typeface="黑体"/>
              <a:ea typeface="黑体"/>
            </a:endParaRPr>
          </a:p>
        </p:txBody>
      </p:sp>
      <p:sp>
        <p:nvSpPr>
          <p:cNvPr id="27" name="AutoShape 24"/>
          <p:cNvSpPr>
            <a:spLocks noChangeArrowheads="1"/>
          </p:cNvSpPr>
          <p:nvPr/>
        </p:nvSpPr>
        <p:spPr bwMode="auto">
          <a:xfrm>
            <a:off x="2920058" y="2060848"/>
            <a:ext cx="5975350" cy="533400"/>
          </a:xfrm>
          <a:prstGeom prst="roundRect">
            <a:avLst>
              <a:gd name="adj" fmla="val 0"/>
            </a:avLst>
          </a:prstGeom>
          <a:noFill/>
          <a:ln w="3175">
            <a:noFill/>
            <a:round/>
            <a:headEnd/>
            <a:tailEnd/>
          </a:ln>
        </p:spPr>
        <p:txBody>
          <a:bodyPr wrap="none" lIns="144000" anchor="ctr"/>
          <a:lstStyle/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业务背景</a:t>
            </a:r>
          </a:p>
        </p:txBody>
      </p:sp>
      <p:sp>
        <p:nvSpPr>
          <p:cNvPr id="28" name="AutoShape 25"/>
          <p:cNvSpPr>
            <a:spLocks noChangeArrowheads="1"/>
          </p:cNvSpPr>
          <p:nvPr/>
        </p:nvSpPr>
        <p:spPr bwMode="auto">
          <a:xfrm>
            <a:off x="2920058" y="2853010"/>
            <a:ext cx="5975350" cy="533400"/>
          </a:xfrm>
          <a:prstGeom prst="roundRect">
            <a:avLst>
              <a:gd name="adj" fmla="val 0"/>
            </a:avLst>
          </a:prstGeom>
          <a:noFill/>
          <a:ln w="3175">
            <a:noFill/>
            <a:round/>
            <a:headEnd/>
            <a:tailEnd/>
          </a:ln>
        </p:spPr>
        <p:txBody>
          <a:bodyPr wrap="none" lIns="144000" anchor="ctr"/>
          <a:lstStyle/>
          <a:p>
            <a:pPr lvl="1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分析思路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AutoShape 26"/>
          <p:cNvSpPr>
            <a:spLocks noChangeArrowheads="1"/>
          </p:cNvSpPr>
          <p:nvPr/>
        </p:nvSpPr>
        <p:spPr bwMode="auto">
          <a:xfrm>
            <a:off x="2920058" y="3618279"/>
            <a:ext cx="5975350" cy="533400"/>
          </a:xfrm>
          <a:prstGeom prst="roundRect">
            <a:avLst>
              <a:gd name="adj" fmla="val 0"/>
            </a:avLst>
          </a:prstGeom>
          <a:noFill/>
          <a:ln w="3175">
            <a:noFill/>
            <a:round/>
            <a:headEnd/>
            <a:tailEnd/>
          </a:ln>
        </p:spPr>
        <p:txBody>
          <a:bodyPr wrap="none" anchor="ctr"/>
          <a:lstStyle/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数据质量提升解决方案</a:t>
            </a:r>
          </a:p>
        </p:txBody>
      </p:sp>
      <p:sp>
        <p:nvSpPr>
          <p:cNvPr id="30" name="AutoShape 27"/>
          <p:cNvSpPr>
            <a:spLocks noChangeArrowheads="1"/>
          </p:cNvSpPr>
          <p:nvPr/>
        </p:nvSpPr>
        <p:spPr bwMode="auto">
          <a:xfrm>
            <a:off x="2920058" y="4410441"/>
            <a:ext cx="5975350" cy="533400"/>
          </a:xfrm>
          <a:prstGeom prst="roundRect">
            <a:avLst>
              <a:gd name="adj" fmla="val 0"/>
            </a:avLst>
          </a:prstGeom>
          <a:noFill/>
          <a:ln w="3175">
            <a:noFill/>
            <a:round/>
            <a:headEnd/>
            <a:tailEnd/>
          </a:ln>
        </p:spPr>
        <p:txBody>
          <a:bodyPr wrap="none" lIns="144000" anchor="ctr"/>
          <a:lstStyle/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数据采集解决方案</a:t>
            </a:r>
          </a:p>
        </p:txBody>
      </p:sp>
      <p:sp>
        <p:nvSpPr>
          <p:cNvPr id="31" name="AutoShape 28"/>
          <p:cNvSpPr>
            <a:spLocks noChangeArrowheads="1"/>
          </p:cNvSpPr>
          <p:nvPr/>
        </p:nvSpPr>
        <p:spPr bwMode="auto">
          <a:xfrm>
            <a:off x="2920058" y="4840257"/>
            <a:ext cx="5975350" cy="533400"/>
          </a:xfrm>
          <a:prstGeom prst="roundRect">
            <a:avLst>
              <a:gd name="adj" fmla="val 0"/>
            </a:avLst>
          </a:prstGeom>
          <a:noFill/>
          <a:ln w="3175">
            <a:noFill/>
            <a:round/>
            <a:headEnd/>
            <a:tailEnd/>
          </a:ln>
        </p:spPr>
        <p:txBody>
          <a:bodyPr wrap="none" lIns="144000" anchor="ctr"/>
          <a:lstStyle/>
          <a:p>
            <a:pPr lvl="1"/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442" y="275167"/>
            <a:ext cx="10699909" cy="551758"/>
          </a:xfrm>
          <a:noFill/>
          <a:ln>
            <a:noFill/>
          </a:ln>
        </p:spPr>
        <p:txBody>
          <a:bodyPr wrap="square" lIns="58743" tIns="29371" rIns="58743" bIns="29371">
            <a:spAutoFit/>
          </a:bodyPr>
          <a:lstStyle/>
          <a:p>
            <a:pPr defTabSz="698500" fontAlgn="base">
              <a:spcAft>
                <a:spcPct val="0"/>
              </a:spcAft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数据质量的问题原因分解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479898" y="1556792"/>
            <a:ext cx="2464006" cy="2520280"/>
            <a:chOff x="674557" y="764704"/>
            <a:chExt cx="4240325" cy="4337168"/>
          </a:xfrm>
        </p:grpSpPr>
        <p:grpSp>
          <p:nvGrpSpPr>
            <p:cNvPr id="7" name="组合 10"/>
            <p:cNvGrpSpPr>
              <a:grpSpLocks/>
            </p:cNvGrpSpPr>
            <p:nvPr/>
          </p:nvGrpSpPr>
          <p:grpSpPr bwMode="auto">
            <a:xfrm>
              <a:off x="2055962" y="764704"/>
              <a:ext cx="1008000" cy="1008000"/>
              <a:chOff x="2963207" y="-125557"/>
              <a:chExt cx="1268905" cy="1286160"/>
            </a:xfrm>
            <a:solidFill>
              <a:srgbClr val="FFC000"/>
            </a:solidFill>
          </p:grpSpPr>
          <p:sp>
            <p:nvSpPr>
              <p:cNvPr id="8" name="椭圆 7"/>
              <p:cNvSpPr/>
              <p:nvPr/>
            </p:nvSpPr>
            <p:spPr>
              <a:xfrm>
                <a:off x="2963207" y="-125557"/>
                <a:ext cx="1268905" cy="128616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9" name="椭圆 4"/>
              <p:cNvSpPr/>
              <p:nvPr/>
            </p:nvSpPr>
            <p:spPr>
              <a:xfrm>
                <a:off x="3187041" y="102577"/>
                <a:ext cx="863789" cy="87428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0160" tIns="10160" rIns="10160" bIns="10160" spcCol="1270" anchor="ctr"/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模型</a:t>
                </a: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" name="组合 13"/>
            <p:cNvGrpSpPr>
              <a:grpSpLocks/>
            </p:cNvGrpSpPr>
            <p:nvPr/>
          </p:nvGrpSpPr>
          <p:grpSpPr bwMode="auto">
            <a:xfrm>
              <a:off x="2978194" y="1556801"/>
              <a:ext cx="1008001" cy="1007999"/>
              <a:chOff x="3669612" y="963716"/>
              <a:chExt cx="1008222" cy="1007500"/>
            </a:xfrm>
            <a:solidFill>
              <a:srgbClr val="92D050"/>
            </a:solidFill>
          </p:grpSpPr>
          <p:sp>
            <p:nvSpPr>
              <p:cNvPr id="11" name="椭圆 10"/>
              <p:cNvSpPr/>
              <p:nvPr/>
            </p:nvSpPr>
            <p:spPr>
              <a:xfrm>
                <a:off x="3669612" y="963716"/>
                <a:ext cx="1008222" cy="10075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椭圆 4"/>
              <p:cNvSpPr/>
              <p:nvPr/>
            </p:nvSpPr>
            <p:spPr>
              <a:xfrm>
                <a:off x="3755408" y="997694"/>
                <a:ext cx="863789" cy="87427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0160" tIns="10160" rIns="10160" bIns="10160" spcCol="1270" anchor="ctr"/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3" name="组合 16"/>
            <p:cNvGrpSpPr>
              <a:grpSpLocks/>
            </p:cNvGrpSpPr>
            <p:nvPr/>
          </p:nvGrpSpPr>
          <p:grpSpPr bwMode="auto">
            <a:xfrm>
              <a:off x="3906882" y="2544473"/>
              <a:ext cx="1008000" cy="1008000"/>
              <a:chOff x="3946616" y="2248602"/>
              <a:chExt cx="1008221" cy="1007501"/>
            </a:xfrm>
            <a:solidFill>
              <a:srgbClr val="00B0F0"/>
            </a:solidFill>
          </p:grpSpPr>
          <p:sp>
            <p:nvSpPr>
              <p:cNvPr id="14" name="椭圆 13"/>
              <p:cNvSpPr/>
              <p:nvPr/>
            </p:nvSpPr>
            <p:spPr>
              <a:xfrm>
                <a:off x="3946616" y="2248602"/>
                <a:ext cx="1008221" cy="1007501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sp>
          <p:sp>
            <p:nvSpPr>
              <p:cNvPr id="15" name="椭圆 4"/>
              <p:cNvSpPr/>
              <p:nvPr/>
            </p:nvSpPr>
            <p:spPr>
              <a:xfrm>
                <a:off x="4040326" y="2340892"/>
                <a:ext cx="863789" cy="87427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0160" tIns="10160" rIns="10160" bIns="10160" spcCol="1270" anchor="ctr"/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时效</a:t>
                </a: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" name="组合 19"/>
            <p:cNvGrpSpPr>
              <a:grpSpLocks/>
            </p:cNvGrpSpPr>
            <p:nvPr/>
          </p:nvGrpSpPr>
          <p:grpSpPr bwMode="auto">
            <a:xfrm>
              <a:off x="2055971" y="4093873"/>
              <a:ext cx="1008000" cy="1007999"/>
              <a:chOff x="3691037" y="3533490"/>
              <a:chExt cx="1008221" cy="1007501"/>
            </a:xfrm>
            <a:solidFill>
              <a:srgbClr val="FF99FF"/>
            </a:solidFill>
          </p:grpSpPr>
          <p:sp>
            <p:nvSpPr>
              <p:cNvPr id="17" name="椭圆 16"/>
              <p:cNvSpPr/>
              <p:nvPr/>
            </p:nvSpPr>
            <p:spPr>
              <a:xfrm>
                <a:off x="3691037" y="3533490"/>
                <a:ext cx="1008221" cy="1007501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</p:sp>
          <p:sp>
            <p:nvSpPr>
              <p:cNvPr id="18" name="椭圆 4"/>
              <p:cNvSpPr/>
              <p:nvPr/>
            </p:nvSpPr>
            <p:spPr>
              <a:xfrm>
                <a:off x="3773606" y="3649928"/>
                <a:ext cx="863789" cy="87427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0160" tIns="10160" rIns="10160" bIns="10160" spcCol="1270" anchor="ctr"/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管理</a:t>
                </a: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" name="组合 22"/>
            <p:cNvGrpSpPr>
              <a:grpSpLocks/>
            </p:cNvGrpSpPr>
            <p:nvPr/>
          </p:nvGrpSpPr>
          <p:grpSpPr bwMode="auto">
            <a:xfrm>
              <a:off x="3424122" y="3716928"/>
              <a:ext cx="1008001" cy="1007999"/>
              <a:chOff x="2963207" y="4622762"/>
              <a:chExt cx="1008221" cy="1007501"/>
            </a:xfrm>
            <a:solidFill>
              <a:srgbClr val="FF6600"/>
            </a:solidFill>
          </p:grpSpPr>
          <p:sp>
            <p:nvSpPr>
              <p:cNvPr id="20" name="椭圆 19"/>
              <p:cNvSpPr/>
              <p:nvPr/>
            </p:nvSpPr>
            <p:spPr>
              <a:xfrm>
                <a:off x="2963207" y="4622762"/>
                <a:ext cx="1008221" cy="100750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21" name="椭圆 4"/>
              <p:cNvSpPr/>
              <p:nvPr/>
            </p:nvSpPr>
            <p:spPr>
              <a:xfrm>
                <a:off x="3051853" y="4675561"/>
                <a:ext cx="863789" cy="87427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0160" tIns="10160" rIns="10160" bIns="10160" spcCol="1270" anchor="ctr"/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完整</a:t>
                </a: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2559962" y="3048473"/>
              <a:ext cx="134692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endCxn id="8" idx="3"/>
            </p:cNvCxnSpPr>
            <p:nvPr/>
          </p:nvCxnSpPr>
          <p:spPr>
            <a:xfrm flipV="1">
              <a:off x="2055962" y="1625086"/>
              <a:ext cx="147618" cy="734306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1" idx="3"/>
            </p:cNvCxnSpPr>
            <p:nvPr/>
          </p:nvCxnSpPr>
          <p:spPr>
            <a:xfrm flipH="1">
              <a:off x="2420501" y="2417182"/>
              <a:ext cx="705311" cy="325743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7" idx="0"/>
            </p:cNvCxnSpPr>
            <p:nvPr/>
          </p:nvCxnSpPr>
          <p:spPr>
            <a:xfrm flipH="1" flipV="1">
              <a:off x="2288390" y="3637587"/>
              <a:ext cx="271581" cy="456286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0" idx="1"/>
            </p:cNvCxnSpPr>
            <p:nvPr/>
          </p:nvCxnSpPr>
          <p:spPr>
            <a:xfrm flipH="1" flipV="1">
              <a:off x="2559962" y="3408947"/>
              <a:ext cx="1011778" cy="45559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圆柱形 28"/>
            <p:cNvSpPr/>
            <p:nvPr/>
          </p:nvSpPr>
          <p:spPr>
            <a:xfrm>
              <a:off x="674557" y="2636014"/>
              <a:ext cx="1446514" cy="1080120"/>
            </a:xfrm>
            <a:prstGeom prst="can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信息仓库</a:t>
              </a:r>
              <a:endParaRPr kumimoji="0" lang="zh-CN" alt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2426" y="1340768"/>
            <a:ext cx="4807919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4234" y="1412776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839938" y="5143836"/>
            <a:ext cx="4233689" cy="1714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32426" y="3724910"/>
            <a:ext cx="4968552" cy="3133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矩形 39"/>
          <p:cNvSpPr/>
          <p:nvPr/>
        </p:nvSpPr>
        <p:spPr>
          <a:xfrm>
            <a:off x="2848050" y="2185119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重复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903834" y="1772816"/>
            <a:ext cx="1362075" cy="1322387"/>
            <a:chOff x="4320" y="1152"/>
            <a:chExt cx="414" cy="402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DE608D"/>
                </a:gs>
                <a:gs pos="100000">
                  <a:srgbClr val="DE608D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DE608D">
                    <a:gamma/>
                    <a:tint val="48627"/>
                    <a:invGamma/>
                  </a:srgbClr>
                </a:gs>
                <a:gs pos="50000">
                  <a:srgbClr val="DE608D">
                    <a:alpha val="0"/>
                  </a:srgbClr>
                </a:gs>
                <a:gs pos="100000">
                  <a:srgbClr val="DE608D">
                    <a:gamma/>
                    <a:tint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829471" y="1772816"/>
            <a:ext cx="1362075" cy="1322387"/>
            <a:chOff x="4320" y="1152"/>
            <a:chExt cx="414" cy="402"/>
          </a:xfrm>
        </p:grpSpPr>
        <p:sp>
          <p:nvSpPr>
            <p:cNvPr id="8" name="AutoShape 10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35ADE3"/>
                </a:gs>
                <a:gs pos="100000">
                  <a:srgbClr val="35ADE3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35ADE3">
                    <a:gamma/>
                    <a:tint val="48627"/>
                    <a:invGamma/>
                  </a:srgbClr>
                </a:gs>
                <a:gs pos="50000">
                  <a:srgbClr val="35ADE3">
                    <a:alpha val="0"/>
                  </a:srgbClr>
                </a:gs>
                <a:gs pos="100000">
                  <a:srgbClr val="35ADE3">
                    <a:gamma/>
                    <a:tint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4761133" y="1782341"/>
            <a:ext cx="1362075" cy="1322387"/>
            <a:chOff x="4320" y="1152"/>
            <a:chExt cx="414" cy="402"/>
          </a:xfrm>
        </p:grpSpPr>
        <p:sp>
          <p:nvSpPr>
            <p:cNvPr id="11" name="AutoShape 13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F6AE44"/>
                </a:gs>
                <a:gs pos="100000">
                  <a:srgbClr val="F6AE44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F6AE44">
                    <a:gamma/>
                    <a:tint val="48627"/>
                    <a:invGamma/>
                  </a:srgbClr>
                </a:gs>
                <a:gs pos="50000">
                  <a:srgbClr val="F6AE44">
                    <a:alpha val="0"/>
                  </a:srgbClr>
                </a:gs>
                <a:gs pos="100000">
                  <a:srgbClr val="F6AE44">
                    <a:gamma/>
                    <a:tint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" name="Rectangle 15"/>
          <p:cNvSpPr>
            <a:spLocks noChangeArrowheads="1"/>
          </p:cNvSpPr>
          <p:nvPr/>
        </p:nvSpPr>
        <p:spPr bwMode="gray">
          <a:xfrm>
            <a:off x="4849654" y="1962889"/>
            <a:ext cx="1261885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gradFill rotWithShape="1">
                  <a:gsLst>
                    <a:gs pos="0">
                      <a:schemeClr val="accent1">
                        <a:gamma/>
                        <a:shade val="72549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="">
                <a:effectLst>
                  <a:outerShdw dist="1796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FFFF"/>
                </a:solidFill>
                <a:latin typeface="+mn-ea"/>
                <a:ea typeface="+mn-ea"/>
              </a:rPr>
              <a:t>人员</a:t>
            </a:r>
            <a:endParaRPr lang="en-US" altLang="zh-CN" sz="2000" b="1" dirty="0" smtClean="0">
              <a:solidFill>
                <a:srgbClr val="FFFFFF"/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FFFF"/>
                </a:solidFill>
                <a:latin typeface="+mn-ea"/>
                <a:ea typeface="+mn-ea"/>
              </a:rPr>
              <a:t>业务流程培训</a:t>
            </a:r>
            <a:endParaRPr lang="en-US" altLang="zh-CN" sz="1400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gray">
          <a:xfrm>
            <a:off x="2882174" y="1962889"/>
            <a:ext cx="1341321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gradFill rotWithShape="1">
                  <a:gsLst>
                    <a:gs pos="0">
                      <a:schemeClr val="accent1">
                        <a:gamma/>
                        <a:shade val="72549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="">
                <a:effectLst>
                  <a:outerShdw dist="1796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FFFF"/>
                </a:solidFill>
                <a:latin typeface="+mn-ea"/>
                <a:ea typeface="+mn-ea"/>
              </a:rPr>
              <a:t>应用</a:t>
            </a:r>
            <a:endParaRPr lang="en-US" altLang="zh-CN" sz="2000" b="1" dirty="0" smtClean="0">
              <a:solidFill>
                <a:srgbClr val="FFFFFF"/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FFFF"/>
                </a:solidFill>
                <a:latin typeface="+mn-ea"/>
                <a:ea typeface="+mn-ea"/>
              </a:rPr>
              <a:t>系统缺陷修复</a:t>
            </a:r>
            <a:endParaRPr lang="en-US" altLang="zh-CN" sz="1400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gray">
          <a:xfrm>
            <a:off x="911127" y="1936948"/>
            <a:ext cx="1440160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gradFill rotWithShape="1">
                  <a:gsLst>
                    <a:gs pos="0">
                      <a:schemeClr val="accent1">
                        <a:gamma/>
                        <a:shade val="72549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="">
                <a:effectLst>
                  <a:outerShdw dist="1796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FFFF"/>
                </a:solidFill>
                <a:latin typeface="+mn-ea"/>
                <a:ea typeface="+mn-ea"/>
              </a:rPr>
              <a:t>新数据</a:t>
            </a:r>
            <a:endParaRPr lang="en-US" altLang="zh-CN" sz="2000" b="1" dirty="0" smtClean="0">
              <a:solidFill>
                <a:srgbClr val="FFFFFF"/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FFFF"/>
                </a:solidFill>
                <a:latin typeface="+mn-ea"/>
                <a:ea typeface="+mn-ea"/>
              </a:rPr>
              <a:t>规范信息模型</a:t>
            </a:r>
          </a:p>
        </p:txBody>
      </p:sp>
      <p:sp>
        <p:nvSpPr>
          <p:cNvPr id="16" name="Freeform 2"/>
          <p:cNvSpPr>
            <a:spLocks/>
          </p:cNvSpPr>
          <p:nvPr/>
        </p:nvSpPr>
        <p:spPr bwMode="gray">
          <a:xfrm>
            <a:off x="1490115" y="3179621"/>
            <a:ext cx="1900237" cy="1376362"/>
          </a:xfrm>
          <a:custGeom>
            <a:avLst/>
            <a:gdLst>
              <a:gd name="T0" fmla="*/ 0 w 735"/>
              <a:gd name="T1" fmla="*/ 0 h 532"/>
              <a:gd name="T2" fmla="*/ 382 w 735"/>
              <a:gd name="T3" fmla="*/ 202 h 532"/>
              <a:gd name="T4" fmla="*/ 577 w 735"/>
              <a:gd name="T5" fmla="*/ 202 h 532"/>
              <a:gd name="T6" fmla="*/ 637 w 735"/>
              <a:gd name="T7" fmla="*/ 249 h 532"/>
              <a:gd name="T8" fmla="*/ 639 w 735"/>
              <a:gd name="T9" fmla="*/ 402 h 532"/>
              <a:gd name="T10" fmla="*/ 598 w 735"/>
              <a:gd name="T11" fmla="*/ 400 h 532"/>
              <a:gd name="T12" fmla="*/ 669 w 735"/>
              <a:gd name="T13" fmla="*/ 532 h 532"/>
              <a:gd name="T14" fmla="*/ 735 w 735"/>
              <a:gd name="T15" fmla="*/ 402 h 532"/>
              <a:gd name="T16" fmla="*/ 696 w 735"/>
              <a:gd name="T17" fmla="*/ 402 h 532"/>
              <a:gd name="T18" fmla="*/ 694 w 735"/>
              <a:gd name="T19" fmla="*/ 226 h 532"/>
              <a:gd name="T20" fmla="*/ 616 w 735"/>
              <a:gd name="T21" fmla="*/ 150 h 532"/>
              <a:gd name="T22" fmla="*/ 335 w 735"/>
              <a:gd name="T23" fmla="*/ 149 h 532"/>
              <a:gd name="T24" fmla="*/ 69 w 735"/>
              <a:gd name="T25" fmla="*/ 0 h 532"/>
              <a:gd name="T26" fmla="*/ 0 w 735"/>
              <a:gd name="T27" fmla="*/ 0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99CC00">
                  <a:alpha val="0"/>
                </a:srgbClr>
              </a:gs>
              <a:gs pos="100000">
                <a:srgbClr val="000000">
                  <a:alpha val="60001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="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Freeform 3"/>
          <p:cNvSpPr>
            <a:spLocks/>
          </p:cNvSpPr>
          <p:nvPr/>
        </p:nvSpPr>
        <p:spPr bwMode="gray">
          <a:xfrm>
            <a:off x="3409402" y="3114533"/>
            <a:ext cx="366713" cy="1562100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gradFill rotWithShape="1">
            <a:gsLst>
              <a:gs pos="0">
                <a:srgbClr val="99CC00">
                  <a:alpha val="0"/>
                </a:srgbClr>
              </a:gs>
              <a:gs pos="100000">
                <a:srgbClr val="000000">
                  <a:alpha val="60001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="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Freeform 4"/>
          <p:cNvSpPr>
            <a:spLocks/>
          </p:cNvSpPr>
          <p:nvPr/>
        </p:nvSpPr>
        <p:spPr bwMode="gray">
          <a:xfrm flipH="1">
            <a:off x="3809452" y="3179621"/>
            <a:ext cx="1900238" cy="1376362"/>
          </a:xfrm>
          <a:custGeom>
            <a:avLst/>
            <a:gdLst>
              <a:gd name="T0" fmla="*/ 0 w 735"/>
              <a:gd name="T1" fmla="*/ 0 h 532"/>
              <a:gd name="T2" fmla="*/ 382 w 735"/>
              <a:gd name="T3" fmla="*/ 202 h 532"/>
              <a:gd name="T4" fmla="*/ 577 w 735"/>
              <a:gd name="T5" fmla="*/ 202 h 532"/>
              <a:gd name="T6" fmla="*/ 637 w 735"/>
              <a:gd name="T7" fmla="*/ 249 h 532"/>
              <a:gd name="T8" fmla="*/ 639 w 735"/>
              <a:gd name="T9" fmla="*/ 402 h 532"/>
              <a:gd name="T10" fmla="*/ 598 w 735"/>
              <a:gd name="T11" fmla="*/ 400 h 532"/>
              <a:gd name="T12" fmla="*/ 669 w 735"/>
              <a:gd name="T13" fmla="*/ 532 h 532"/>
              <a:gd name="T14" fmla="*/ 735 w 735"/>
              <a:gd name="T15" fmla="*/ 402 h 532"/>
              <a:gd name="T16" fmla="*/ 696 w 735"/>
              <a:gd name="T17" fmla="*/ 402 h 532"/>
              <a:gd name="T18" fmla="*/ 694 w 735"/>
              <a:gd name="T19" fmla="*/ 226 h 532"/>
              <a:gd name="T20" fmla="*/ 616 w 735"/>
              <a:gd name="T21" fmla="*/ 150 h 532"/>
              <a:gd name="T22" fmla="*/ 335 w 735"/>
              <a:gd name="T23" fmla="*/ 149 h 532"/>
              <a:gd name="T24" fmla="*/ 69 w 735"/>
              <a:gd name="T25" fmla="*/ 0 h 532"/>
              <a:gd name="T26" fmla="*/ 0 w 735"/>
              <a:gd name="T27" fmla="*/ 0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99CC00">
                  <a:alpha val="0"/>
                </a:srgbClr>
              </a:gs>
              <a:gs pos="100000">
                <a:srgbClr val="000000">
                  <a:alpha val="60001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="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ltGray">
          <a:xfrm>
            <a:off x="928091" y="4767121"/>
            <a:ext cx="5345210" cy="9763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DE608D"/>
            </a:solidFill>
            <a:round/>
            <a:headEnd/>
            <a:tailEnd/>
          </a:ln>
          <a:effectLst>
            <a:outerShdw dist="35921" dir="2700000" algn="ctr" rotWithShape="0">
              <a:srgbClr val="768A7B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7165" y="4879337"/>
            <a:ext cx="572135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buClr>
                <a:srgbClr val="D7181F"/>
              </a:buClr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1C1C1C"/>
                </a:solidFill>
                <a:latin typeface="+mn-ea"/>
                <a:ea typeface="+mn-ea"/>
              </a:rPr>
              <a:t>存量数据</a:t>
            </a:r>
            <a:endParaRPr lang="en-US" altLang="zh-CN" sz="2000" b="1" dirty="0" smtClean="0">
              <a:solidFill>
                <a:srgbClr val="1C1C1C"/>
              </a:solidFill>
              <a:latin typeface="+mn-ea"/>
              <a:ea typeface="+mn-ea"/>
            </a:endParaRPr>
          </a:p>
          <a:p>
            <a:pPr algn="ctr" eaLnBrk="0" hangingPunct="0">
              <a:buClr>
                <a:srgbClr val="D7181F"/>
              </a:buClr>
              <a:buFont typeface="Wingdings" pitchFamily="2" charset="2"/>
              <a:buNone/>
            </a:pPr>
            <a:r>
              <a:rPr lang="zh-CN" altLang="en-US" sz="1400" b="1" dirty="0" smtClean="0">
                <a:solidFill>
                  <a:srgbClr val="1C1C1C"/>
                </a:solidFill>
                <a:latin typeface="+mn-ea"/>
                <a:ea typeface="+mn-ea"/>
              </a:rPr>
              <a:t>数据稽核清洗</a:t>
            </a: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594442" y="275167"/>
            <a:ext cx="10699909" cy="551758"/>
          </a:xfrm>
          <a:noFill/>
          <a:ln>
            <a:noFill/>
          </a:ln>
        </p:spPr>
        <p:txBody>
          <a:bodyPr wrap="square" lIns="58743" tIns="29371" rIns="58743" bIns="29371">
            <a:spAutoFit/>
          </a:bodyPr>
          <a:lstStyle/>
          <a:p>
            <a:pPr defTabSz="698500" fontAlgn="base">
              <a:spcAft>
                <a:spcPct val="0"/>
              </a:spcAft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解决思路</a:t>
            </a:r>
          </a:p>
        </p:txBody>
      </p:sp>
      <p:sp>
        <p:nvSpPr>
          <p:cNvPr id="61" name="矩形 60"/>
          <p:cNvSpPr/>
          <p:nvPr/>
        </p:nvSpPr>
        <p:spPr>
          <a:xfrm>
            <a:off x="7816602" y="2276872"/>
            <a:ext cx="3312368" cy="2138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pc="100" dirty="0" smtClean="0">
                <a:latin typeface="微软雅黑" pitchFamily="34" charset="-122"/>
                <a:ea typeface="微软雅黑" pitchFamily="34" charset="-122"/>
              </a:rPr>
              <a:t>数据质量的提升是一项系统工程，任何一方面的缺失都会导致数据质量的降低，因此，数据质量提升应该综合考虑</a:t>
            </a:r>
            <a:r>
              <a:rPr lang="zh-CN" altLang="en-US" b="1" spc="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pc="100" dirty="0" smtClean="0">
                <a:latin typeface="微软雅黑" pitchFamily="34" charset="-122"/>
                <a:ea typeface="微软雅黑" pitchFamily="34" charset="-122"/>
              </a:rPr>
              <a:t>处理、业务</a:t>
            </a:r>
            <a:r>
              <a:rPr lang="zh-CN" altLang="en-US" b="1" spc="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zh-CN" altLang="en-US" spc="100" dirty="0" smtClean="0">
                <a:latin typeface="微软雅黑" pitchFamily="34" charset="-122"/>
                <a:ea typeface="微软雅黑" pitchFamily="34" charset="-122"/>
              </a:rPr>
              <a:t>和使用</a:t>
            </a:r>
            <a:r>
              <a:rPr lang="zh-CN" altLang="en-US" b="1" spc="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人员</a:t>
            </a:r>
            <a:r>
              <a:rPr lang="zh-CN" altLang="en-US" spc="100" dirty="0" smtClean="0">
                <a:latin typeface="微软雅黑" pitchFamily="34" charset="-122"/>
                <a:ea typeface="微软雅黑" pitchFamily="34" charset="-122"/>
              </a:rPr>
              <a:t>三大方面的因素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LK-MKT-MRA">
  <a:themeElements>
    <a:clrScheme name="AILK_Andy">
      <a:dk1>
        <a:srgbClr val="000000"/>
      </a:dk1>
      <a:lt1>
        <a:sysClr val="window" lastClr="FFFFFF"/>
      </a:lt1>
      <a:dk2>
        <a:srgbClr val="2D2B74"/>
      </a:dk2>
      <a:lt2>
        <a:srgbClr val="ABADB0"/>
      </a:lt2>
      <a:accent1>
        <a:srgbClr val="4F81BD"/>
      </a:accent1>
      <a:accent2>
        <a:srgbClr val="C0504D"/>
      </a:accent2>
      <a:accent3>
        <a:srgbClr val="9BBB59"/>
      </a:accent3>
      <a:accent4>
        <a:srgbClr val="58595B"/>
      </a:accent4>
      <a:accent5>
        <a:srgbClr val="00AEEF"/>
      </a:accent5>
      <a:accent6>
        <a:srgbClr val="F5822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2014PPT模板-凤凰展翅篇(16比9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ILK-MKT-MRA">
  <a:themeElements>
    <a:clrScheme name="AILK_Andy">
      <a:dk1>
        <a:srgbClr val="000000"/>
      </a:dk1>
      <a:lt1>
        <a:sysClr val="window" lastClr="FFFFFF"/>
      </a:lt1>
      <a:dk2>
        <a:srgbClr val="2D2B74"/>
      </a:dk2>
      <a:lt2>
        <a:srgbClr val="ABADB0"/>
      </a:lt2>
      <a:accent1>
        <a:srgbClr val="4F81BD"/>
      </a:accent1>
      <a:accent2>
        <a:srgbClr val="C0504D"/>
      </a:accent2>
      <a:accent3>
        <a:srgbClr val="9BBB59"/>
      </a:accent3>
      <a:accent4>
        <a:srgbClr val="58595B"/>
      </a:accent4>
      <a:accent5>
        <a:srgbClr val="00AEEF"/>
      </a:accent5>
      <a:accent6>
        <a:srgbClr val="F5822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AILK-MKT-MRA">
  <a:themeElements>
    <a:clrScheme name="AILK_Andy">
      <a:dk1>
        <a:srgbClr val="000000"/>
      </a:dk1>
      <a:lt1>
        <a:sysClr val="window" lastClr="FFFFFF"/>
      </a:lt1>
      <a:dk2>
        <a:srgbClr val="2D2B74"/>
      </a:dk2>
      <a:lt2>
        <a:srgbClr val="ABADB0"/>
      </a:lt2>
      <a:accent1>
        <a:srgbClr val="4F81BD"/>
      </a:accent1>
      <a:accent2>
        <a:srgbClr val="C0504D"/>
      </a:accent2>
      <a:accent3>
        <a:srgbClr val="9BBB59"/>
      </a:accent3>
      <a:accent4>
        <a:srgbClr val="58595B"/>
      </a:accent4>
      <a:accent5>
        <a:srgbClr val="00AEEF"/>
      </a:accent5>
      <a:accent6>
        <a:srgbClr val="F5822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014PPT模板-简约之环篇(16比9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014PPT模板-领航梦想篇(16比9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42600</TotalTime>
  <Words>838</Words>
  <Application>Microsoft Office PowerPoint</Application>
  <PresentationFormat>自定义</PresentationFormat>
  <Paragraphs>184</Paragraphs>
  <Slides>16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12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AILK-MKT-MRA</vt:lpstr>
      <vt:lpstr>1_AILK-MKT-MRA</vt:lpstr>
      <vt:lpstr>2_AILK-MKT-MRA</vt:lpstr>
      <vt:lpstr>2014PPT模板-简约之环篇(16比9)</vt:lpstr>
      <vt:lpstr>自定义设计方案</vt:lpstr>
      <vt:lpstr>1_自定义设计方案</vt:lpstr>
      <vt:lpstr>2014PPT模板-领航梦想篇(16比9)</vt:lpstr>
      <vt:lpstr>2_自定义设计方案</vt:lpstr>
      <vt:lpstr>3_自定义设计方案</vt:lpstr>
      <vt:lpstr>2014PPT模板-凤凰展翅篇(16比9)</vt:lpstr>
      <vt:lpstr>4_自定义设计方案</vt:lpstr>
      <vt:lpstr>5_自定义设计方案</vt:lpstr>
      <vt:lpstr>      航空公司数据驾驶舱</vt:lpstr>
      <vt:lpstr>目录</vt:lpstr>
      <vt:lpstr>大数据形势</vt:lpstr>
      <vt:lpstr>业务背景</vt:lpstr>
      <vt:lpstr>数据质量是信息变现的基石</vt:lpstr>
      <vt:lpstr>数据质量问题分类</vt:lpstr>
      <vt:lpstr>目录</vt:lpstr>
      <vt:lpstr>数据质量的问题原因分解</vt:lpstr>
      <vt:lpstr>解决思路</vt:lpstr>
      <vt:lpstr>目录</vt:lpstr>
      <vt:lpstr>数据清洗解决方案</vt:lpstr>
      <vt:lpstr>目录</vt:lpstr>
      <vt:lpstr>幻灯片 13</vt:lpstr>
      <vt:lpstr>大数据之上，丰富的应用场景</vt:lpstr>
      <vt:lpstr>AWS部署方案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</dc:title>
  <dc:creator>Jie Liu</dc:creator>
  <cp:keywords>2013H2</cp:keywords>
  <cp:lastModifiedBy>zhouying</cp:lastModifiedBy>
  <cp:revision>5967</cp:revision>
  <cp:lastPrinted>2013-04-11T05:50:55Z</cp:lastPrinted>
  <dcterms:created xsi:type="dcterms:W3CDTF">1601-01-01T00:00:00Z</dcterms:created>
  <dcterms:modified xsi:type="dcterms:W3CDTF">2014-07-18T10:10:37Z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