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8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4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9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1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5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7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8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6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15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AC322-8669-4B98-B836-E5E74A6D7B8B}" type="datetimeFigureOut">
              <a:rPr lang="zh-CN" altLang="en-US" smtClean="0"/>
              <a:t>2013/6/14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82DC-F390-408C-9996-0CF0B0EF9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4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158606" y="1562835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Render Objects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90260" y="1022934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Render Pass</a:t>
            </a:r>
            <a:endParaRPr lang="zh-CN" alt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5158606" y="618724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Render Parameter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862" y="324753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Camera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32862" y="949441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Sorting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32862" y="1574130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Culling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32862" y="2198815"/>
            <a:ext cx="944553" cy="6614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Target frame</a:t>
            </a:r>
          </a:p>
          <a:p>
            <a:pPr algn="ctr"/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framebuffer</a:t>
            </a:r>
            <a:r>
              <a:rPr lang="en-US" altLang="zh-CN" sz="1000" dirty="0" smtClean="0"/>
              <a:t>, viewport, write mask)</a:t>
            </a:r>
          </a:p>
        </p:txBody>
      </p:sp>
      <p:cxnSp>
        <p:nvCxnSpPr>
          <p:cNvPr id="13" name="Elbow Connector 12"/>
          <p:cNvCxnSpPr>
            <a:stCxn id="7" idx="3"/>
            <a:endCxn id="8" idx="1"/>
          </p:cNvCxnSpPr>
          <p:nvPr/>
        </p:nvCxnSpPr>
        <p:spPr>
          <a:xfrm flipV="1">
            <a:off x="6103158" y="526856"/>
            <a:ext cx="629702" cy="293971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9" idx="1"/>
          </p:cNvCxnSpPr>
          <p:nvPr/>
        </p:nvCxnSpPr>
        <p:spPr>
          <a:xfrm>
            <a:off x="6103158" y="820827"/>
            <a:ext cx="629702" cy="330717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10" idx="1"/>
          </p:cNvCxnSpPr>
          <p:nvPr/>
        </p:nvCxnSpPr>
        <p:spPr>
          <a:xfrm>
            <a:off x="6103158" y="820827"/>
            <a:ext cx="629702" cy="9554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11" idx="1"/>
          </p:cNvCxnSpPr>
          <p:nvPr/>
        </p:nvCxnSpPr>
        <p:spPr>
          <a:xfrm>
            <a:off x="6103158" y="820827"/>
            <a:ext cx="629702" cy="17087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3"/>
            <a:endCxn id="7" idx="1"/>
          </p:cNvCxnSpPr>
          <p:nvPr/>
        </p:nvCxnSpPr>
        <p:spPr>
          <a:xfrm flipV="1">
            <a:off x="4134813" y="820829"/>
            <a:ext cx="1023793" cy="404210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3"/>
            <a:endCxn id="5" idx="1"/>
          </p:cNvCxnSpPr>
          <p:nvPr/>
        </p:nvCxnSpPr>
        <p:spPr>
          <a:xfrm>
            <a:off x="4134813" y="1225039"/>
            <a:ext cx="1023793" cy="539901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709595" y="2860251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Mesh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607617" y="2860251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Material</a:t>
            </a:r>
          </a:p>
        </p:txBody>
      </p:sp>
      <p:cxnSp>
        <p:nvCxnSpPr>
          <p:cNvPr id="33" name="Elbow Connector 32"/>
          <p:cNvCxnSpPr>
            <a:stCxn id="5" idx="2"/>
            <a:endCxn id="31" idx="0"/>
          </p:cNvCxnSpPr>
          <p:nvPr/>
        </p:nvCxnSpPr>
        <p:spPr>
          <a:xfrm rot="16200000" flipH="1">
            <a:off x="5459775" y="2138152"/>
            <a:ext cx="893207" cy="550989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" idx="2"/>
            <a:endCxn id="32" idx="0"/>
          </p:cNvCxnSpPr>
          <p:nvPr/>
        </p:nvCxnSpPr>
        <p:spPr>
          <a:xfrm rot="5400000">
            <a:off x="4908784" y="2138152"/>
            <a:ext cx="893207" cy="550989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245705" y="1022934"/>
            <a:ext cx="944553" cy="404210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Layer</a:t>
            </a:r>
            <a:endParaRPr lang="zh-CN" alt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245707" y="2009436"/>
            <a:ext cx="944553" cy="404210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Layer</a:t>
            </a:r>
            <a:endParaRPr lang="zh-CN" alt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2260582" y="3172633"/>
            <a:ext cx="944553" cy="404210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Layer</a:t>
            </a:r>
            <a:endParaRPr lang="zh-CN" alt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39552" y="1996710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Scene</a:t>
            </a:r>
            <a:endParaRPr lang="zh-CN" altLang="en-US" sz="1000" dirty="0"/>
          </a:p>
        </p:txBody>
      </p:sp>
      <p:cxnSp>
        <p:nvCxnSpPr>
          <p:cNvPr id="73" name="Elbow Connector 72"/>
          <p:cNvCxnSpPr>
            <a:stCxn id="72" idx="3"/>
            <a:endCxn id="49" idx="1"/>
          </p:cNvCxnSpPr>
          <p:nvPr/>
        </p:nvCxnSpPr>
        <p:spPr>
          <a:xfrm flipV="1">
            <a:off x="1484105" y="1225039"/>
            <a:ext cx="761600" cy="9737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2" idx="3"/>
            <a:endCxn id="63" idx="1"/>
          </p:cNvCxnSpPr>
          <p:nvPr/>
        </p:nvCxnSpPr>
        <p:spPr>
          <a:xfrm>
            <a:off x="1484105" y="2198815"/>
            <a:ext cx="761602" cy="12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3"/>
            <a:endCxn id="64" idx="1"/>
          </p:cNvCxnSpPr>
          <p:nvPr/>
        </p:nvCxnSpPr>
        <p:spPr>
          <a:xfrm>
            <a:off x="1484105" y="2198815"/>
            <a:ext cx="776477" cy="11759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90" idx="2"/>
            <a:endCxn id="85" idx="0"/>
          </p:cNvCxnSpPr>
          <p:nvPr/>
        </p:nvCxnSpPr>
        <p:spPr>
          <a:xfrm rot="5400000">
            <a:off x="4306002" y="3742073"/>
            <a:ext cx="432048" cy="11157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491880" y="4515966"/>
            <a:ext cx="944553" cy="404210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Light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609364" y="4515966"/>
            <a:ext cx="944553" cy="404210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Texture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4607618" y="3679708"/>
            <a:ext cx="944553" cy="40421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Shader</a:t>
            </a:r>
            <a:endParaRPr lang="en-US" altLang="zh-CN" sz="1000" dirty="0" smtClean="0"/>
          </a:p>
        </p:txBody>
      </p:sp>
      <p:sp>
        <p:nvSpPr>
          <p:cNvPr id="92" name="Rounded Rectangle 91"/>
          <p:cNvSpPr/>
          <p:nvPr/>
        </p:nvSpPr>
        <p:spPr>
          <a:xfrm>
            <a:off x="5850984" y="4515966"/>
            <a:ext cx="944553" cy="404210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Variables</a:t>
            </a:r>
          </a:p>
        </p:txBody>
      </p:sp>
      <p:cxnSp>
        <p:nvCxnSpPr>
          <p:cNvPr id="97" name="Elbow Connector 96"/>
          <p:cNvCxnSpPr>
            <a:stCxn id="90" idx="2"/>
            <a:endCxn id="92" idx="0"/>
          </p:cNvCxnSpPr>
          <p:nvPr/>
        </p:nvCxnSpPr>
        <p:spPr>
          <a:xfrm rot="16200000" flipH="1">
            <a:off x="5485554" y="3678259"/>
            <a:ext cx="432048" cy="12433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2" idx="2"/>
            <a:endCxn id="90" idx="0"/>
          </p:cNvCxnSpPr>
          <p:nvPr/>
        </p:nvCxnSpPr>
        <p:spPr>
          <a:xfrm rot="16200000" flipH="1">
            <a:off x="4872271" y="3472083"/>
            <a:ext cx="41524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0" idx="2"/>
            <a:endCxn id="86" idx="0"/>
          </p:cNvCxnSpPr>
          <p:nvPr/>
        </p:nvCxnSpPr>
        <p:spPr>
          <a:xfrm>
            <a:off x="5079895" y="4083918"/>
            <a:ext cx="1746" cy="43204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80809" y="4497661"/>
            <a:ext cx="2100573" cy="4181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Renderer Architecture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288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90213" y="1096426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Render Pass</a:t>
            </a:r>
            <a:endParaRPr lang="zh-CN" altLang="en-US" sz="1000" dirty="0"/>
          </a:p>
        </p:txBody>
      </p:sp>
      <p:sp>
        <p:nvSpPr>
          <p:cNvPr id="45" name="Rounded Rectangle 44"/>
          <p:cNvSpPr/>
          <p:nvPr/>
        </p:nvSpPr>
        <p:spPr>
          <a:xfrm>
            <a:off x="3890213" y="1936747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Render Pass</a:t>
            </a:r>
            <a:endParaRPr lang="zh-CN" alt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3887502" y="2768423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Render Pass</a:t>
            </a:r>
            <a:endParaRPr lang="zh-CN" alt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261099" y="1562834"/>
            <a:ext cx="944553" cy="404210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Technique</a:t>
            </a:r>
            <a:endParaRPr lang="zh-CN" altLang="en-US" sz="1000" dirty="0"/>
          </a:p>
        </p:txBody>
      </p:sp>
      <p:cxnSp>
        <p:nvCxnSpPr>
          <p:cNvPr id="52" name="Elbow Connector 51"/>
          <p:cNvCxnSpPr>
            <a:stCxn id="49" idx="3"/>
            <a:endCxn id="6" idx="1"/>
          </p:cNvCxnSpPr>
          <p:nvPr/>
        </p:nvCxnSpPr>
        <p:spPr>
          <a:xfrm flipV="1">
            <a:off x="3205651" y="1298531"/>
            <a:ext cx="684562" cy="466408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endCxn id="45" idx="1"/>
          </p:cNvCxnSpPr>
          <p:nvPr/>
        </p:nvCxnSpPr>
        <p:spPr>
          <a:xfrm>
            <a:off x="3205651" y="1776234"/>
            <a:ext cx="684562" cy="362618"/>
          </a:xfrm>
          <a:prstGeom prst="bent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9" idx="3"/>
            <a:endCxn id="46" idx="1"/>
          </p:cNvCxnSpPr>
          <p:nvPr/>
        </p:nvCxnSpPr>
        <p:spPr>
          <a:xfrm>
            <a:off x="3205652" y="1764939"/>
            <a:ext cx="681850" cy="12055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261099" y="2381803"/>
            <a:ext cx="944553" cy="404210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Technique</a:t>
            </a:r>
            <a:endParaRPr lang="zh-CN" alt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2260582" y="3172633"/>
            <a:ext cx="944553" cy="404210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Filter</a:t>
            </a:r>
            <a:endParaRPr lang="zh-CN" alt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39552" y="1996710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Effect</a:t>
            </a:r>
            <a:endParaRPr lang="zh-CN" altLang="en-US" sz="1000" dirty="0"/>
          </a:p>
        </p:txBody>
      </p:sp>
      <p:cxnSp>
        <p:nvCxnSpPr>
          <p:cNvPr id="73" name="Elbow Connector 72"/>
          <p:cNvCxnSpPr>
            <a:stCxn id="72" idx="3"/>
            <a:endCxn id="49" idx="1"/>
          </p:cNvCxnSpPr>
          <p:nvPr/>
        </p:nvCxnSpPr>
        <p:spPr>
          <a:xfrm flipV="1">
            <a:off x="1484105" y="1764939"/>
            <a:ext cx="776994" cy="433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2" idx="3"/>
            <a:endCxn id="63" idx="1"/>
          </p:cNvCxnSpPr>
          <p:nvPr/>
        </p:nvCxnSpPr>
        <p:spPr>
          <a:xfrm>
            <a:off x="1484105" y="2198815"/>
            <a:ext cx="776994" cy="3850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3"/>
            <a:endCxn id="64" idx="1"/>
          </p:cNvCxnSpPr>
          <p:nvPr/>
        </p:nvCxnSpPr>
        <p:spPr>
          <a:xfrm>
            <a:off x="1484105" y="2198815"/>
            <a:ext cx="776477" cy="11759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80809" y="4497661"/>
            <a:ext cx="2100573" cy="4181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Effect Architecture</a:t>
            </a:r>
            <a:endParaRPr lang="zh-CN" altLang="en-US" sz="1600" dirty="0"/>
          </a:p>
        </p:txBody>
      </p:sp>
      <p:sp>
        <p:nvSpPr>
          <p:cNvPr id="42" name="Rounded Rectangle 41"/>
          <p:cNvSpPr/>
          <p:nvPr/>
        </p:nvSpPr>
        <p:spPr>
          <a:xfrm>
            <a:off x="5220072" y="1087420"/>
            <a:ext cx="944553" cy="404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Default Parameters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258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09" y="4371950"/>
            <a:ext cx="2100573" cy="543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Animation</a:t>
            </a:r>
          </a:p>
          <a:p>
            <a:pPr algn="ctr"/>
            <a:r>
              <a:rPr lang="en-US" altLang="zh-CN" sz="1600" dirty="0" smtClean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347614"/>
            <a:ext cx="8208912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                                                sequence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63622" y="1455626"/>
            <a:ext cx="2376264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en-US" altLang="zh-CN" dirty="0" smtClean="0"/>
              <a:t>		clip</a:t>
            </a:r>
            <a:endParaRPr lang="zh-CN" alt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7504" y="3723878"/>
            <a:ext cx="90364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693" y="3755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37354" y="3766303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infinite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32943" y="376630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timeline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55976" y="1482688"/>
            <a:ext cx="2376264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en-US" altLang="zh-CN" dirty="0" smtClean="0"/>
              <a:t>		clip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49488" y="2643758"/>
            <a:ext cx="2376264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en-US" altLang="zh-CN" dirty="0" smtClean="0"/>
              <a:t>		clip</a:t>
            </a:r>
            <a:endParaRPr lang="zh-CN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6022" y="1608279"/>
            <a:ext cx="515618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69875" y="1608279"/>
            <a:ext cx="515618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2123728" y="1608279"/>
            <a:ext cx="515618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57463" y="1608279"/>
            <a:ext cx="515618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65169" y="1608279"/>
            <a:ext cx="515618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52124" y="2789617"/>
            <a:ext cx="515618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2909324" y="2787774"/>
            <a:ext cx="515618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3724" y="2787774"/>
            <a:ext cx="515618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altLang="zh-CN" dirty="0" smtClean="0"/>
              <a:t>key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3466524" y="2787774"/>
            <a:ext cx="515618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altLang="zh-CN" dirty="0" smtClean="0"/>
              <a:t>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8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61</Words>
  <Application>Microsoft Office PowerPoint</Application>
  <PresentationFormat>On-screen Show (16:9)</PresentationFormat>
  <Paragraphs>53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lihw</dc:creator>
  <cp:lastModifiedBy>lihw</cp:lastModifiedBy>
  <cp:revision>10</cp:revision>
  <dcterms:created xsi:type="dcterms:W3CDTF">2013-06-14T01:38:32Z</dcterms:created>
  <dcterms:modified xsi:type="dcterms:W3CDTF">2013-06-14T05:56:30Z</dcterms:modified>
</cp:coreProperties>
</file>