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75" r:id="rId4"/>
    <p:sldId id="269" r:id="rId5"/>
    <p:sldId id="270" r:id="rId6"/>
    <p:sldId id="267" r:id="rId7"/>
  </p:sldIdLst>
  <p:sldSz cx="9144000" cy="5143500" type="screen16x9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微软雅黑" pitchFamily="34" charset="-122"/>
      <p:regular r:id="rId14"/>
      <p:bold r:id="rId15"/>
    </p:embeddedFont>
  </p:embeddedFontLst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555" autoAdjust="0"/>
    <p:restoredTop sz="94511" autoAdjust="0"/>
  </p:normalViewPr>
  <p:slideViewPr>
    <p:cSldViewPr>
      <p:cViewPr>
        <p:scale>
          <a:sx n="125" d="100"/>
          <a:sy n="125" d="100"/>
        </p:scale>
        <p:origin x="-1224" y="-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58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8708E-299B-4B05-9A4D-0572F59243B9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28A0EF4B-EB00-4200-A683-A4BCAF717974}">
      <dgm:prSet phldrT="[文本]"/>
      <dgm:spPr/>
      <dgm:t>
        <a:bodyPr/>
        <a:lstStyle/>
        <a:p>
          <a:r>
            <a:rPr lang="zh-CN" altLang="en-US" dirty="0" smtClean="0">
              <a:latin typeface="思源黑体 CN Light" pitchFamily="34" charset="-122"/>
              <a:ea typeface="思源黑体 CN Light" pitchFamily="34" charset="-122"/>
            </a:rPr>
            <a:t>方案策划</a:t>
          </a:r>
          <a:endParaRPr lang="zh-CN" altLang="en-US" dirty="0"/>
        </a:p>
      </dgm:t>
    </dgm:pt>
    <dgm:pt modelId="{1FFCAFD5-D5E8-437E-8CDF-47AF2D8F4A5B}" type="parTrans" cxnId="{4D629908-8436-4AB4-94E3-01A4A8EF12CC}">
      <dgm:prSet/>
      <dgm:spPr/>
      <dgm:t>
        <a:bodyPr/>
        <a:lstStyle/>
        <a:p>
          <a:endParaRPr lang="zh-CN" altLang="en-US"/>
        </a:p>
      </dgm:t>
    </dgm:pt>
    <dgm:pt modelId="{7796118C-3FE5-457F-B2D4-79A818D61B72}" type="sibTrans" cxnId="{4D629908-8436-4AB4-94E3-01A4A8EF12CC}">
      <dgm:prSet/>
      <dgm:spPr/>
      <dgm:t>
        <a:bodyPr/>
        <a:lstStyle/>
        <a:p>
          <a:endParaRPr lang="zh-CN" altLang="en-US"/>
        </a:p>
      </dgm:t>
    </dgm:pt>
    <dgm:pt modelId="{D40FF376-9994-4483-9DDE-5026BBFCC1D0}">
      <dgm:prSet phldrT="[文本]" custT="1"/>
      <dgm:spPr/>
      <dgm:t>
        <a:bodyPr/>
        <a:lstStyle/>
        <a:p>
          <a:r>
            <a:rPr lang="zh-CN" altLang="en-US" sz="1400" dirty="0" smtClean="0">
              <a:latin typeface="思源黑体 CN Light" pitchFamily="34" charset="-122"/>
              <a:ea typeface="思源黑体 CN Light" pitchFamily="34" charset="-122"/>
            </a:rPr>
            <a:t>画面设计</a:t>
          </a:r>
          <a:endParaRPr lang="zh-CN" altLang="en-US" sz="1200" dirty="0"/>
        </a:p>
      </dgm:t>
    </dgm:pt>
    <dgm:pt modelId="{813684FD-FD31-4E4F-9274-D8E1D9BD61E1}" type="parTrans" cxnId="{CAD6CEA4-185D-4F0D-9205-6F88C3319191}">
      <dgm:prSet/>
      <dgm:spPr/>
      <dgm:t>
        <a:bodyPr/>
        <a:lstStyle/>
        <a:p>
          <a:endParaRPr lang="zh-CN" altLang="en-US"/>
        </a:p>
      </dgm:t>
    </dgm:pt>
    <dgm:pt modelId="{FD548B37-5C09-4EC3-BBA5-702848E8C627}" type="sibTrans" cxnId="{CAD6CEA4-185D-4F0D-9205-6F88C3319191}">
      <dgm:prSet/>
      <dgm:spPr/>
      <dgm:t>
        <a:bodyPr/>
        <a:lstStyle/>
        <a:p>
          <a:endParaRPr lang="zh-CN" altLang="en-US"/>
        </a:p>
      </dgm:t>
    </dgm:pt>
    <dgm:pt modelId="{6EC12C5B-93E4-4E0D-8D28-EF3BD689A980}">
      <dgm:prSet phldrT="[文本]" custT="1"/>
      <dgm:spPr/>
      <dgm:t>
        <a:bodyPr/>
        <a:lstStyle/>
        <a:p>
          <a:r>
            <a:rPr lang="zh-CN" altLang="en-US" sz="1300" dirty="0" smtClean="0">
              <a:latin typeface="思源黑体 CN Light" pitchFamily="34" charset="-122"/>
              <a:ea typeface="思源黑体 CN Light" pitchFamily="34" charset="-122"/>
            </a:rPr>
            <a:t>程序开发</a:t>
          </a:r>
          <a:endParaRPr lang="zh-CN" altLang="en-US" sz="1200" dirty="0"/>
        </a:p>
      </dgm:t>
    </dgm:pt>
    <dgm:pt modelId="{459937E2-31C7-4712-827A-89C6DE87FBA1}" type="parTrans" cxnId="{BB708633-1D0A-419F-8F44-BDAD097DF1EE}">
      <dgm:prSet/>
      <dgm:spPr/>
      <dgm:t>
        <a:bodyPr/>
        <a:lstStyle/>
        <a:p>
          <a:endParaRPr lang="zh-CN" altLang="en-US"/>
        </a:p>
      </dgm:t>
    </dgm:pt>
    <dgm:pt modelId="{E20115DE-DAE6-417B-88FC-3E9D7E7EF1DC}" type="sibTrans" cxnId="{BB708633-1D0A-419F-8F44-BDAD097DF1EE}">
      <dgm:prSet/>
      <dgm:spPr/>
      <dgm:t>
        <a:bodyPr/>
        <a:lstStyle/>
        <a:p>
          <a:endParaRPr lang="zh-CN" altLang="en-US"/>
        </a:p>
      </dgm:t>
    </dgm:pt>
    <dgm:pt modelId="{BE0CDD08-51CA-423A-9229-068EBB8898CE}">
      <dgm:prSet custT="1"/>
      <dgm:spPr/>
      <dgm:t>
        <a:bodyPr/>
        <a:lstStyle/>
        <a:p>
          <a:r>
            <a:rPr lang="zh-CN" altLang="en-US" sz="1300" dirty="0" smtClean="0">
              <a:latin typeface="思源黑体 CN Light" pitchFamily="34" charset="-122"/>
              <a:ea typeface="思源黑体 CN Light" pitchFamily="34" charset="-122"/>
            </a:rPr>
            <a:t>上线测试</a:t>
          </a:r>
          <a:endParaRPr lang="zh-CN" altLang="en-US" sz="1200" b="0" dirty="0"/>
        </a:p>
      </dgm:t>
    </dgm:pt>
    <dgm:pt modelId="{0CEC2ED9-BB21-47FB-A425-12015906B40A}" type="parTrans" cxnId="{E0DA20EB-EADE-4EB6-9E02-846EF4A358B8}">
      <dgm:prSet/>
      <dgm:spPr/>
      <dgm:t>
        <a:bodyPr/>
        <a:lstStyle/>
        <a:p>
          <a:endParaRPr lang="zh-CN" altLang="en-US"/>
        </a:p>
      </dgm:t>
    </dgm:pt>
    <dgm:pt modelId="{E7830CA7-0378-4D81-A0F2-F86239AB997F}" type="sibTrans" cxnId="{E0DA20EB-EADE-4EB6-9E02-846EF4A358B8}">
      <dgm:prSet/>
      <dgm:spPr/>
      <dgm:t>
        <a:bodyPr/>
        <a:lstStyle/>
        <a:p>
          <a:endParaRPr lang="zh-CN" altLang="en-US"/>
        </a:p>
      </dgm:t>
    </dgm:pt>
    <dgm:pt modelId="{9035774A-126A-40C3-B934-5B41444DB873}">
      <dgm:prSet/>
      <dgm:spPr/>
      <dgm:t>
        <a:bodyPr/>
        <a:lstStyle/>
        <a:p>
          <a:r>
            <a:rPr lang="zh-CN" altLang="en-US" dirty="0" smtClean="0">
              <a:latin typeface="思源黑体 CN Light" pitchFamily="34" charset="-122"/>
              <a:ea typeface="思源黑体 CN Light" pitchFamily="34" charset="-122"/>
            </a:rPr>
            <a:t>交付</a:t>
          </a:r>
          <a:endParaRPr lang="zh-CN" altLang="en-US" dirty="0"/>
        </a:p>
      </dgm:t>
    </dgm:pt>
    <dgm:pt modelId="{8EC37B4F-7D1E-46F1-A7E4-FD461D4A0F42}" type="parTrans" cxnId="{EB1CF252-4381-45B1-9FAC-A44DBB11494E}">
      <dgm:prSet/>
      <dgm:spPr/>
      <dgm:t>
        <a:bodyPr/>
        <a:lstStyle/>
        <a:p>
          <a:endParaRPr lang="zh-CN" altLang="en-US"/>
        </a:p>
      </dgm:t>
    </dgm:pt>
    <dgm:pt modelId="{57AA1B58-9EC4-4D54-AD2A-945952ADDF7C}" type="sibTrans" cxnId="{EB1CF252-4381-45B1-9FAC-A44DBB11494E}">
      <dgm:prSet/>
      <dgm:spPr/>
      <dgm:t>
        <a:bodyPr/>
        <a:lstStyle/>
        <a:p>
          <a:endParaRPr lang="zh-CN" altLang="en-US"/>
        </a:p>
      </dgm:t>
    </dgm:pt>
    <dgm:pt modelId="{12951629-6858-48C1-866B-8402E769BF19}" type="pres">
      <dgm:prSet presAssocID="{2DA8708E-299B-4B05-9A4D-0572F59243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618D222-E933-411F-AAAA-BE895A3B43F9}" type="pres">
      <dgm:prSet presAssocID="{2DA8708E-299B-4B05-9A4D-0572F59243B9}" presName="Name1" presStyleCnt="0"/>
      <dgm:spPr/>
    </dgm:pt>
    <dgm:pt modelId="{C1687A64-3BA1-401C-8954-3E53F07691E2}" type="pres">
      <dgm:prSet presAssocID="{2DA8708E-299B-4B05-9A4D-0572F59243B9}" presName="cycle" presStyleCnt="0"/>
      <dgm:spPr/>
    </dgm:pt>
    <dgm:pt modelId="{1B5B2F1D-B732-41C3-87EF-EBA1113F3278}" type="pres">
      <dgm:prSet presAssocID="{2DA8708E-299B-4B05-9A4D-0572F59243B9}" presName="srcNode" presStyleLbl="node1" presStyleIdx="0" presStyleCnt="5"/>
      <dgm:spPr/>
    </dgm:pt>
    <dgm:pt modelId="{7E72844E-92C3-4240-8A57-4A03CDDCFB85}" type="pres">
      <dgm:prSet presAssocID="{2DA8708E-299B-4B05-9A4D-0572F59243B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84F2DE1-2867-4F86-8845-A0A07EA299A4}" type="pres">
      <dgm:prSet presAssocID="{2DA8708E-299B-4B05-9A4D-0572F59243B9}" presName="extraNode" presStyleLbl="node1" presStyleIdx="0" presStyleCnt="5"/>
      <dgm:spPr/>
    </dgm:pt>
    <dgm:pt modelId="{B2F4D1DB-A653-40A0-9E80-4C666FB4F2B9}" type="pres">
      <dgm:prSet presAssocID="{2DA8708E-299B-4B05-9A4D-0572F59243B9}" presName="dstNode" presStyleLbl="node1" presStyleIdx="0" presStyleCnt="5"/>
      <dgm:spPr/>
    </dgm:pt>
    <dgm:pt modelId="{54777C46-FE7E-401C-879C-97F117A39A71}" type="pres">
      <dgm:prSet presAssocID="{28A0EF4B-EB00-4200-A683-A4BCAF71797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FA061-C21E-4AFB-9FDC-03C404A58189}" type="pres">
      <dgm:prSet presAssocID="{28A0EF4B-EB00-4200-A683-A4BCAF717974}" presName="accent_1" presStyleCnt="0"/>
      <dgm:spPr/>
    </dgm:pt>
    <dgm:pt modelId="{EB0247E5-EF9E-4D1A-BEDE-2B4CDAFD6775}" type="pres">
      <dgm:prSet presAssocID="{28A0EF4B-EB00-4200-A683-A4BCAF717974}" presName="accentRepeatNode" presStyleLbl="solidFgAcc1" presStyleIdx="0" presStyleCnt="5"/>
      <dgm:spPr/>
    </dgm:pt>
    <dgm:pt modelId="{48EF9ACF-4D51-451D-9B02-48E4050DA98F}" type="pres">
      <dgm:prSet presAssocID="{D40FF376-9994-4483-9DDE-5026BBFCC1D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7C4286-16E6-41D1-9233-B1E59E81194F}" type="pres">
      <dgm:prSet presAssocID="{D40FF376-9994-4483-9DDE-5026BBFCC1D0}" presName="accent_2" presStyleCnt="0"/>
      <dgm:spPr/>
    </dgm:pt>
    <dgm:pt modelId="{A85D7A2D-2CF5-4287-9151-91148639D96F}" type="pres">
      <dgm:prSet presAssocID="{D40FF376-9994-4483-9DDE-5026BBFCC1D0}" presName="accentRepeatNode" presStyleLbl="solidFgAcc1" presStyleIdx="1" presStyleCnt="5"/>
      <dgm:spPr/>
    </dgm:pt>
    <dgm:pt modelId="{76158975-D92A-4D72-8349-B5AD2CD7EA1E}" type="pres">
      <dgm:prSet presAssocID="{6EC12C5B-93E4-4E0D-8D28-EF3BD689A98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5B1D2C-486C-4E92-AE85-E68E35C1F29A}" type="pres">
      <dgm:prSet presAssocID="{6EC12C5B-93E4-4E0D-8D28-EF3BD689A980}" presName="accent_3" presStyleCnt="0"/>
      <dgm:spPr/>
    </dgm:pt>
    <dgm:pt modelId="{477A225B-51E0-49CD-8D8B-7D31E5EF7808}" type="pres">
      <dgm:prSet presAssocID="{6EC12C5B-93E4-4E0D-8D28-EF3BD689A980}" presName="accentRepeatNode" presStyleLbl="solidFgAcc1" presStyleIdx="2" presStyleCnt="5"/>
      <dgm:spPr/>
    </dgm:pt>
    <dgm:pt modelId="{8CF6FBD4-F176-4091-827B-4E86B539E10C}" type="pres">
      <dgm:prSet presAssocID="{BE0CDD08-51CA-423A-9229-068EBB8898C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C6C6B-658B-4E8B-A0B4-31107353DC82}" type="pres">
      <dgm:prSet presAssocID="{BE0CDD08-51CA-423A-9229-068EBB8898CE}" presName="accent_4" presStyleCnt="0"/>
      <dgm:spPr/>
    </dgm:pt>
    <dgm:pt modelId="{4B69A75A-2B2A-48F2-BFE2-E798C2A596DE}" type="pres">
      <dgm:prSet presAssocID="{BE0CDD08-51CA-423A-9229-068EBB8898CE}" presName="accentRepeatNode" presStyleLbl="solidFgAcc1" presStyleIdx="3" presStyleCnt="5"/>
      <dgm:spPr/>
    </dgm:pt>
    <dgm:pt modelId="{9E7E07F1-8584-4CE1-9C1B-1D28D0D9EFA5}" type="pres">
      <dgm:prSet presAssocID="{9035774A-126A-40C3-B934-5B41444DB87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84E705-BD33-4016-A003-2B5BFB4683EA}" type="pres">
      <dgm:prSet presAssocID="{9035774A-126A-40C3-B934-5B41444DB873}" presName="accent_5" presStyleCnt="0"/>
      <dgm:spPr/>
    </dgm:pt>
    <dgm:pt modelId="{B7CBC365-3D1B-483A-ACB3-93B0F5F765DB}" type="pres">
      <dgm:prSet presAssocID="{9035774A-126A-40C3-B934-5B41444DB873}" presName="accentRepeatNode" presStyleLbl="solidFgAcc1" presStyleIdx="4" presStyleCnt="5"/>
      <dgm:spPr/>
    </dgm:pt>
  </dgm:ptLst>
  <dgm:cxnLst>
    <dgm:cxn modelId="{6359CC72-379E-4C6B-81FA-825CCE3DAA45}" type="presOf" srcId="{BE0CDD08-51CA-423A-9229-068EBB8898CE}" destId="{8CF6FBD4-F176-4091-827B-4E86B539E10C}" srcOrd="0" destOrd="0" presId="urn:microsoft.com/office/officeart/2008/layout/VerticalCurvedList"/>
    <dgm:cxn modelId="{A2A4D376-50CC-4AEF-BFBD-6DB4C0A8632A}" type="presOf" srcId="{28A0EF4B-EB00-4200-A683-A4BCAF717974}" destId="{54777C46-FE7E-401C-879C-97F117A39A71}" srcOrd="0" destOrd="0" presId="urn:microsoft.com/office/officeart/2008/layout/VerticalCurvedList"/>
    <dgm:cxn modelId="{237B2D35-F135-4EBC-BAB8-74C1CA559877}" type="presOf" srcId="{6EC12C5B-93E4-4E0D-8D28-EF3BD689A980}" destId="{76158975-D92A-4D72-8349-B5AD2CD7EA1E}" srcOrd="0" destOrd="0" presId="urn:microsoft.com/office/officeart/2008/layout/VerticalCurvedList"/>
    <dgm:cxn modelId="{EFAC50E7-6B0A-459A-8581-F233A191F0A4}" type="presOf" srcId="{9035774A-126A-40C3-B934-5B41444DB873}" destId="{9E7E07F1-8584-4CE1-9C1B-1D28D0D9EFA5}" srcOrd="0" destOrd="0" presId="urn:microsoft.com/office/officeart/2008/layout/VerticalCurvedList"/>
    <dgm:cxn modelId="{5BC843F7-249D-46EB-9420-2F52C36CCAEE}" type="presOf" srcId="{7796118C-3FE5-457F-B2D4-79A818D61B72}" destId="{7E72844E-92C3-4240-8A57-4A03CDDCFB85}" srcOrd="0" destOrd="0" presId="urn:microsoft.com/office/officeart/2008/layout/VerticalCurvedList"/>
    <dgm:cxn modelId="{D57B6E9E-D015-4802-9998-0A4517807D0F}" type="presOf" srcId="{D40FF376-9994-4483-9DDE-5026BBFCC1D0}" destId="{48EF9ACF-4D51-451D-9B02-48E4050DA98F}" srcOrd="0" destOrd="0" presId="urn:microsoft.com/office/officeart/2008/layout/VerticalCurvedList"/>
    <dgm:cxn modelId="{EB1CF252-4381-45B1-9FAC-A44DBB11494E}" srcId="{2DA8708E-299B-4B05-9A4D-0572F59243B9}" destId="{9035774A-126A-40C3-B934-5B41444DB873}" srcOrd="4" destOrd="0" parTransId="{8EC37B4F-7D1E-46F1-A7E4-FD461D4A0F42}" sibTransId="{57AA1B58-9EC4-4D54-AD2A-945952ADDF7C}"/>
    <dgm:cxn modelId="{CAD6CEA4-185D-4F0D-9205-6F88C3319191}" srcId="{2DA8708E-299B-4B05-9A4D-0572F59243B9}" destId="{D40FF376-9994-4483-9DDE-5026BBFCC1D0}" srcOrd="1" destOrd="0" parTransId="{813684FD-FD31-4E4F-9274-D8E1D9BD61E1}" sibTransId="{FD548B37-5C09-4EC3-BBA5-702848E8C627}"/>
    <dgm:cxn modelId="{E0DA20EB-EADE-4EB6-9E02-846EF4A358B8}" srcId="{2DA8708E-299B-4B05-9A4D-0572F59243B9}" destId="{BE0CDD08-51CA-423A-9229-068EBB8898CE}" srcOrd="3" destOrd="0" parTransId="{0CEC2ED9-BB21-47FB-A425-12015906B40A}" sibTransId="{E7830CA7-0378-4D81-A0F2-F86239AB997F}"/>
    <dgm:cxn modelId="{BB708633-1D0A-419F-8F44-BDAD097DF1EE}" srcId="{2DA8708E-299B-4B05-9A4D-0572F59243B9}" destId="{6EC12C5B-93E4-4E0D-8D28-EF3BD689A980}" srcOrd="2" destOrd="0" parTransId="{459937E2-31C7-4712-827A-89C6DE87FBA1}" sibTransId="{E20115DE-DAE6-417B-88FC-3E9D7E7EF1DC}"/>
    <dgm:cxn modelId="{4D629908-8436-4AB4-94E3-01A4A8EF12CC}" srcId="{2DA8708E-299B-4B05-9A4D-0572F59243B9}" destId="{28A0EF4B-EB00-4200-A683-A4BCAF717974}" srcOrd="0" destOrd="0" parTransId="{1FFCAFD5-D5E8-437E-8CDF-47AF2D8F4A5B}" sibTransId="{7796118C-3FE5-457F-B2D4-79A818D61B72}"/>
    <dgm:cxn modelId="{A9B46A9B-64EF-4806-96BE-3A5D2ED1BB34}" type="presOf" srcId="{2DA8708E-299B-4B05-9A4D-0572F59243B9}" destId="{12951629-6858-48C1-866B-8402E769BF19}" srcOrd="0" destOrd="0" presId="urn:microsoft.com/office/officeart/2008/layout/VerticalCurvedList"/>
    <dgm:cxn modelId="{834D62D0-8642-4FDB-BF1B-C7AAEDF23DFB}" type="presParOf" srcId="{12951629-6858-48C1-866B-8402E769BF19}" destId="{6618D222-E933-411F-AAAA-BE895A3B43F9}" srcOrd="0" destOrd="0" presId="urn:microsoft.com/office/officeart/2008/layout/VerticalCurvedList"/>
    <dgm:cxn modelId="{F21966C0-5E81-4C14-934E-9B2274E21952}" type="presParOf" srcId="{6618D222-E933-411F-AAAA-BE895A3B43F9}" destId="{C1687A64-3BA1-401C-8954-3E53F07691E2}" srcOrd="0" destOrd="0" presId="urn:microsoft.com/office/officeart/2008/layout/VerticalCurvedList"/>
    <dgm:cxn modelId="{A54E3366-994B-4268-A0AD-26F600894BDE}" type="presParOf" srcId="{C1687A64-3BA1-401C-8954-3E53F07691E2}" destId="{1B5B2F1D-B732-41C3-87EF-EBA1113F3278}" srcOrd="0" destOrd="0" presId="urn:microsoft.com/office/officeart/2008/layout/VerticalCurvedList"/>
    <dgm:cxn modelId="{05F25E75-A086-48AE-BD93-56CA61F1D432}" type="presParOf" srcId="{C1687A64-3BA1-401C-8954-3E53F07691E2}" destId="{7E72844E-92C3-4240-8A57-4A03CDDCFB85}" srcOrd="1" destOrd="0" presId="urn:microsoft.com/office/officeart/2008/layout/VerticalCurvedList"/>
    <dgm:cxn modelId="{7F51AB98-C6E6-460F-A7FB-7D96F4671305}" type="presParOf" srcId="{C1687A64-3BA1-401C-8954-3E53F07691E2}" destId="{D84F2DE1-2867-4F86-8845-A0A07EA299A4}" srcOrd="2" destOrd="0" presId="urn:microsoft.com/office/officeart/2008/layout/VerticalCurvedList"/>
    <dgm:cxn modelId="{5AB5F3E9-68B2-4D23-BEF9-F8F08AED05BD}" type="presParOf" srcId="{C1687A64-3BA1-401C-8954-3E53F07691E2}" destId="{B2F4D1DB-A653-40A0-9E80-4C666FB4F2B9}" srcOrd="3" destOrd="0" presId="urn:microsoft.com/office/officeart/2008/layout/VerticalCurvedList"/>
    <dgm:cxn modelId="{34A34A87-28A3-439B-93AF-8A5B889E1206}" type="presParOf" srcId="{6618D222-E933-411F-AAAA-BE895A3B43F9}" destId="{54777C46-FE7E-401C-879C-97F117A39A71}" srcOrd="1" destOrd="0" presId="urn:microsoft.com/office/officeart/2008/layout/VerticalCurvedList"/>
    <dgm:cxn modelId="{0BADDDFF-0000-4C56-88F6-979EB1B1994E}" type="presParOf" srcId="{6618D222-E933-411F-AAAA-BE895A3B43F9}" destId="{40AFA061-C21E-4AFB-9FDC-03C404A58189}" srcOrd="2" destOrd="0" presId="urn:microsoft.com/office/officeart/2008/layout/VerticalCurvedList"/>
    <dgm:cxn modelId="{8CE9261D-EB49-486F-A6A1-C39087E65F00}" type="presParOf" srcId="{40AFA061-C21E-4AFB-9FDC-03C404A58189}" destId="{EB0247E5-EF9E-4D1A-BEDE-2B4CDAFD6775}" srcOrd="0" destOrd="0" presId="urn:microsoft.com/office/officeart/2008/layout/VerticalCurvedList"/>
    <dgm:cxn modelId="{3519D890-E015-4BDB-87E0-E6A74E27C398}" type="presParOf" srcId="{6618D222-E933-411F-AAAA-BE895A3B43F9}" destId="{48EF9ACF-4D51-451D-9B02-48E4050DA98F}" srcOrd="3" destOrd="0" presId="urn:microsoft.com/office/officeart/2008/layout/VerticalCurvedList"/>
    <dgm:cxn modelId="{F6BFDC81-9744-46E5-9A11-8DB5EDD5A6CF}" type="presParOf" srcId="{6618D222-E933-411F-AAAA-BE895A3B43F9}" destId="{037C4286-16E6-41D1-9233-B1E59E81194F}" srcOrd="4" destOrd="0" presId="urn:microsoft.com/office/officeart/2008/layout/VerticalCurvedList"/>
    <dgm:cxn modelId="{4563AE30-A534-4DCD-A587-E676B12BFD6F}" type="presParOf" srcId="{037C4286-16E6-41D1-9233-B1E59E81194F}" destId="{A85D7A2D-2CF5-4287-9151-91148639D96F}" srcOrd="0" destOrd="0" presId="urn:microsoft.com/office/officeart/2008/layout/VerticalCurvedList"/>
    <dgm:cxn modelId="{266C50C8-38E3-4F06-93D1-BDE479E0D08F}" type="presParOf" srcId="{6618D222-E933-411F-AAAA-BE895A3B43F9}" destId="{76158975-D92A-4D72-8349-B5AD2CD7EA1E}" srcOrd="5" destOrd="0" presId="urn:microsoft.com/office/officeart/2008/layout/VerticalCurvedList"/>
    <dgm:cxn modelId="{C96DB83F-43E1-4CC2-9666-10D72AF5F2FD}" type="presParOf" srcId="{6618D222-E933-411F-AAAA-BE895A3B43F9}" destId="{155B1D2C-486C-4E92-AE85-E68E35C1F29A}" srcOrd="6" destOrd="0" presId="urn:microsoft.com/office/officeart/2008/layout/VerticalCurvedList"/>
    <dgm:cxn modelId="{9DCC988F-7302-4270-866F-DA7E9C728021}" type="presParOf" srcId="{155B1D2C-486C-4E92-AE85-E68E35C1F29A}" destId="{477A225B-51E0-49CD-8D8B-7D31E5EF7808}" srcOrd="0" destOrd="0" presId="urn:microsoft.com/office/officeart/2008/layout/VerticalCurvedList"/>
    <dgm:cxn modelId="{CDBE9F2E-F341-4CF4-9BB9-689CEFE89767}" type="presParOf" srcId="{6618D222-E933-411F-AAAA-BE895A3B43F9}" destId="{8CF6FBD4-F176-4091-827B-4E86B539E10C}" srcOrd="7" destOrd="0" presId="urn:microsoft.com/office/officeart/2008/layout/VerticalCurvedList"/>
    <dgm:cxn modelId="{A7115D52-8A04-4941-9DC8-333080CA9DA1}" type="presParOf" srcId="{6618D222-E933-411F-AAAA-BE895A3B43F9}" destId="{818C6C6B-658B-4E8B-A0B4-31107353DC82}" srcOrd="8" destOrd="0" presId="urn:microsoft.com/office/officeart/2008/layout/VerticalCurvedList"/>
    <dgm:cxn modelId="{F97DB407-F121-4361-93DC-D98093C1A85E}" type="presParOf" srcId="{818C6C6B-658B-4E8B-A0B4-31107353DC82}" destId="{4B69A75A-2B2A-48F2-BFE2-E798C2A596DE}" srcOrd="0" destOrd="0" presId="urn:microsoft.com/office/officeart/2008/layout/VerticalCurvedList"/>
    <dgm:cxn modelId="{E1683192-CCF1-4010-8F7A-B4DDD7B33274}" type="presParOf" srcId="{6618D222-E933-411F-AAAA-BE895A3B43F9}" destId="{9E7E07F1-8584-4CE1-9C1B-1D28D0D9EFA5}" srcOrd="9" destOrd="0" presId="urn:microsoft.com/office/officeart/2008/layout/VerticalCurvedList"/>
    <dgm:cxn modelId="{5AB96709-DB80-4B37-82B0-596A4FE89A88}" type="presParOf" srcId="{6618D222-E933-411F-AAAA-BE895A3B43F9}" destId="{4484E705-BD33-4016-A003-2B5BFB4683EA}" srcOrd="10" destOrd="0" presId="urn:microsoft.com/office/officeart/2008/layout/VerticalCurvedList"/>
    <dgm:cxn modelId="{F4E56767-0D0D-4A2E-A056-7801761CE2B4}" type="presParOf" srcId="{4484E705-BD33-4016-A003-2B5BFB4683EA}" destId="{B7CBC365-3D1B-483A-ACB3-93B0F5F765D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2844E-92C3-4240-8A57-4A03CDDCFB85}">
      <dsp:nvSpPr>
        <dsp:cNvPr id="0" name=""/>
        <dsp:cNvSpPr/>
      </dsp:nvSpPr>
      <dsp:spPr>
        <a:xfrm>
          <a:off x="-3336610" y="-513200"/>
          <a:ext cx="3978728" cy="3978728"/>
        </a:xfrm>
        <a:prstGeom prst="blockArc">
          <a:avLst>
            <a:gd name="adj1" fmla="val 18900000"/>
            <a:gd name="adj2" fmla="val 2700000"/>
            <a:gd name="adj3" fmla="val 543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77C46-FE7E-401C-879C-97F117A39A71}">
      <dsp:nvSpPr>
        <dsp:cNvPr id="0" name=""/>
        <dsp:cNvSpPr/>
      </dsp:nvSpPr>
      <dsp:spPr>
        <a:xfrm>
          <a:off x="281813" y="184461"/>
          <a:ext cx="7601438" cy="3691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02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思源黑体 CN Light" pitchFamily="34" charset="-122"/>
              <a:ea typeface="思源黑体 CN Light" pitchFamily="34" charset="-122"/>
            </a:rPr>
            <a:t>方案策划</a:t>
          </a:r>
          <a:endParaRPr lang="zh-CN" altLang="en-US" sz="1400" kern="1200" dirty="0"/>
        </a:p>
      </dsp:txBody>
      <dsp:txXfrm>
        <a:off x="281813" y="184461"/>
        <a:ext cx="7601438" cy="369159"/>
      </dsp:txXfrm>
    </dsp:sp>
    <dsp:sp modelId="{EB0247E5-EF9E-4D1A-BEDE-2B4CDAFD6775}">
      <dsp:nvSpPr>
        <dsp:cNvPr id="0" name=""/>
        <dsp:cNvSpPr/>
      </dsp:nvSpPr>
      <dsp:spPr>
        <a:xfrm>
          <a:off x="51088" y="138316"/>
          <a:ext cx="461448" cy="46144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F9ACF-4D51-451D-9B02-48E4050DA98F}">
      <dsp:nvSpPr>
        <dsp:cNvPr id="0" name=""/>
        <dsp:cNvSpPr/>
      </dsp:nvSpPr>
      <dsp:spPr>
        <a:xfrm>
          <a:off x="546341" y="738022"/>
          <a:ext cx="7336909" cy="3691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02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思源黑体 CN Light" pitchFamily="34" charset="-122"/>
              <a:ea typeface="思源黑体 CN Light" pitchFamily="34" charset="-122"/>
            </a:rPr>
            <a:t>画面设计</a:t>
          </a:r>
          <a:endParaRPr lang="zh-CN" altLang="en-US" sz="1200" kern="1200" dirty="0"/>
        </a:p>
      </dsp:txBody>
      <dsp:txXfrm>
        <a:off x="546341" y="738022"/>
        <a:ext cx="7336909" cy="369159"/>
      </dsp:txXfrm>
    </dsp:sp>
    <dsp:sp modelId="{A85D7A2D-2CF5-4287-9151-91148639D96F}">
      <dsp:nvSpPr>
        <dsp:cNvPr id="0" name=""/>
        <dsp:cNvSpPr/>
      </dsp:nvSpPr>
      <dsp:spPr>
        <a:xfrm>
          <a:off x="315617" y="691878"/>
          <a:ext cx="461448" cy="46144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58975-D92A-4D72-8349-B5AD2CD7EA1E}">
      <dsp:nvSpPr>
        <dsp:cNvPr id="0" name=""/>
        <dsp:cNvSpPr/>
      </dsp:nvSpPr>
      <dsp:spPr>
        <a:xfrm>
          <a:off x="627530" y="1291584"/>
          <a:ext cx="7255720" cy="3691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02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思源黑体 CN Light" pitchFamily="34" charset="-122"/>
              <a:ea typeface="思源黑体 CN Light" pitchFamily="34" charset="-122"/>
            </a:rPr>
            <a:t>程序开发</a:t>
          </a:r>
          <a:endParaRPr lang="zh-CN" altLang="en-US" sz="1200" kern="1200" dirty="0"/>
        </a:p>
      </dsp:txBody>
      <dsp:txXfrm>
        <a:off x="627530" y="1291584"/>
        <a:ext cx="7255720" cy="369159"/>
      </dsp:txXfrm>
    </dsp:sp>
    <dsp:sp modelId="{477A225B-51E0-49CD-8D8B-7D31E5EF7808}">
      <dsp:nvSpPr>
        <dsp:cNvPr id="0" name=""/>
        <dsp:cNvSpPr/>
      </dsp:nvSpPr>
      <dsp:spPr>
        <a:xfrm>
          <a:off x="396806" y="1245439"/>
          <a:ext cx="461448" cy="46144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6FBD4-F176-4091-827B-4E86B539E10C}">
      <dsp:nvSpPr>
        <dsp:cNvPr id="0" name=""/>
        <dsp:cNvSpPr/>
      </dsp:nvSpPr>
      <dsp:spPr>
        <a:xfrm>
          <a:off x="546341" y="1845145"/>
          <a:ext cx="7336909" cy="3691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020" tIns="33020" rIns="33020" bIns="3302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思源黑体 CN Light" pitchFamily="34" charset="-122"/>
              <a:ea typeface="思源黑体 CN Light" pitchFamily="34" charset="-122"/>
            </a:rPr>
            <a:t>上线测试</a:t>
          </a:r>
          <a:endParaRPr lang="zh-CN" altLang="en-US" sz="1200" b="0" kern="1200" dirty="0"/>
        </a:p>
      </dsp:txBody>
      <dsp:txXfrm>
        <a:off x="546341" y="1845145"/>
        <a:ext cx="7336909" cy="369159"/>
      </dsp:txXfrm>
    </dsp:sp>
    <dsp:sp modelId="{4B69A75A-2B2A-48F2-BFE2-E798C2A596DE}">
      <dsp:nvSpPr>
        <dsp:cNvPr id="0" name=""/>
        <dsp:cNvSpPr/>
      </dsp:nvSpPr>
      <dsp:spPr>
        <a:xfrm>
          <a:off x="315617" y="1799001"/>
          <a:ext cx="461448" cy="46144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E07F1-8584-4CE1-9C1B-1D28D0D9EFA5}">
      <dsp:nvSpPr>
        <dsp:cNvPr id="0" name=""/>
        <dsp:cNvSpPr/>
      </dsp:nvSpPr>
      <dsp:spPr>
        <a:xfrm>
          <a:off x="281813" y="2398707"/>
          <a:ext cx="7601438" cy="36915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02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思源黑体 CN Light" pitchFamily="34" charset="-122"/>
              <a:ea typeface="思源黑体 CN Light" pitchFamily="34" charset="-122"/>
            </a:rPr>
            <a:t>交付</a:t>
          </a:r>
          <a:endParaRPr lang="zh-CN" altLang="en-US" sz="1400" kern="1200" dirty="0"/>
        </a:p>
      </dsp:txBody>
      <dsp:txXfrm>
        <a:off x="281813" y="2398707"/>
        <a:ext cx="7601438" cy="369159"/>
      </dsp:txXfrm>
    </dsp:sp>
    <dsp:sp modelId="{B7CBC365-3D1B-483A-ACB3-93B0F5F765DB}">
      <dsp:nvSpPr>
        <dsp:cNvPr id="0" name=""/>
        <dsp:cNvSpPr/>
      </dsp:nvSpPr>
      <dsp:spPr>
        <a:xfrm>
          <a:off x="51088" y="2352562"/>
          <a:ext cx="461448" cy="46144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4792B-33BE-4656-B8EF-6AADF8510EBE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1853D-C178-4115-B57D-D1720CCF47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52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FF927-E3AA-40A6-8FC1-C2165D042620}" type="datetimeFigureOut">
              <a:rPr lang="zh-CN" altLang="en-US" smtClean="0"/>
              <a:t>2014/8/21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CABC0-0A1A-4A6E-81B3-1F2261525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3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32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79512" y="4731990"/>
            <a:ext cx="4972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sz="800" b="0" i="0" kern="1200" cap="all" dirty="0" smtClean="0">
                <a:solidFill>
                  <a:schemeClr val="tx1"/>
                </a:solidFill>
                <a:effectLst/>
                <a:latin typeface="思源黑体 CN Regular" pitchFamily="34" charset="-122"/>
                <a:ea typeface="思源黑体 CN Regular" pitchFamily="34" charset="-122"/>
                <a:cs typeface="+mn-cs"/>
              </a:rPr>
              <a:t>上海帕索工业设计有限公司　　地址：</a:t>
            </a:r>
            <a:r>
              <a:rPr lang="zh-CN" altLang="en-US" sz="800" b="0" i="0" kern="1200" dirty="0" smtClean="0">
                <a:solidFill>
                  <a:schemeClr val="tx1"/>
                </a:solidFill>
                <a:effectLst/>
                <a:latin typeface="思源黑体 CN Regular" pitchFamily="34" charset="-122"/>
                <a:ea typeface="思源黑体 CN Regular" pitchFamily="34" charset="-122"/>
                <a:cs typeface="+mn-cs"/>
              </a:rPr>
              <a:t>上海浦东区金桥路</a:t>
            </a:r>
            <a:r>
              <a:rPr lang="en-US" altLang="zh-CN" sz="800" b="0" i="0" kern="1200" dirty="0" smtClean="0">
                <a:solidFill>
                  <a:schemeClr val="tx1"/>
                </a:solidFill>
                <a:effectLst/>
                <a:latin typeface="思源黑体 CN Regular" pitchFamily="34" charset="-122"/>
                <a:ea typeface="思源黑体 CN Regular" pitchFamily="34" charset="-122"/>
                <a:cs typeface="+mn-cs"/>
              </a:rPr>
              <a:t>1399</a:t>
            </a:r>
            <a:r>
              <a:rPr lang="zh-CN" altLang="en-US" sz="800" b="0" i="0" kern="1200" dirty="0" smtClean="0">
                <a:solidFill>
                  <a:schemeClr val="tx1"/>
                </a:solidFill>
                <a:effectLst/>
                <a:latin typeface="思源黑体 CN Regular" pitchFamily="34" charset="-122"/>
                <a:ea typeface="思源黑体 CN Regular" pitchFamily="34" charset="-122"/>
                <a:cs typeface="+mn-cs"/>
              </a:rPr>
              <a:t>号</a:t>
            </a:r>
            <a:r>
              <a:rPr lang="en-US" altLang="zh-CN" sz="800" b="0" i="0" kern="1200" dirty="0" smtClean="0">
                <a:solidFill>
                  <a:schemeClr val="tx1"/>
                </a:solidFill>
                <a:effectLst/>
                <a:latin typeface="思源黑体 CN Regular" pitchFamily="34" charset="-122"/>
                <a:ea typeface="思源黑体 CN Regular" pitchFamily="34" charset="-122"/>
                <a:cs typeface="+mn-cs"/>
              </a:rPr>
              <a:t>1606</a:t>
            </a:r>
            <a:r>
              <a:rPr lang="zh-CN" altLang="en-US" sz="800" b="0" i="0" kern="1200" dirty="0" smtClean="0">
                <a:solidFill>
                  <a:schemeClr val="tx1"/>
                </a:solidFill>
                <a:effectLst/>
                <a:latin typeface="思源黑体 CN Regular" pitchFamily="34" charset="-122"/>
                <a:ea typeface="思源黑体 CN Regular" pitchFamily="34" charset="-122"/>
                <a:cs typeface="+mn-cs"/>
              </a:rPr>
              <a:t>室　　电话</a:t>
            </a:r>
            <a:r>
              <a:rPr lang="en-US" altLang="zh-CN" sz="800" b="0" i="0" kern="1200" dirty="0" smtClean="0">
                <a:solidFill>
                  <a:schemeClr val="tx1"/>
                </a:solidFill>
                <a:effectLst/>
                <a:latin typeface="思源黑体 CN Regular" pitchFamily="34" charset="-122"/>
                <a:ea typeface="思源黑体 CN Regular" pitchFamily="34" charset="-122"/>
                <a:cs typeface="+mn-cs"/>
              </a:rPr>
              <a:t>: 021-58996109</a:t>
            </a:r>
            <a:endParaRPr lang="zh-CN" altLang="en-US" sz="800" b="0" dirty="0">
              <a:latin typeface="思源黑体 CN Regular" pitchFamily="34" charset="-122"/>
              <a:ea typeface="思源黑体 CN Regula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541302"/>
            <a:ext cx="1134003" cy="3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4515966"/>
            <a:ext cx="8712968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195736" y="2315310"/>
            <a:ext cx="5112568" cy="512880"/>
            <a:chOff x="2730278" y="2140170"/>
            <a:chExt cx="5112568" cy="512880"/>
          </a:xfrm>
        </p:grpSpPr>
        <p:sp>
          <p:nvSpPr>
            <p:cNvPr id="4" name="TextBox 3"/>
            <p:cNvSpPr txBox="1"/>
            <p:nvPr/>
          </p:nvSpPr>
          <p:spPr>
            <a:xfrm>
              <a:off x="4426526" y="2283718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 CN Regular" pitchFamily="34" charset="-122"/>
                  <a:ea typeface="思源黑体 CN Regular" pitchFamily="34" charset="-122"/>
                </a:rPr>
                <a:t>昂科威微信营销小</a:t>
              </a:r>
              <a:r>
                <a:rPr lang="zh-CN" altLang="en-US" dirty="0" smtClean="0">
                  <a:latin typeface="思源黑体 CN Regular" pitchFamily="34" charset="-122"/>
                  <a:ea typeface="思源黑体 CN Regular" pitchFamily="34" charset="-122"/>
                </a:rPr>
                <a:t>游戏策划方案</a:t>
              </a:r>
              <a:endParaRPr lang="zh-CN" altLang="en-US" dirty="0">
                <a:latin typeface="思源黑体 CN Regular" pitchFamily="34" charset="-122"/>
                <a:ea typeface="思源黑体 CN Regular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278" y="2140170"/>
              <a:ext cx="1520400" cy="51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8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"/>
          <a:stretch/>
        </p:blipFill>
        <p:spPr bwMode="auto">
          <a:xfrm>
            <a:off x="179512" y="432073"/>
            <a:ext cx="8784976" cy="393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92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194306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Light" pitchFamily="34" charset="-122"/>
                <a:ea typeface="思源黑体 CN Light" pitchFamily="34" charset="-122"/>
              </a:rPr>
              <a:t>昂科威微信营销小</a:t>
            </a:r>
            <a:r>
              <a:rPr lang="zh-CN" altLang="en-US" dirty="0" smtClean="0">
                <a:latin typeface="思源黑体 CN Light" pitchFamily="34" charset="-122"/>
                <a:ea typeface="思源黑体 CN Light" pitchFamily="34" charset="-122"/>
              </a:rPr>
              <a:t>游戏</a:t>
            </a:r>
            <a:r>
              <a:rPr lang="en-US" altLang="zh-CN" dirty="0" smtClean="0">
                <a:latin typeface="思源黑体 CN Light" pitchFamily="34" charset="-122"/>
                <a:ea typeface="思源黑体 CN Light" pitchFamily="34" charset="-122"/>
              </a:rPr>
              <a:t>——</a:t>
            </a:r>
            <a:r>
              <a:rPr lang="zh-CN" altLang="en-US" dirty="0" smtClean="0">
                <a:latin typeface="思源黑体 CN Light" pitchFamily="34" charset="-122"/>
                <a:ea typeface="思源黑体 CN Light" pitchFamily="34" charset="-122"/>
              </a:rPr>
              <a:t>游戏说明</a:t>
            </a:r>
            <a:endParaRPr lang="en-US" altLang="zh-CN" dirty="0"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6611"/>
            <a:ext cx="7560840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每次用户的得分均不做记录，但是用户可以分享本次游戏得分。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通过文字引导用户填写资料，填写后资料上传至服务端，需要平台来进行数据收集工作。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游戏的趣味性在一定程度上增加了游戏的传播力度，建议适当增加软广式的元素至游戏中，增加传播，并且提升游戏趣味性。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050" dirty="0">
                <a:latin typeface="思源黑体 CN Light" pitchFamily="34" charset="-122"/>
                <a:ea typeface="思源黑体 CN Light" pitchFamily="34" charset="-122"/>
              </a:rPr>
              <a:t>画面设计</a:t>
            </a:r>
            <a:r>
              <a:rPr lang="zh-CN" altLang="en-US" sz="1000" dirty="0">
                <a:latin typeface="思源黑体 CN Light" pitchFamily="34" charset="-122"/>
                <a:ea typeface="思源黑体 CN Light" pitchFamily="34" charset="-122"/>
              </a:rPr>
              <a:t>（大致有</a:t>
            </a:r>
            <a:r>
              <a:rPr lang="en-US" altLang="zh-CN" sz="1000" dirty="0">
                <a:solidFill>
                  <a:srgbClr val="FF0000"/>
                </a:solidFill>
                <a:latin typeface="思源黑体 CN Light" pitchFamily="34" charset="-122"/>
                <a:ea typeface="思源黑体 CN Light" pitchFamily="34" charset="-122"/>
              </a:rPr>
              <a:t>6</a:t>
            </a:r>
            <a:r>
              <a:rPr lang="zh-CN" altLang="en-US" sz="1000" dirty="0">
                <a:solidFill>
                  <a:srgbClr val="FF0000"/>
                </a:solidFill>
                <a:latin typeface="思源黑体 CN Light" pitchFamily="34" charset="-122"/>
                <a:ea typeface="思源黑体 CN Light" pitchFamily="34" charset="-122"/>
              </a:rPr>
              <a:t>个界面</a:t>
            </a:r>
            <a:r>
              <a:rPr lang="zh-CN" altLang="en-US" sz="1000" dirty="0">
                <a:latin typeface="思源黑体 CN Light" pitchFamily="34" charset="-122"/>
                <a:ea typeface="思源黑体 CN Light" pitchFamily="34" charset="-122"/>
              </a:rPr>
              <a:t>，</a:t>
            </a:r>
            <a:r>
              <a:rPr lang="en-US" altLang="zh-CN" sz="1000" dirty="0">
                <a:latin typeface="思源黑体 CN Light" pitchFamily="34" charset="-122"/>
                <a:ea typeface="思源黑体 CN Light" pitchFamily="34" charset="-122"/>
              </a:rPr>
              <a:t>loading</a:t>
            </a:r>
            <a:r>
              <a:rPr lang="zh-CN" altLang="en-US" sz="1000" dirty="0">
                <a:latin typeface="思源黑体 CN Light" pitchFamily="34" charset="-122"/>
                <a:ea typeface="思源黑体 CN Light" pitchFamily="34" charset="-122"/>
              </a:rPr>
              <a:t>界面、说明界面、主界面、得分界面、分享界面、表单界面</a:t>
            </a:r>
            <a:r>
              <a:rPr lang="zh-CN" altLang="en-US" sz="1000" dirty="0" smtClean="0">
                <a:latin typeface="思源黑体 CN Light" pitchFamily="34" charset="-122"/>
                <a:ea typeface="思源黑体 CN Light" pitchFamily="34" charset="-122"/>
              </a:rPr>
              <a:t>）</a:t>
            </a:r>
            <a:endParaRPr lang="en-US" altLang="zh-CN" sz="1000" dirty="0" smtClean="0">
              <a:latin typeface="思源黑体 CN Light" pitchFamily="34" charset="-122"/>
              <a:ea typeface="思源黑体 CN Light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050" dirty="0">
                <a:latin typeface="思源黑体 CN Light" pitchFamily="34" charset="-122"/>
                <a:ea typeface="思源黑体 CN Light" pitchFamily="34" charset="-122"/>
              </a:rPr>
              <a:t>程序开发</a:t>
            </a:r>
            <a:r>
              <a:rPr lang="zh-CN" altLang="en-US" sz="1000" dirty="0">
                <a:latin typeface="思源黑体 CN Light" pitchFamily="34" charset="-122"/>
                <a:ea typeface="思源黑体 CN Light" pitchFamily="34" charset="-122"/>
              </a:rPr>
              <a:t>（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同时兼容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以及安卓</a:t>
            </a:r>
            <a:r>
              <a:rPr lang="zh-CN" altLang="en-US" sz="1000" dirty="0">
                <a:latin typeface="思源黑体 CN Light" pitchFamily="34" charset="-122"/>
                <a:ea typeface="思源黑体 CN Light" pitchFamily="34" charset="-122"/>
              </a:rPr>
              <a:t>），在微信中</a:t>
            </a:r>
            <a:r>
              <a:rPr lang="zh-CN" altLang="en-US" sz="1000" dirty="0" smtClean="0">
                <a:latin typeface="思源黑体 CN Light" pitchFamily="34" charset="-122"/>
                <a:ea typeface="思源黑体 CN Light" pitchFamily="34" charset="-122"/>
              </a:rPr>
              <a:t>运行</a:t>
            </a:r>
            <a:r>
              <a:rPr lang="zh-CN" altLang="en-US" sz="1000" dirty="0">
                <a:latin typeface="思源黑体 CN Light" pitchFamily="34" charset="-122"/>
                <a:ea typeface="思源黑体 CN Light" pitchFamily="34" charset="-122"/>
              </a:rPr>
              <a:t>。</a:t>
            </a:r>
            <a:endParaRPr lang="en-US" altLang="zh-CN" sz="1000" dirty="0" smtClean="0">
              <a:latin typeface="思源黑体 CN Light" pitchFamily="34" charset="-122"/>
              <a:ea typeface="思源黑体 CN Light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000" dirty="0" smtClean="0">
                <a:ea typeface="思源黑体 CN Light" pitchFamily="34" charset="-122"/>
              </a:rPr>
              <a:t>游戏建议最终放在平台服务器上运行</a:t>
            </a:r>
            <a:r>
              <a:rPr lang="en-US" altLang="zh-CN" sz="1000" dirty="0" smtClean="0">
                <a:ea typeface="思源黑体 CN Light" pitchFamily="34" charset="-122"/>
              </a:rPr>
              <a:t>【</a:t>
            </a:r>
            <a:r>
              <a:rPr lang="zh-CN" altLang="en-US" sz="1000" dirty="0" smtClean="0">
                <a:ea typeface="思源黑体 CN Light" pitchFamily="34" charset="-122"/>
              </a:rPr>
              <a:t>需要进一步和平台开发方沟通</a:t>
            </a:r>
            <a:r>
              <a:rPr lang="en-US" altLang="zh-CN" sz="1000" dirty="0" smtClean="0">
                <a:ea typeface="思源黑体 CN Light" pitchFamily="34" charset="-122"/>
              </a:rPr>
              <a:t>】</a:t>
            </a:r>
            <a:r>
              <a:rPr lang="zh-CN" altLang="en-US" sz="1000" dirty="0" smtClean="0">
                <a:ea typeface="思源黑体 CN Light" pitchFamily="34" charset="-122"/>
              </a:rPr>
              <a:t>。</a:t>
            </a:r>
            <a:endParaRPr lang="zh-CN" altLang="en-US" sz="10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33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699542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Light" pitchFamily="34" charset="-122"/>
                <a:ea typeface="思源黑体 CN Light" pitchFamily="34" charset="-122"/>
              </a:rPr>
              <a:t>昂科威微信营销小</a:t>
            </a:r>
            <a:r>
              <a:rPr lang="zh-CN" altLang="en-US" dirty="0" smtClean="0">
                <a:latin typeface="思源黑体 CN Light" pitchFamily="34" charset="-122"/>
                <a:ea typeface="思源黑体 CN Light" pitchFamily="34" charset="-122"/>
              </a:rPr>
              <a:t>游戏</a:t>
            </a:r>
            <a:r>
              <a:rPr lang="en-US" altLang="zh-CN" dirty="0" smtClean="0">
                <a:latin typeface="思源黑体 CN Light" pitchFamily="34" charset="-122"/>
                <a:ea typeface="思源黑体 CN Light" pitchFamily="34" charset="-122"/>
              </a:rPr>
              <a:t>——</a:t>
            </a:r>
            <a:r>
              <a:rPr lang="zh-CN" altLang="en-US" dirty="0" smtClean="0">
                <a:latin typeface="思源黑体 CN Light" pitchFamily="34" charset="-122"/>
                <a:ea typeface="思源黑体 CN Light" pitchFamily="34" charset="-122"/>
              </a:rPr>
              <a:t>开发流程</a:t>
            </a:r>
            <a:endParaRPr lang="en-US" altLang="zh-CN" dirty="0">
              <a:latin typeface="思源黑体 CN Light" pitchFamily="34" charset="-122"/>
              <a:ea typeface="思源黑体 CN Light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67544" y="1275606"/>
            <a:ext cx="7920880" cy="2952328"/>
            <a:chOff x="467544" y="1419622"/>
            <a:chExt cx="7920880" cy="2952328"/>
          </a:xfrm>
        </p:grpSpPr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4206042132"/>
                </p:ext>
              </p:extLst>
            </p:nvPr>
          </p:nvGraphicFramePr>
          <p:xfrm>
            <a:off x="467544" y="1419622"/>
            <a:ext cx="7920880" cy="29523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97906" y="16263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4606" y="21749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8426" y="2723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4606" y="32798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7906" y="38586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4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05029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Light" pitchFamily="34" charset="-122"/>
                <a:ea typeface="思源黑体 CN Light" pitchFamily="34" charset="-122"/>
              </a:rPr>
              <a:t>昂科威微信营销小</a:t>
            </a:r>
            <a:r>
              <a:rPr lang="zh-CN" altLang="en-US" dirty="0" smtClean="0">
                <a:latin typeface="思源黑体 CN Light" pitchFamily="34" charset="-122"/>
                <a:ea typeface="思源黑体 CN Light" pitchFamily="34" charset="-122"/>
              </a:rPr>
              <a:t>游戏</a:t>
            </a:r>
            <a:r>
              <a:rPr lang="en-US" altLang="zh-CN" dirty="0" smtClean="0">
                <a:latin typeface="思源黑体 CN Light" pitchFamily="34" charset="-122"/>
                <a:ea typeface="思源黑体 CN Light" pitchFamily="34" charset="-122"/>
              </a:rPr>
              <a:t>——</a:t>
            </a:r>
            <a:r>
              <a:rPr lang="zh-CN" altLang="en-US" dirty="0" smtClean="0">
                <a:latin typeface="思源黑体 CN Light" pitchFamily="34" charset="-122"/>
                <a:ea typeface="思源黑体 CN Light" pitchFamily="34" charset="-122"/>
              </a:rPr>
              <a:t>画面风格</a:t>
            </a:r>
            <a:endParaRPr lang="en-US" altLang="zh-CN" dirty="0"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460851"/>
            <a:ext cx="4935840" cy="29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 smtClean="0">
                <a:latin typeface="思源黑体 CN Regular" pitchFamily="34" charset="-122"/>
                <a:ea typeface="思源黑体 CN Regular" pitchFamily="34" charset="-122"/>
              </a:rPr>
              <a:t>画面以昂科威的为主要元素，画风尽量靠近官网，简洁大气带有商务风格</a:t>
            </a:r>
            <a:endParaRPr lang="en-US" altLang="zh-CN" sz="1000" dirty="0" smtClean="0">
              <a:latin typeface="思源黑体 CN Regular" pitchFamily="34" charset="-122"/>
              <a:ea typeface="思源黑体 CN Regular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3"/>
          <a:stretch/>
        </p:blipFill>
        <p:spPr bwMode="auto">
          <a:xfrm>
            <a:off x="480720" y="2175945"/>
            <a:ext cx="3656319" cy="17639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75945"/>
            <a:ext cx="3833907" cy="17639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6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99892" y="2032417"/>
            <a:ext cx="1944216" cy="1078667"/>
            <a:chOff x="3563888" y="1997139"/>
            <a:chExt cx="1944216" cy="1078667"/>
          </a:xfrm>
        </p:grpSpPr>
        <p:sp>
          <p:nvSpPr>
            <p:cNvPr id="2" name="TextBox 1"/>
            <p:cNvSpPr txBox="1"/>
            <p:nvPr/>
          </p:nvSpPr>
          <p:spPr>
            <a:xfrm>
              <a:off x="4427984" y="2690362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思源黑体 CN Regular" pitchFamily="34" charset="-122"/>
                  <a:ea typeface="思源黑体 CN Regular" pitchFamily="34" charset="-122"/>
                </a:rPr>
                <a:t>结束啦</a:t>
              </a:r>
              <a:r>
                <a:rPr lang="en-US" altLang="zh-CN" sz="1400" dirty="0" smtClean="0">
                  <a:latin typeface="思源黑体 CN Regular" pitchFamily="34" charset="-122"/>
                  <a:ea typeface="思源黑体 CN Regular" pitchFamily="34" charset="-122"/>
                </a:rPr>
                <a:t>~</a:t>
              </a:r>
              <a:endParaRPr lang="zh-CN" altLang="en-US" sz="1400" dirty="0">
                <a:latin typeface="思源黑体 CN Regular" pitchFamily="34" charset="-122"/>
                <a:ea typeface="思源黑体 CN Regular" pitchFamily="34" charset="-122"/>
              </a:endParaRPr>
            </a:p>
          </p:txBody>
        </p:sp>
        <p:pic>
          <p:nvPicPr>
            <p:cNvPr id="10242" name="Picture 2" descr="http://pic1a.nipic.com/20090317/743111_093751098_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90"/>
            <a:stretch/>
          </p:blipFill>
          <p:spPr bwMode="auto">
            <a:xfrm>
              <a:off x="3563888" y="1997139"/>
              <a:ext cx="864096" cy="1078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85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221</Words>
  <Application>Microsoft Office PowerPoint</Application>
  <PresentationFormat>全屏显示(16:9)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思源黑体 CN Regular</vt:lpstr>
      <vt:lpstr>Calibri</vt:lpstr>
      <vt:lpstr>思源黑体 CN Light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puzzle-23</dc:creator>
  <cp:lastModifiedBy>wangshow</cp:lastModifiedBy>
  <cp:revision>49</cp:revision>
  <dcterms:created xsi:type="dcterms:W3CDTF">2014-08-07T02:08:38Z</dcterms:created>
  <dcterms:modified xsi:type="dcterms:W3CDTF">2014-08-21T08:58:12Z</dcterms:modified>
</cp:coreProperties>
</file>