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74" r:id="rId7"/>
    <p:sldId id="261" r:id="rId8"/>
    <p:sldId id="269" r:id="rId9"/>
    <p:sldId id="270" r:id="rId10"/>
    <p:sldId id="266" r:id="rId11"/>
    <p:sldId id="271" r:id="rId12"/>
    <p:sldId id="267" r:id="rId13"/>
    <p:sldId id="272" r:id="rId14"/>
    <p:sldId id="26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4E611-5D11-448A-AD25-699742DFE9A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B7D443E-1E82-4C17-B70C-521312330197}">
      <dgm:prSet/>
      <dgm:spPr/>
      <dgm:t>
        <a:bodyPr/>
        <a:lstStyle/>
        <a:p>
          <a:pPr rtl="0"/>
          <a:r>
            <a:rPr lang="en-US" b="0" i="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Tổng </a:t>
          </a:r>
          <a:r>
            <a:rPr lang="en-US" b="0" i="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quan</a:t>
          </a:r>
          <a:r>
            <a:rPr lang="en-US" b="0" i="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b="0" i="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đề</a:t>
          </a:r>
          <a:r>
            <a:rPr lang="en-US" b="0" i="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b="0" i="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tài</a:t>
          </a:r>
          <a:endParaRPr lang="en-US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C528534-6137-4F03-9932-CF0CD91CAA94}" type="parTrans" cxnId="{39E80B83-968C-4F20-B49E-5C998904733A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8AFAFDF-2E7D-47DF-9E0F-0EE4B01D2858}" type="sibTrans" cxnId="{39E80B83-968C-4F20-B49E-5C998904733A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A73D67DC-6288-4CE9-9CAE-AAA7A49FD8D2}">
      <dgm:prSet/>
      <dgm:spPr/>
      <dgm:t>
        <a:bodyPr/>
        <a:lstStyle/>
        <a:p>
          <a:pPr rtl="0"/>
          <a:r>
            <a:rPr lang="en-US" b="0" i="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Cơ</a:t>
          </a:r>
          <a:r>
            <a:rPr lang="en-US" b="0" i="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b="0" i="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sở</a:t>
          </a:r>
          <a:r>
            <a:rPr lang="en-US" b="0" i="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b="0" i="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công</a:t>
          </a:r>
          <a:r>
            <a:rPr lang="en-US" b="0" i="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b="0" i="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nghệ</a:t>
          </a:r>
          <a:endParaRPr lang="en-US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C52E90F-D4FC-4FB0-8F19-D066AB782507}" type="parTrans" cxnId="{259B7D51-9DAE-40A1-BB93-C11FA1D0AD5F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61D84D9-84FE-4BDF-86B6-2AAFD50B7B9D}" type="sibTrans" cxnId="{259B7D51-9DAE-40A1-BB93-C11FA1D0AD5F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DC82B8B-58DE-4F16-8F3C-621AE9D858E2}">
      <dgm:prSet/>
      <dgm:spPr/>
      <dgm:t>
        <a:bodyPr/>
        <a:lstStyle/>
        <a:p>
          <a:pPr rtl="0"/>
          <a:r>
            <a:rPr lang="en-US" b="0" i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Chi tiết đề tài</a:t>
          </a:r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A63E25D-26A2-4CBD-8A13-3CC71AEDE93C}" type="parTrans" cxnId="{09ABDF81-D90A-4353-A4A7-EF618277BB3C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A223E1AC-4747-4A61-8F2E-0FFC2331D075}" type="sibTrans" cxnId="{09ABDF81-D90A-4353-A4A7-EF618277BB3C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F0CE1C-D148-4A47-95CC-80CA42E275C8}">
      <dgm:prSet/>
      <dgm:spPr/>
      <dgm:t>
        <a:bodyPr/>
        <a:lstStyle/>
        <a:p>
          <a:pPr rtl="0"/>
          <a:r>
            <a:rPr lang="en-US" b="0" i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Demo</a:t>
          </a:r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3541FA69-270C-43BA-9F81-7FB7943217BD}" type="parTrans" cxnId="{072822A2-35FB-41D8-84A1-DE00C40A5854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B9804A86-44BF-4237-A2D5-2495A9423B99}" type="sibTrans" cxnId="{072822A2-35FB-41D8-84A1-DE00C40A5854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564A975-D741-4C6D-9EF4-0091B6CDEA33}">
      <dgm:prSet/>
      <dgm:spPr/>
      <dgm:t>
        <a:bodyPr/>
        <a:lstStyle/>
        <a:p>
          <a:pPr rtl="0"/>
          <a:r>
            <a:rPr lang="en-US" b="0" i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Kết luận</a:t>
          </a:r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0D3115F-909E-4BB3-91B8-40724CA96D10}" type="parTrans" cxnId="{E8FF5B36-3FEB-4EE5-9DEE-F698D404D4E5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B06CB596-7587-4CC2-9335-8FB80299A30D}" type="sibTrans" cxnId="{E8FF5B36-3FEB-4EE5-9DEE-F698D404D4E5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A5FA834-5C59-47C4-8EEF-B3FACAD6E8C1}" type="pres">
      <dgm:prSet presAssocID="{B424E611-5D11-448A-AD25-699742DFE9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6E20C5-1E25-474B-A991-F0508F752CA8}" type="pres">
      <dgm:prSet presAssocID="{B424E611-5D11-448A-AD25-699742DFE9A9}" presName="Name1" presStyleCnt="0"/>
      <dgm:spPr/>
      <dgm:t>
        <a:bodyPr/>
        <a:lstStyle/>
        <a:p>
          <a:endParaRPr lang="en-US"/>
        </a:p>
      </dgm:t>
    </dgm:pt>
    <dgm:pt modelId="{02F1DC48-FD7E-444D-BA7B-4991E662A3F8}" type="pres">
      <dgm:prSet presAssocID="{B424E611-5D11-448A-AD25-699742DFE9A9}" presName="cycle" presStyleCnt="0"/>
      <dgm:spPr/>
      <dgm:t>
        <a:bodyPr/>
        <a:lstStyle/>
        <a:p>
          <a:endParaRPr lang="en-US"/>
        </a:p>
      </dgm:t>
    </dgm:pt>
    <dgm:pt modelId="{4DFD8F8A-5E1D-4AC8-BCA9-66380BC7B516}" type="pres">
      <dgm:prSet presAssocID="{B424E611-5D11-448A-AD25-699742DFE9A9}" presName="srcNode" presStyleLbl="node1" presStyleIdx="0" presStyleCnt="5"/>
      <dgm:spPr/>
      <dgm:t>
        <a:bodyPr/>
        <a:lstStyle/>
        <a:p>
          <a:endParaRPr lang="en-US"/>
        </a:p>
      </dgm:t>
    </dgm:pt>
    <dgm:pt modelId="{0AD47A20-F84B-43FD-95BB-A2B7543F0B86}" type="pres">
      <dgm:prSet presAssocID="{B424E611-5D11-448A-AD25-699742DFE9A9}" presName="conn" presStyleLbl="parChTrans1D2" presStyleIdx="0" presStyleCnt="1"/>
      <dgm:spPr/>
      <dgm:t>
        <a:bodyPr/>
        <a:lstStyle/>
        <a:p>
          <a:endParaRPr lang="en-US"/>
        </a:p>
      </dgm:t>
    </dgm:pt>
    <dgm:pt modelId="{E66DE3C9-4816-47ED-8BEB-D0999EFC2B0F}" type="pres">
      <dgm:prSet presAssocID="{B424E611-5D11-448A-AD25-699742DFE9A9}" presName="extraNode" presStyleLbl="node1" presStyleIdx="0" presStyleCnt="5"/>
      <dgm:spPr/>
      <dgm:t>
        <a:bodyPr/>
        <a:lstStyle/>
        <a:p>
          <a:endParaRPr lang="en-US"/>
        </a:p>
      </dgm:t>
    </dgm:pt>
    <dgm:pt modelId="{F84B6199-97A3-4312-B75D-6B850659DA35}" type="pres">
      <dgm:prSet presAssocID="{B424E611-5D11-448A-AD25-699742DFE9A9}" presName="dstNode" presStyleLbl="node1" presStyleIdx="0" presStyleCnt="5"/>
      <dgm:spPr/>
      <dgm:t>
        <a:bodyPr/>
        <a:lstStyle/>
        <a:p>
          <a:endParaRPr lang="en-US"/>
        </a:p>
      </dgm:t>
    </dgm:pt>
    <dgm:pt modelId="{EFCB6DA4-747D-4FE0-9CFE-01DF8ACB411F}" type="pres">
      <dgm:prSet presAssocID="{FB7D443E-1E82-4C17-B70C-52131233019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474C8-E12C-4791-AE25-65341CC310CF}" type="pres">
      <dgm:prSet presAssocID="{FB7D443E-1E82-4C17-B70C-521312330197}" presName="accent_1" presStyleCnt="0"/>
      <dgm:spPr/>
      <dgm:t>
        <a:bodyPr/>
        <a:lstStyle/>
        <a:p>
          <a:endParaRPr lang="en-US"/>
        </a:p>
      </dgm:t>
    </dgm:pt>
    <dgm:pt modelId="{CB8BC321-0202-4B9F-9421-2BBE19BE1AB1}" type="pres">
      <dgm:prSet presAssocID="{FB7D443E-1E82-4C17-B70C-521312330197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E590383B-69D1-4681-AB0B-6CB78990D25D}" type="pres">
      <dgm:prSet presAssocID="{A73D67DC-6288-4CE9-9CAE-AAA7A49FD8D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0EF28-F9CC-4B6E-9C0C-318CD1319528}" type="pres">
      <dgm:prSet presAssocID="{A73D67DC-6288-4CE9-9CAE-AAA7A49FD8D2}" presName="accent_2" presStyleCnt="0"/>
      <dgm:spPr/>
      <dgm:t>
        <a:bodyPr/>
        <a:lstStyle/>
        <a:p>
          <a:endParaRPr lang="en-US"/>
        </a:p>
      </dgm:t>
    </dgm:pt>
    <dgm:pt modelId="{A7549F2F-AF98-4BBE-A367-ADEBF0395C8D}" type="pres">
      <dgm:prSet presAssocID="{A73D67DC-6288-4CE9-9CAE-AAA7A49FD8D2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009FCD7D-801E-44B7-A2DA-31883B150362}" type="pres">
      <dgm:prSet presAssocID="{6DC82B8B-58DE-4F16-8F3C-621AE9D858E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F7B8A-9A82-4AA5-B8BF-03EBEC36B2C4}" type="pres">
      <dgm:prSet presAssocID="{6DC82B8B-58DE-4F16-8F3C-621AE9D858E2}" presName="accent_3" presStyleCnt="0"/>
      <dgm:spPr/>
      <dgm:t>
        <a:bodyPr/>
        <a:lstStyle/>
        <a:p>
          <a:endParaRPr lang="en-US"/>
        </a:p>
      </dgm:t>
    </dgm:pt>
    <dgm:pt modelId="{61F1D738-7752-480E-ADD3-AFE1494082CB}" type="pres">
      <dgm:prSet presAssocID="{6DC82B8B-58DE-4F16-8F3C-621AE9D858E2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3C13D719-3CA9-49C8-909B-987EE2B90F12}" type="pres">
      <dgm:prSet presAssocID="{69F0CE1C-D148-4A47-95CC-80CA42E275C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35D23-0748-405B-8675-E6EB6461D95F}" type="pres">
      <dgm:prSet presAssocID="{69F0CE1C-D148-4A47-95CC-80CA42E275C8}" presName="accent_4" presStyleCnt="0"/>
      <dgm:spPr/>
      <dgm:t>
        <a:bodyPr/>
        <a:lstStyle/>
        <a:p>
          <a:endParaRPr lang="en-US"/>
        </a:p>
      </dgm:t>
    </dgm:pt>
    <dgm:pt modelId="{CE4B2B70-AAEE-49BC-A908-89B348F05B0F}" type="pres">
      <dgm:prSet presAssocID="{69F0CE1C-D148-4A47-95CC-80CA42E275C8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FFC76B22-395E-4382-A31F-44E1057F4BAA}" type="pres">
      <dgm:prSet presAssocID="{4564A975-D741-4C6D-9EF4-0091B6CDEA3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3682B-C940-4B41-8656-67218C884D7E}" type="pres">
      <dgm:prSet presAssocID="{4564A975-D741-4C6D-9EF4-0091B6CDEA33}" presName="accent_5" presStyleCnt="0"/>
      <dgm:spPr/>
      <dgm:t>
        <a:bodyPr/>
        <a:lstStyle/>
        <a:p>
          <a:endParaRPr lang="en-US"/>
        </a:p>
      </dgm:t>
    </dgm:pt>
    <dgm:pt modelId="{0D42BC9D-ADBE-4D98-8437-1295CBC779DC}" type="pres">
      <dgm:prSet presAssocID="{4564A975-D741-4C6D-9EF4-0091B6CDEA33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15A379BD-9C2D-4B15-87C9-447F6F2F17BF}" type="presOf" srcId="{FB7D443E-1E82-4C17-B70C-521312330197}" destId="{EFCB6DA4-747D-4FE0-9CFE-01DF8ACB411F}" srcOrd="0" destOrd="0" presId="urn:microsoft.com/office/officeart/2008/layout/VerticalCurvedList"/>
    <dgm:cxn modelId="{DF8F4413-573A-4E1C-8382-58AED0561669}" type="presOf" srcId="{6DC82B8B-58DE-4F16-8F3C-621AE9D858E2}" destId="{009FCD7D-801E-44B7-A2DA-31883B150362}" srcOrd="0" destOrd="0" presId="urn:microsoft.com/office/officeart/2008/layout/VerticalCurvedList"/>
    <dgm:cxn modelId="{F9B115D4-AEC0-46B1-BA28-3649A81A7F59}" type="presOf" srcId="{A73D67DC-6288-4CE9-9CAE-AAA7A49FD8D2}" destId="{E590383B-69D1-4681-AB0B-6CB78990D25D}" srcOrd="0" destOrd="0" presId="urn:microsoft.com/office/officeart/2008/layout/VerticalCurvedList"/>
    <dgm:cxn modelId="{8488E886-5617-40AB-9CCE-1F6E1EB0DF6B}" type="presOf" srcId="{4564A975-D741-4C6D-9EF4-0091B6CDEA33}" destId="{FFC76B22-395E-4382-A31F-44E1057F4BAA}" srcOrd="0" destOrd="0" presId="urn:microsoft.com/office/officeart/2008/layout/VerticalCurvedList"/>
    <dgm:cxn modelId="{39E80B83-968C-4F20-B49E-5C998904733A}" srcId="{B424E611-5D11-448A-AD25-699742DFE9A9}" destId="{FB7D443E-1E82-4C17-B70C-521312330197}" srcOrd="0" destOrd="0" parTransId="{7C528534-6137-4F03-9932-CF0CD91CAA94}" sibTransId="{D8AFAFDF-2E7D-47DF-9E0F-0EE4B01D2858}"/>
    <dgm:cxn modelId="{E8FF5B36-3FEB-4EE5-9DEE-F698D404D4E5}" srcId="{B424E611-5D11-448A-AD25-699742DFE9A9}" destId="{4564A975-D741-4C6D-9EF4-0091B6CDEA33}" srcOrd="4" destOrd="0" parTransId="{20D3115F-909E-4BB3-91B8-40724CA96D10}" sibTransId="{B06CB596-7587-4CC2-9335-8FB80299A30D}"/>
    <dgm:cxn modelId="{072822A2-35FB-41D8-84A1-DE00C40A5854}" srcId="{B424E611-5D11-448A-AD25-699742DFE9A9}" destId="{69F0CE1C-D148-4A47-95CC-80CA42E275C8}" srcOrd="3" destOrd="0" parTransId="{3541FA69-270C-43BA-9F81-7FB7943217BD}" sibTransId="{B9804A86-44BF-4237-A2D5-2495A9423B99}"/>
    <dgm:cxn modelId="{259B7D51-9DAE-40A1-BB93-C11FA1D0AD5F}" srcId="{B424E611-5D11-448A-AD25-699742DFE9A9}" destId="{A73D67DC-6288-4CE9-9CAE-AAA7A49FD8D2}" srcOrd="1" destOrd="0" parTransId="{6C52E90F-D4FC-4FB0-8F19-D066AB782507}" sibTransId="{461D84D9-84FE-4BDF-86B6-2AAFD50B7B9D}"/>
    <dgm:cxn modelId="{B9C58A8C-9120-4E25-B51B-BF7E84F80C8B}" type="presOf" srcId="{69F0CE1C-D148-4A47-95CC-80CA42E275C8}" destId="{3C13D719-3CA9-49C8-909B-987EE2B90F12}" srcOrd="0" destOrd="0" presId="urn:microsoft.com/office/officeart/2008/layout/VerticalCurvedList"/>
    <dgm:cxn modelId="{09ABDF81-D90A-4353-A4A7-EF618277BB3C}" srcId="{B424E611-5D11-448A-AD25-699742DFE9A9}" destId="{6DC82B8B-58DE-4F16-8F3C-621AE9D858E2}" srcOrd="2" destOrd="0" parTransId="{CA63E25D-26A2-4CBD-8A13-3CC71AEDE93C}" sibTransId="{A223E1AC-4747-4A61-8F2E-0FFC2331D075}"/>
    <dgm:cxn modelId="{E1AA2CAF-9D6F-4877-9ACA-477BBACFB1D6}" type="presOf" srcId="{B424E611-5D11-448A-AD25-699742DFE9A9}" destId="{0A5FA834-5C59-47C4-8EEF-B3FACAD6E8C1}" srcOrd="0" destOrd="0" presId="urn:microsoft.com/office/officeart/2008/layout/VerticalCurvedList"/>
    <dgm:cxn modelId="{E065B950-6093-4F06-8651-4FA05CD3522F}" type="presOf" srcId="{D8AFAFDF-2E7D-47DF-9E0F-0EE4B01D2858}" destId="{0AD47A20-F84B-43FD-95BB-A2B7543F0B86}" srcOrd="0" destOrd="0" presId="urn:microsoft.com/office/officeart/2008/layout/VerticalCurvedList"/>
    <dgm:cxn modelId="{1A95B60E-4861-4C0D-ADE2-BFB750BDB352}" type="presParOf" srcId="{0A5FA834-5C59-47C4-8EEF-B3FACAD6E8C1}" destId="{086E20C5-1E25-474B-A991-F0508F752CA8}" srcOrd="0" destOrd="0" presId="urn:microsoft.com/office/officeart/2008/layout/VerticalCurvedList"/>
    <dgm:cxn modelId="{14E21352-54E4-4339-8A0C-38D5F3EF4E59}" type="presParOf" srcId="{086E20C5-1E25-474B-A991-F0508F752CA8}" destId="{02F1DC48-FD7E-444D-BA7B-4991E662A3F8}" srcOrd="0" destOrd="0" presId="urn:microsoft.com/office/officeart/2008/layout/VerticalCurvedList"/>
    <dgm:cxn modelId="{80BB901D-B5D7-49FE-9E6C-27CD13D6E685}" type="presParOf" srcId="{02F1DC48-FD7E-444D-BA7B-4991E662A3F8}" destId="{4DFD8F8A-5E1D-4AC8-BCA9-66380BC7B516}" srcOrd="0" destOrd="0" presId="urn:microsoft.com/office/officeart/2008/layout/VerticalCurvedList"/>
    <dgm:cxn modelId="{2EF86417-081E-454D-A264-BE95D712FA58}" type="presParOf" srcId="{02F1DC48-FD7E-444D-BA7B-4991E662A3F8}" destId="{0AD47A20-F84B-43FD-95BB-A2B7543F0B86}" srcOrd="1" destOrd="0" presId="urn:microsoft.com/office/officeart/2008/layout/VerticalCurvedList"/>
    <dgm:cxn modelId="{C2398C0A-C603-4FF7-8F7B-CD0B26F95F73}" type="presParOf" srcId="{02F1DC48-FD7E-444D-BA7B-4991E662A3F8}" destId="{E66DE3C9-4816-47ED-8BEB-D0999EFC2B0F}" srcOrd="2" destOrd="0" presId="urn:microsoft.com/office/officeart/2008/layout/VerticalCurvedList"/>
    <dgm:cxn modelId="{72E8EC08-1265-4553-8483-3C14F4776F6F}" type="presParOf" srcId="{02F1DC48-FD7E-444D-BA7B-4991E662A3F8}" destId="{F84B6199-97A3-4312-B75D-6B850659DA35}" srcOrd="3" destOrd="0" presId="urn:microsoft.com/office/officeart/2008/layout/VerticalCurvedList"/>
    <dgm:cxn modelId="{11F80396-CB41-4D08-946A-3EF847AC79E0}" type="presParOf" srcId="{086E20C5-1E25-474B-A991-F0508F752CA8}" destId="{EFCB6DA4-747D-4FE0-9CFE-01DF8ACB411F}" srcOrd="1" destOrd="0" presId="urn:microsoft.com/office/officeart/2008/layout/VerticalCurvedList"/>
    <dgm:cxn modelId="{2DA688CC-C476-46EF-A0D3-2C2C6EA91EAC}" type="presParOf" srcId="{086E20C5-1E25-474B-A991-F0508F752CA8}" destId="{B82474C8-E12C-4791-AE25-65341CC310CF}" srcOrd="2" destOrd="0" presId="urn:microsoft.com/office/officeart/2008/layout/VerticalCurvedList"/>
    <dgm:cxn modelId="{A30B5285-9C40-4A8A-8338-C17A337968AC}" type="presParOf" srcId="{B82474C8-E12C-4791-AE25-65341CC310CF}" destId="{CB8BC321-0202-4B9F-9421-2BBE19BE1AB1}" srcOrd="0" destOrd="0" presId="urn:microsoft.com/office/officeart/2008/layout/VerticalCurvedList"/>
    <dgm:cxn modelId="{D7DE46CE-FC78-42EB-9C79-BEF6846232E6}" type="presParOf" srcId="{086E20C5-1E25-474B-A991-F0508F752CA8}" destId="{E590383B-69D1-4681-AB0B-6CB78990D25D}" srcOrd="3" destOrd="0" presId="urn:microsoft.com/office/officeart/2008/layout/VerticalCurvedList"/>
    <dgm:cxn modelId="{58180227-D157-4B29-8A4F-0914AD5625BF}" type="presParOf" srcId="{086E20C5-1E25-474B-A991-F0508F752CA8}" destId="{90C0EF28-F9CC-4B6E-9C0C-318CD1319528}" srcOrd="4" destOrd="0" presId="urn:microsoft.com/office/officeart/2008/layout/VerticalCurvedList"/>
    <dgm:cxn modelId="{C774CBE8-0AB6-4716-AC71-FE7189813AAB}" type="presParOf" srcId="{90C0EF28-F9CC-4B6E-9C0C-318CD1319528}" destId="{A7549F2F-AF98-4BBE-A367-ADEBF0395C8D}" srcOrd="0" destOrd="0" presId="urn:microsoft.com/office/officeart/2008/layout/VerticalCurvedList"/>
    <dgm:cxn modelId="{3CA62D43-554B-46DE-8947-31B1050BEA62}" type="presParOf" srcId="{086E20C5-1E25-474B-A991-F0508F752CA8}" destId="{009FCD7D-801E-44B7-A2DA-31883B150362}" srcOrd="5" destOrd="0" presId="urn:microsoft.com/office/officeart/2008/layout/VerticalCurvedList"/>
    <dgm:cxn modelId="{508F5EB7-9B6C-441F-BF65-D55054FC70F4}" type="presParOf" srcId="{086E20C5-1E25-474B-A991-F0508F752CA8}" destId="{8F0F7B8A-9A82-4AA5-B8BF-03EBEC36B2C4}" srcOrd="6" destOrd="0" presId="urn:microsoft.com/office/officeart/2008/layout/VerticalCurvedList"/>
    <dgm:cxn modelId="{2DE5B97D-DF21-4DD5-B62C-5EFE6FE4CC81}" type="presParOf" srcId="{8F0F7B8A-9A82-4AA5-B8BF-03EBEC36B2C4}" destId="{61F1D738-7752-480E-ADD3-AFE1494082CB}" srcOrd="0" destOrd="0" presId="urn:microsoft.com/office/officeart/2008/layout/VerticalCurvedList"/>
    <dgm:cxn modelId="{F4325840-820C-45EA-A056-2F181B794762}" type="presParOf" srcId="{086E20C5-1E25-474B-A991-F0508F752CA8}" destId="{3C13D719-3CA9-49C8-909B-987EE2B90F12}" srcOrd="7" destOrd="0" presId="urn:microsoft.com/office/officeart/2008/layout/VerticalCurvedList"/>
    <dgm:cxn modelId="{93B91BD1-BC2C-44CA-AF44-36E1A7B587CF}" type="presParOf" srcId="{086E20C5-1E25-474B-A991-F0508F752CA8}" destId="{87435D23-0748-405B-8675-E6EB6461D95F}" srcOrd="8" destOrd="0" presId="urn:microsoft.com/office/officeart/2008/layout/VerticalCurvedList"/>
    <dgm:cxn modelId="{CCBF4DCB-1528-44A4-8999-5CD382C463EB}" type="presParOf" srcId="{87435D23-0748-405B-8675-E6EB6461D95F}" destId="{CE4B2B70-AAEE-49BC-A908-89B348F05B0F}" srcOrd="0" destOrd="0" presId="urn:microsoft.com/office/officeart/2008/layout/VerticalCurvedList"/>
    <dgm:cxn modelId="{AA52BD5C-6257-4073-B8E2-66EEBA0C5141}" type="presParOf" srcId="{086E20C5-1E25-474B-A991-F0508F752CA8}" destId="{FFC76B22-395E-4382-A31F-44E1057F4BAA}" srcOrd="9" destOrd="0" presId="urn:microsoft.com/office/officeart/2008/layout/VerticalCurvedList"/>
    <dgm:cxn modelId="{6C5C7814-A220-49FA-B180-34044F233910}" type="presParOf" srcId="{086E20C5-1E25-474B-A991-F0508F752CA8}" destId="{8733682B-C940-4B41-8656-67218C884D7E}" srcOrd="10" destOrd="0" presId="urn:microsoft.com/office/officeart/2008/layout/VerticalCurvedList"/>
    <dgm:cxn modelId="{9BD89380-D2BD-4B7D-837F-165CAFD6D363}" type="presParOf" srcId="{8733682B-C940-4B41-8656-67218C884D7E}" destId="{0D42BC9D-ADBE-4D98-8437-1295CBC779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7A20-F84B-43FD-95BB-A2B7543F0B86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B6DA4-747D-4FE0-9CFE-01DF8ACB411F}">
      <dsp:nvSpPr>
        <dsp:cNvPr id="0" name=""/>
        <dsp:cNvSpPr/>
      </dsp:nvSpPr>
      <dsp:spPr>
        <a:xfrm>
          <a:off x="324686" y="213450"/>
          <a:ext cx="8456015" cy="4271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Tổng </a:t>
          </a:r>
          <a:r>
            <a:rPr lang="en-US" sz="2100" b="0" i="0" kern="120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quan</a:t>
          </a:r>
          <a:r>
            <a:rPr lang="en-US" sz="2100" b="0" i="0" kern="120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2100" b="0" i="0" kern="120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đề</a:t>
          </a:r>
          <a:r>
            <a:rPr lang="en-US" sz="2100" b="0" i="0" kern="120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2100" b="0" i="0" kern="120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tài</a:t>
          </a:r>
          <a:endParaRPr lang="en-US" sz="21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24686" y="213450"/>
        <a:ext cx="8456015" cy="427174"/>
      </dsp:txXfrm>
    </dsp:sp>
    <dsp:sp modelId="{CB8BC321-0202-4B9F-9421-2BBE19BE1AB1}">
      <dsp:nvSpPr>
        <dsp:cNvPr id="0" name=""/>
        <dsp:cNvSpPr/>
      </dsp:nvSpPr>
      <dsp:spPr>
        <a:xfrm>
          <a:off x="57702" y="160053"/>
          <a:ext cx="533967" cy="53396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0383B-69D1-4681-AB0B-6CB78990D25D}">
      <dsp:nvSpPr>
        <dsp:cNvPr id="0" name=""/>
        <dsp:cNvSpPr/>
      </dsp:nvSpPr>
      <dsp:spPr>
        <a:xfrm>
          <a:off x="630787" y="854006"/>
          <a:ext cx="8149914" cy="4271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Cơ</a:t>
          </a:r>
          <a:r>
            <a:rPr lang="en-US" sz="2100" b="0" i="0" kern="120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2100" b="0" i="0" kern="120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sở</a:t>
          </a:r>
          <a:r>
            <a:rPr lang="en-US" sz="2100" b="0" i="0" kern="120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2100" b="0" i="0" kern="120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công</a:t>
          </a:r>
          <a:r>
            <a:rPr lang="en-US" sz="2100" b="0" i="0" kern="1200" dirty="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2100" b="0" i="0" kern="1200" dirty="0" err="1" smtClean="0">
              <a:latin typeface="Segoe UI Semilight" panose="020B0402040204020203" pitchFamily="34" charset="0"/>
              <a:cs typeface="Segoe UI Semilight" panose="020B0402040204020203" pitchFamily="34" charset="0"/>
            </a:rPr>
            <a:t>nghệ</a:t>
          </a:r>
          <a:endParaRPr lang="en-US" sz="21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630787" y="854006"/>
        <a:ext cx="8149914" cy="427174"/>
      </dsp:txXfrm>
    </dsp:sp>
    <dsp:sp modelId="{A7549F2F-AF98-4BBE-A367-ADEBF0395C8D}">
      <dsp:nvSpPr>
        <dsp:cNvPr id="0" name=""/>
        <dsp:cNvSpPr/>
      </dsp:nvSpPr>
      <dsp:spPr>
        <a:xfrm>
          <a:off x="363803" y="800609"/>
          <a:ext cx="533967" cy="53396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FCD7D-801E-44B7-A2DA-31883B150362}">
      <dsp:nvSpPr>
        <dsp:cNvPr id="0" name=""/>
        <dsp:cNvSpPr/>
      </dsp:nvSpPr>
      <dsp:spPr>
        <a:xfrm>
          <a:off x="724735" y="1494562"/>
          <a:ext cx="8055966" cy="4271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Chi tiết đề tài</a:t>
          </a:r>
          <a:endParaRPr lang="en-US" sz="210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24735" y="1494562"/>
        <a:ext cx="8055966" cy="427174"/>
      </dsp:txXfrm>
    </dsp:sp>
    <dsp:sp modelId="{61F1D738-7752-480E-ADD3-AFE1494082CB}">
      <dsp:nvSpPr>
        <dsp:cNvPr id="0" name=""/>
        <dsp:cNvSpPr/>
      </dsp:nvSpPr>
      <dsp:spPr>
        <a:xfrm>
          <a:off x="457751" y="1441166"/>
          <a:ext cx="533967" cy="53396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3D719-3CA9-49C8-909B-987EE2B90F12}">
      <dsp:nvSpPr>
        <dsp:cNvPr id="0" name=""/>
        <dsp:cNvSpPr/>
      </dsp:nvSpPr>
      <dsp:spPr>
        <a:xfrm>
          <a:off x="630787" y="2135119"/>
          <a:ext cx="8149914" cy="4271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Demo</a:t>
          </a:r>
          <a:endParaRPr lang="en-US" sz="210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630787" y="2135119"/>
        <a:ext cx="8149914" cy="427174"/>
      </dsp:txXfrm>
    </dsp:sp>
    <dsp:sp modelId="{CE4B2B70-AAEE-49BC-A908-89B348F05B0F}">
      <dsp:nvSpPr>
        <dsp:cNvPr id="0" name=""/>
        <dsp:cNvSpPr/>
      </dsp:nvSpPr>
      <dsp:spPr>
        <a:xfrm>
          <a:off x="363803" y="2081722"/>
          <a:ext cx="533967" cy="53396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76B22-395E-4382-A31F-44E1057F4BAA}">
      <dsp:nvSpPr>
        <dsp:cNvPr id="0" name=""/>
        <dsp:cNvSpPr/>
      </dsp:nvSpPr>
      <dsp:spPr>
        <a:xfrm>
          <a:off x="324686" y="2775675"/>
          <a:ext cx="8456015" cy="4271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>
              <a:latin typeface="Segoe UI Semilight" panose="020B0402040204020203" pitchFamily="34" charset="0"/>
              <a:cs typeface="Segoe UI Semilight" panose="020B0402040204020203" pitchFamily="34" charset="0"/>
            </a:rPr>
            <a:t>Kết luận</a:t>
          </a:r>
          <a:endParaRPr lang="en-US" sz="2100" kern="120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24686" y="2775675"/>
        <a:ext cx="8456015" cy="427174"/>
      </dsp:txXfrm>
    </dsp:sp>
    <dsp:sp modelId="{0D42BC9D-ADBE-4D98-8437-1295CBC779DC}">
      <dsp:nvSpPr>
        <dsp:cNvPr id="0" name=""/>
        <dsp:cNvSpPr/>
      </dsp:nvSpPr>
      <dsp:spPr>
        <a:xfrm>
          <a:off x="57702" y="2722278"/>
          <a:ext cx="533967" cy="53396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433917"/>
            <a:ext cx="8825658" cy="1550087"/>
          </a:xfrm>
        </p:spPr>
        <p:txBody>
          <a:bodyPr/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 DỰNG GAME TRÊN NỀN TẢNG UNITY 3D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838" y="4979086"/>
            <a:ext cx="4223869" cy="86142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GVHD: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Nguyễn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phương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anh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SVTH: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Lê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trọng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thiên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5" y="1152771"/>
            <a:ext cx="8825658" cy="1550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ĐẠI HỌC QUỐC GIA TP. HỒ CHÍ MINH</a:t>
            </a:r>
          </a:p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TRƯỜNG ĐẠI HỌC CÔNG NGHỆ THÔNG TIN</a:t>
            </a:r>
          </a:p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KHOA CÔNG NGHỆ PHẦN MỀM</a:t>
            </a:r>
          </a:p>
          <a:p>
            <a:pPr algn="ctr"/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KHÓA LUẬN TỐT NGHIỆP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Cơ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sở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nghệ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Photon Cloud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Photon Cloud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13" y="2511424"/>
            <a:ext cx="5733094" cy="3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Cơ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sở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nghệ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Parse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95" y="2759074"/>
            <a:ext cx="5606129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Cơ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sở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nghệ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Parse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962275"/>
            <a:ext cx="2657755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58" y="3118652"/>
            <a:ext cx="2593840" cy="2211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415" y="3118652"/>
            <a:ext cx="5291294" cy="234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4032" y="5867398"/>
            <a:ext cx="23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7946" y="5867398"/>
            <a:ext cx="23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Push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8630" y="5867398"/>
            <a:ext cx="23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Chi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tiết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hệ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thống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29927" y="2227580"/>
            <a:ext cx="5579745" cy="3792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2474" y="6105083"/>
            <a:ext cx="291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Kết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luận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đạt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Hướng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Nội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dung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190849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5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Tổng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quan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đề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tài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Mục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game 2D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hỗ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trợ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nhiều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chơi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cùng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lúc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trúc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học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game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hoàn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chỉnh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Nghiên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cứu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học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hỏi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nghệ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mới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Tổng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quan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đề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tài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Phạm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vi:</a:t>
            </a:r>
          </a:p>
          <a:p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server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chơi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game client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Android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39213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Tổng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quan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đề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tài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chọn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game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chơi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độc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đáo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mới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lạ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thân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yêu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thích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game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muốn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thử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thách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thân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những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nghệ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mới</a:t>
            </a:r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05" y="2629633"/>
            <a:ext cx="2793158" cy="1981200"/>
          </a:xfrm>
        </p:spPr>
        <p:txBody>
          <a:bodyPr/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Ý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cốt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truyện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https://rroyreport.files.wordpress.com/2014/06/how-to-train-your-dragon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4" y="1634688"/>
            <a:ext cx="6133329" cy="39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Cơ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sở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nghệ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Unity 3D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http://qutucuq.com/wp-content/uploads/2013/01/unity3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23" y="2603500"/>
            <a:ext cx="455506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Cơ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sở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nghệ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Unity 3D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1" cy="68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Cơ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sở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công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nghệ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Unity 3D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188"/>
            <a:ext cx="11911175" cy="32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</TotalTime>
  <Words>235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Segoe UI</vt:lpstr>
      <vt:lpstr>Segoe UI Light</vt:lpstr>
      <vt:lpstr>Segoe UI Semilight</vt:lpstr>
      <vt:lpstr>Wingdings 3</vt:lpstr>
      <vt:lpstr>Ion Boardroom</vt:lpstr>
      <vt:lpstr>XÂY DỰNG GAME TRÊN NỀN TẢNG UNITY 3D</vt:lpstr>
      <vt:lpstr>Nội dung</vt:lpstr>
      <vt:lpstr>Tổng quan đề tài</vt:lpstr>
      <vt:lpstr>Tổng quan đề tài</vt:lpstr>
      <vt:lpstr>Tổng quan đề tài</vt:lpstr>
      <vt:lpstr>Ý tưởng  và  cốt truyện</vt:lpstr>
      <vt:lpstr>Cơ sở công nghệ - Unity 3D</vt:lpstr>
      <vt:lpstr>Cơ sở công nghệ - Unity 3D</vt:lpstr>
      <vt:lpstr>Cơ sở công nghệ - Unity 3D</vt:lpstr>
      <vt:lpstr>Cơ sở công nghệ - Photon Cloud</vt:lpstr>
      <vt:lpstr>PowerPoint Presentation</vt:lpstr>
      <vt:lpstr>Cơ sở công nghệ - Parse</vt:lpstr>
      <vt:lpstr>Cơ sở công nghệ - Parse</vt:lpstr>
      <vt:lpstr>Chi tiết hệ thống</vt:lpstr>
      <vt:lpstr>DEMO</vt:lpstr>
      <vt:lpstr>Kết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GAME TRÊN NỀN TẢNG UNITY 3D</dc:title>
  <dc:creator>Trọng Thiên</dc:creator>
  <cp:lastModifiedBy>Trọng Thiên</cp:lastModifiedBy>
  <cp:revision>24</cp:revision>
  <dcterms:created xsi:type="dcterms:W3CDTF">2016-01-09T06:40:39Z</dcterms:created>
  <dcterms:modified xsi:type="dcterms:W3CDTF">2016-01-12T16:25:18Z</dcterms:modified>
</cp:coreProperties>
</file>