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200" d="100"/>
          <a:sy n="200" d="100"/>
        </p:scale>
        <p:origin x="-2582" y="-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ADD15-2355-4765-A2F9-92382654D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E927C-CA1B-4BB5-9B82-88FF93313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6F7CF-0445-4ADC-B6B9-10EEE298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CE82D-ED8E-48AB-8190-45BECEA6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9BC85-FDE1-442F-A01A-5D5EC86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8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558B6-1AE3-4A9F-A661-E66BBA92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E0CEB-2D9A-4766-B348-F75D707EC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C3095-B9CC-4050-AC98-D3293A92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C0DEC-8B06-4868-BF7B-F23CAA21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93FD7-FD15-44DC-956E-85C3D21B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943D33-0867-4247-815D-E6D16B5B3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593654-82AC-45F8-BEEB-227F80F4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7BCBF-6FD5-4B6E-BEA6-7131EBF9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F2AB6-A7AA-42A7-A645-DC31A34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0B771-2D1E-445E-AEC7-CEB6D0EA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7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5C67D-EA1D-47EB-840B-B301E02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77A84-A630-411A-8283-F655AF8A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26861-D4AB-4E0E-BEBD-560AFB9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FDB93-EBAF-4A21-AD13-A950E574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3C124-3984-42B9-8DA2-8891BE69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07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4169-E958-4D2D-8ABB-059AE5E4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CDF8D-7CC8-4A6D-9E62-4EBAF912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483C1-1B57-418E-8A1D-5359C34D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4CBB2-3164-4B97-966E-EDE21480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8E823-8472-474A-8874-E0878D15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6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532F7-C631-4F1A-B1A9-80F92793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2A26E-D9D0-401D-9938-5F6C67887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CDEFF0-B28E-4B54-856B-C32793B7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D97162-D5CF-4C6E-894E-C78C17FE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29B72-2372-439D-A55E-7EBC730A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31436-46EC-434F-91E7-E8191DB1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7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D11E7-2B49-416F-80AE-325A2658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831DD-22FA-477F-AA41-AF7F73E2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B3C31-F47A-40F1-8DB2-66523360F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3D0CDC-F144-4F73-AC57-06556ECFD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94FB7C-4DB6-4DD4-8C75-4FEB67A68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8A4947-6D14-46E6-9F12-11B72ED2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08A9B9-402C-4C6F-9FAC-503783C8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E251BF-21A4-457E-9F90-19AFBD7A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21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EF3A0-CD4A-48E1-8380-26DAC4C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D65623-BAD4-45C7-B28A-D297BD44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09070D-194D-4376-B0DF-DDF6629D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46EC76-D902-443A-A9B9-E615A4FD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B471CB-E071-4979-82E9-2E6E351A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779315-396E-4F65-9FBF-76358045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B2C4A-B3AC-4A45-B0B4-E06CA2D1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5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B2D0E-A6BD-472D-9A0C-8A87671E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27761-2750-470A-B87C-B2571D9D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B1F143-A34E-4CFF-8310-14A871337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35932-24CD-4F36-A947-19E47C8F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8AC3E-8B62-4C93-A856-5B7A580E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265DE-2F3D-4D37-9FA1-51AEFFA0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9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94BB1-B70D-4DD1-898D-0EAAB73E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7E9700-9559-4443-B6ED-77CF8C270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00C45D-4441-47AA-A8F9-45B9E1F5C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0ED30-D8BD-417C-A6CA-E13BD402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B3869-C01D-4A10-B76B-32FBEC4B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B3ECF-2904-454E-A5AF-92580738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4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83470A-7D90-414F-9C47-BE027D47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FFDF7-B862-4F16-87EF-FF664CA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ACD6B-46D1-4972-B9F5-D9FA87492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7BFB-4A94-4182-B20D-3530F60F32F8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72BA3-6A70-4EDE-AD8B-33EC56817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CA187-2585-44E9-8335-9A6E0856A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1405B2-2149-45CB-BB27-E6F97A47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50" y="3836825"/>
            <a:ext cx="9669328" cy="4007109"/>
          </a:xfrm>
          <a:prstGeom prst="rect">
            <a:avLst/>
          </a:prstGeom>
        </p:spPr>
      </p:pic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3166D440-FF0C-481F-9BF8-57B5D0B5ECDF}"/>
              </a:ext>
            </a:extLst>
          </p:cNvPr>
          <p:cNvSpPr/>
          <p:nvPr/>
        </p:nvSpPr>
        <p:spPr>
          <a:xfrm>
            <a:off x="3839572" y="1651000"/>
            <a:ext cx="3945528" cy="797561"/>
          </a:xfrm>
          <a:prstGeom prst="homePlate">
            <a:avLst>
              <a:gd name="adj" fmla="val 37728"/>
            </a:avLst>
          </a:prstGeom>
          <a:gradFill flip="none" rotWithShape="1">
            <a:gsLst>
              <a:gs pos="51000">
                <a:schemeClr val="accent4">
                  <a:lumMod val="67000"/>
                </a:schemeClr>
              </a:gs>
              <a:gs pos="77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ffectLst>
                  <a:glow rad="63500">
                    <a:schemeClr val="tx1">
                      <a:lumMod val="50000"/>
                      <a:lumOff val="50000"/>
                      <a:alpha val="40000"/>
                    </a:schemeClr>
                  </a:glow>
                </a:effectLst>
              </a:rPr>
              <a:t>EGO-Planner Series</a:t>
            </a:r>
            <a:endParaRPr lang="zh-CN" altLang="en-US" b="1" dirty="0">
              <a:solidFill>
                <a:schemeClr val="bg1"/>
              </a:solidFill>
              <a:effectLst>
                <a:glow rad="63500">
                  <a:schemeClr val="tx1">
                    <a:lumMod val="50000"/>
                    <a:lumOff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465DEAB2-365C-405C-A0B4-786B7CB00567}"/>
              </a:ext>
            </a:extLst>
          </p:cNvPr>
          <p:cNvSpPr/>
          <p:nvPr/>
        </p:nvSpPr>
        <p:spPr>
          <a:xfrm>
            <a:off x="6223000" y="2013042"/>
            <a:ext cx="1857292" cy="845976"/>
          </a:xfrm>
          <a:prstGeom prst="homePlate">
            <a:avLst>
              <a:gd name="adj" fmla="val 37728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spc="-150" dirty="0">
                <a:effectLst>
                  <a:glow rad="63500">
                    <a:schemeClr val="tx1">
                      <a:lumMod val="50000"/>
                      <a:lumOff val="50000"/>
                      <a:alpha val="40000"/>
                    </a:schemeClr>
                  </a:glow>
                </a:effectLst>
              </a:rPr>
              <a:t>EGO-Planner-v2</a:t>
            </a:r>
            <a:endParaRPr lang="zh-CN" altLang="en-US" sz="1600" spc="-150" dirty="0">
              <a:effectLst>
                <a:glow rad="63500">
                  <a:schemeClr val="tx1">
                    <a:lumMod val="50000"/>
                    <a:lumOff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3129EC1A-0A05-4A32-8DE5-4A54DB824811}"/>
              </a:ext>
            </a:extLst>
          </p:cNvPr>
          <p:cNvSpPr/>
          <p:nvPr/>
        </p:nvSpPr>
        <p:spPr>
          <a:xfrm>
            <a:off x="4983480" y="2013045"/>
            <a:ext cx="1611268" cy="845976"/>
          </a:xfrm>
          <a:prstGeom prst="homePlate">
            <a:avLst>
              <a:gd name="adj" fmla="val 37728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spc="-150" dirty="0">
                <a:effectLst>
                  <a:glow rad="63500">
                    <a:schemeClr val="tx1">
                      <a:lumMod val="50000"/>
                      <a:lumOff val="50000"/>
                      <a:alpha val="40000"/>
                    </a:schemeClr>
                  </a:glow>
                </a:effectLst>
              </a:rPr>
              <a:t>EGO-Swarm</a:t>
            </a:r>
            <a:endParaRPr lang="zh-CN" altLang="en-US" sz="1600" spc="-150" dirty="0">
              <a:effectLst>
                <a:glow rad="63500">
                  <a:schemeClr val="tx1">
                    <a:lumMod val="50000"/>
                    <a:lumOff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7FB2C13C-8961-45F0-A5E2-E72818F9790A}"/>
              </a:ext>
            </a:extLst>
          </p:cNvPr>
          <p:cNvSpPr/>
          <p:nvPr/>
        </p:nvSpPr>
        <p:spPr>
          <a:xfrm>
            <a:off x="3839572" y="2013048"/>
            <a:ext cx="1443628" cy="845976"/>
          </a:xfrm>
          <a:prstGeom prst="homePlate">
            <a:avLst>
              <a:gd name="adj" fmla="val 3412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spc="-150" dirty="0">
                <a:effectLst>
                  <a:glow rad="63500">
                    <a:schemeClr val="tx1">
                      <a:lumMod val="50000"/>
                      <a:lumOff val="50000"/>
                      <a:alpha val="40000"/>
                    </a:schemeClr>
                  </a:glow>
                </a:effectLst>
              </a:rPr>
              <a:t>EGO-Planner</a:t>
            </a:r>
            <a:endParaRPr lang="zh-CN" altLang="en-US" sz="1600" spc="-150" dirty="0">
              <a:effectLst>
                <a:glow rad="63500">
                  <a:schemeClr val="tx1">
                    <a:lumMod val="50000"/>
                    <a:lumOff val="50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06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xin</dc:creator>
  <cp:lastModifiedBy>zhou xin</cp:lastModifiedBy>
  <cp:revision>7</cp:revision>
  <dcterms:created xsi:type="dcterms:W3CDTF">2023-02-05T11:06:08Z</dcterms:created>
  <dcterms:modified xsi:type="dcterms:W3CDTF">2023-02-06T05:12:54Z</dcterms:modified>
</cp:coreProperties>
</file>