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682C-4B42-6631-1598-07198EB87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4CFC9-29C3-D69F-346C-E15196FB1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F5437-62C0-FB40-80AF-E5EB3D23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16CD-9CD9-BF40-8DCB-A609D95AB4B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FF161-0659-0E4C-C9D3-E59B2EED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1FB3-2AE2-CAEF-F203-85B0A6EB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BE03-B611-824F-9F27-1B9620D7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0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4369-FDF8-ED0C-4674-81FE051B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40AAC-EFB8-F765-6C12-6D3BE1CA0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78B00-9EA6-C7DF-9F64-BDACD249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16CD-9CD9-BF40-8DCB-A609D95AB4B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BDDA8-3DC1-43AA-B58F-0B0F18E0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82633-57D3-01B6-4F47-01023A23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BE03-B611-824F-9F27-1B9620D7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3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A8E9B-2997-D692-D0EE-27AD70736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00BC4-CCF5-15BF-C9D2-548321081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D95A4-7BDD-B968-8CD4-10DAD8E8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16CD-9CD9-BF40-8DCB-A609D95AB4B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5926B-A774-3989-DA0E-90C42ABF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D8D6D-B40E-D07A-821C-D5FDA510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BE03-B611-824F-9F27-1B9620D7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2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6D18-979B-51CC-7DE2-686C8CF6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A5FC-4188-36F5-C422-BA41C1C7F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6A012-745C-2A95-460A-BAC0738F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16CD-9CD9-BF40-8DCB-A609D95AB4B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E47D7-999C-8530-3750-CAB7E60F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2C00B-7F46-61B2-429A-75A33580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BE03-B611-824F-9F27-1B9620D7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5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D71E-78F8-6CD4-2D43-E408C249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B0D31-68A7-43CB-1B50-4F1F0168A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1027C-E4D6-6BA2-5FB6-3D2CF74D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16CD-9CD9-BF40-8DCB-A609D95AB4B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702C0-F8C8-A4C9-D131-F0245855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A5A7F-76AA-7C6C-44D3-494F92A3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BE03-B611-824F-9F27-1B9620D7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6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C99A-A5BE-3EA3-112F-F471EF9E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4BC9B-3AB1-86D3-25AE-9F748AA9E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0429C-39FA-E89D-FEB3-05647CCBA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CE0E4-F784-9294-FB69-D4CA5B22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16CD-9CD9-BF40-8DCB-A609D95AB4B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F7588-2708-0CD5-5892-2DB96D4B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E3BAE-5A83-5310-85EE-DE19000E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BE03-B611-824F-9F27-1B9620D7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2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F362-C71F-9473-45FF-4C27E893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CF294-6917-D26B-7DB8-B369CB3E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2FA91-13D9-1920-52C3-4BC81FEA0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3C5DF-B5D2-47AA-03BA-CEBC2DEEF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77611-A114-7CC9-6704-90AC653BD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C6B03-D928-B87B-E472-204C5C84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16CD-9CD9-BF40-8DCB-A609D95AB4B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A9D25-D615-FC4F-F5CF-E46FE7B7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CFD2-E1F1-3F5E-DD77-B4D154EE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BE03-B611-824F-9F27-1B9620D7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0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1A91-7929-8AB7-93C5-CFAB2297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FEC15-8D34-1F36-7434-4B9AFF3B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16CD-9CD9-BF40-8DCB-A609D95AB4B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8DB19-B02C-ADCC-1390-81B1BFB7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316C2-EE1C-8358-703E-6C21F268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BE03-B611-824F-9F27-1B9620D7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0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0F2BE-4452-26A4-9936-E70DD698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16CD-9CD9-BF40-8DCB-A609D95AB4B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548D0-BDE8-47F5-0E82-53478A2E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AE3D0-C9B7-A4D8-2B12-D45D1533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BE03-B611-824F-9F27-1B9620D7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E487-72C0-E124-34DA-5C456D31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3767-D785-6FAE-B00C-8D0BC9897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3FCB8-2BD1-C269-FE42-4A1FAAC54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56C85-0BE9-DD02-3A8C-C0D2996D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16CD-9CD9-BF40-8DCB-A609D95AB4B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F12A5-4138-A62A-411E-264D4F2A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595A4-E115-BC4D-E305-621B4C8C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BE03-B611-824F-9F27-1B9620D7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5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A155-F836-9CDC-CEC9-955D27AF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D6272-BA89-AF64-9A5A-D9478A12D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D6BD6-265A-121C-1EBE-31AF3F8D4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4FB1A-775E-67B7-FAAB-3F97611E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16CD-9CD9-BF40-8DCB-A609D95AB4B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827A2-AD70-7A96-6329-C595E416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10435-1ABE-59F4-6D5C-CEEC46CB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BE03-B611-824F-9F27-1B9620D7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6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2DABE-8714-6D50-A245-946C27D3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A41A1-AAD3-077E-B8D1-17837B114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0F76C-50C5-08B0-7DC6-84058373A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016CD-9CD9-BF40-8DCB-A609D95AB4B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BE1B9-CBA2-8BEA-8FB9-48A1C47C3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8D031-3206-C013-4BE2-EC0425AAA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9BE03-B611-824F-9F27-1B9620D7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6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82DD-E350-B922-B662-FD62C7E1F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7FD90-5511-7016-24FD-11D516F21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Experian Realty Connect</a:t>
            </a:r>
          </a:p>
        </p:txBody>
      </p:sp>
    </p:spTree>
    <p:extLst>
      <p:ext uri="{BB962C8B-B14F-4D97-AF65-F5344CB8AC3E}">
        <p14:creationId xmlns:p14="http://schemas.microsoft.com/office/powerpoint/2010/main" val="238588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37ECB8AC-2EFF-056D-C9E8-7DB04C6B4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93762"/>
            <a:ext cx="10515600" cy="31612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32C410-5994-EBFA-C002-29EC2412455D}"/>
              </a:ext>
            </a:extLst>
          </p:cNvPr>
          <p:cNvSpPr txBox="1"/>
          <p:nvPr/>
        </p:nvSpPr>
        <p:spPr>
          <a:xfrm>
            <a:off x="1198605" y="800329"/>
            <a:ext cx="530104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Experian Realty Connect</a:t>
            </a:r>
          </a:p>
          <a:p>
            <a:r>
              <a:rPr lang="en-US" dirty="0"/>
              <a:t>Everything you need in one place to make informed decisions and improve your home buying experience.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13F594-A9C0-6E40-61A8-98600948542F}"/>
              </a:ext>
            </a:extLst>
          </p:cNvPr>
          <p:cNvCxnSpPr>
            <a:cxnSpLocks/>
          </p:cNvCxnSpPr>
          <p:nvPr/>
        </p:nvCxnSpPr>
        <p:spPr>
          <a:xfrm>
            <a:off x="1631092" y="1766799"/>
            <a:ext cx="2218037" cy="292876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42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web page&#10;&#10;Description automatically generated">
            <a:extLst>
              <a:ext uri="{FF2B5EF4-FFF2-40B4-BE49-F238E27FC236}">
                <a16:creationId xmlns:a16="http://schemas.microsoft.com/office/drawing/2014/main" id="{6B681EAF-4CBE-5C16-98BD-855D1DA1F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0468"/>
            <a:ext cx="706234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AA225A-42C2-26EE-897B-7A70D10A72CC}"/>
              </a:ext>
            </a:extLst>
          </p:cNvPr>
          <p:cNvSpPr txBox="1"/>
          <p:nvPr/>
        </p:nvSpPr>
        <p:spPr>
          <a:xfrm>
            <a:off x="8635314" y="3522807"/>
            <a:ext cx="322717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View your pending requests and pre-approval offers from lenders.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FA8225-BC6C-198E-0D6C-BA7258BD251A}"/>
              </a:ext>
            </a:extLst>
          </p:cNvPr>
          <p:cNvCxnSpPr>
            <a:cxnSpLocks/>
            <a:stCxn id="1028" idx="1"/>
          </p:cNvCxnSpPr>
          <p:nvPr/>
        </p:nvCxnSpPr>
        <p:spPr>
          <a:xfrm flipH="1">
            <a:off x="6943971" y="3039086"/>
            <a:ext cx="2174308" cy="140705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A040A8-590B-3CBC-6364-369CBA274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775" y="1140271"/>
            <a:ext cx="827776" cy="82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5A6030-6065-492A-A9A2-D1ACB6E15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279" y="2625198"/>
            <a:ext cx="809781" cy="82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344515-AAFB-9996-554F-6B7C57DFF585}"/>
              </a:ext>
            </a:extLst>
          </p:cNvPr>
          <p:cNvCxnSpPr>
            <a:cxnSpLocks/>
          </p:cNvCxnSpPr>
          <p:nvPr/>
        </p:nvCxnSpPr>
        <p:spPr>
          <a:xfrm flipH="1">
            <a:off x="7500551" y="4188941"/>
            <a:ext cx="1037968" cy="92675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252EB4-27E7-A342-6CC5-8A0E79CA6452}"/>
              </a:ext>
            </a:extLst>
          </p:cNvPr>
          <p:cNvCxnSpPr>
            <a:cxnSpLocks/>
          </p:cNvCxnSpPr>
          <p:nvPr/>
        </p:nvCxnSpPr>
        <p:spPr>
          <a:xfrm flipH="1">
            <a:off x="4691450" y="2044488"/>
            <a:ext cx="2349500" cy="229273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22E5646-C3FB-7AFD-2ED8-B1BC7B5BBC2E}"/>
              </a:ext>
            </a:extLst>
          </p:cNvPr>
          <p:cNvSpPr txBox="1"/>
          <p:nvPr/>
        </p:nvSpPr>
        <p:spPr>
          <a:xfrm>
            <a:off x="232720" y="625258"/>
            <a:ext cx="322717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Maximize your pre-approval by boosting your credit score with Experian Boost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9885DF-A12C-4152-70BD-C4AF3342CC44}"/>
              </a:ext>
            </a:extLst>
          </p:cNvPr>
          <p:cNvSpPr txBox="1"/>
          <p:nvPr/>
        </p:nvSpPr>
        <p:spPr>
          <a:xfrm>
            <a:off x="3313672" y="1408278"/>
            <a:ext cx="295120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Instantly share your employment and income with lenders in your area.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95CD2C-17CD-F73C-A06B-D2617C92DF31}"/>
              </a:ext>
            </a:extLst>
          </p:cNvPr>
          <p:cNvCxnSpPr>
            <a:cxnSpLocks/>
          </p:cNvCxnSpPr>
          <p:nvPr/>
        </p:nvCxnSpPr>
        <p:spPr>
          <a:xfrm>
            <a:off x="3744100" y="1968047"/>
            <a:ext cx="212581" cy="295845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D51009-9815-2A7F-CBC8-55CCFB8EA448}"/>
              </a:ext>
            </a:extLst>
          </p:cNvPr>
          <p:cNvCxnSpPr>
            <a:cxnSpLocks/>
          </p:cNvCxnSpPr>
          <p:nvPr/>
        </p:nvCxnSpPr>
        <p:spPr>
          <a:xfrm>
            <a:off x="430301" y="1148478"/>
            <a:ext cx="1218282" cy="386836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381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Hackathon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</dc:title>
  <dc:creator>Hupp, Troy</dc:creator>
  <cp:lastModifiedBy>Wells, Julia</cp:lastModifiedBy>
  <cp:revision>1</cp:revision>
  <dcterms:created xsi:type="dcterms:W3CDTF">2023-11-07T22:48:36Z</dcterms:created>
  <dcterms:modified xsi:type="dcterms:W3CDTF">2023-11-07T23:47:38Z</dcterms:modified>
</cp:coreProperties>
</file>