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  <p:sldMasterId id="2147483709" r:id="rId2"/>
  </p:sldMasterIdLst>
  <p:notesMasterIdLst>
    <p:notesMasterId r:id="rId15"/>
  </p:notesMasterIdLst>
  <p:sldIdLst>
    <p:sldId id="256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70" r:id="rId12"/>
    <p:sldId id="272" r:id="rId13"/>
    <p:sldId id="268" r:id="rId14"/>
  </p:sldIdLst>
  <p:sldSz cx="9144000" cy="5143500" type="screen16x9"/>
  <p:notesSz cx="6858000" cy="9144000"/>
  <p:embeddedFontLst>
    <p:embeddedFont>
      <p:font typeface="Sora Light" panose="020B0604020202020204" charset="0"/>
      <p:regular r:id="rId16"/>
      <p:bold r:id="rId17"/>
    </p:embeddedFont>
    <p:embeddedFont>
      <p:font typeface="IBM Plex Sans" panose="020B0604020202020204" charset="0"/>
      <p:regular r:id="rId18"/>
      <p:bold r:id="rId19"/>
      <p:italic r:id="rId20"/>
      <p:boldItalic r:id="rId21"/>
    </p:embeddedFont>
    <p:embeddedFont>
      <p:font typeface="Sora SemiBold" panose="020B0604020202020204" charset="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Sora Medium" panose="020B0604020202020204" charset="0"/>
      <p:regular r:id="rId28"/>
      <p:bold r:id="rId29"/>
    </p:embeddedFont>
    <p:embeddedFont>
      <p:font typeface="Sora ExtraLight" panose="020B0604020202020204" charset="0"/>
      <p:regular r:id="rId30"/>
      <p:bold r:id="rId31"/>
    </p:embeddedFont>
    <p:embeddedFont>
      <p:font typeface="IBM Plex Sans SemiBold" panose="020B0604020202020204" charset="0"/>
      <p:regular r:id="rId32"/>
      <p:bold r:id="rId33"/>
      <p:italic r:id="rId34"/>
      <p:boldItalic r:id="rId35"/>
    </p:embeddedFont>
    <p:embeddedFont>
      <p:font typeface="IBM Plex Sans Medium" panose="020B0604020202020204" charset="0"/>
      <p:regular r:id="rId36"/>
      <p:bold r:id="rId37"/>
      <p:italic r:id="rId38"/>
      <p:boldItalic r:id="rId39"/>
    </p:embeddedFont>
    <p:embeddedFont>
      <p:font typeface="Sora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5" d="100"/>
          <a:sy n="165" d="100"/>
        </p:scale>
        <p:origin x="96" y="78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font" Target="fonts/font25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69983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36958d8048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36958d8048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767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36958d80483_0_1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36958d80483_0_1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652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36958d80483_0_1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36958d80483_0_1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160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36958d80483_0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36958d80483_0_1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462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36958d80483_0_9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36958d80483_0_9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477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36958d80483_0_1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36958d80483_0_1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883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36958d80483_0_1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36958d80483_0_1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718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36958d80483_0_1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36958d80483_0_1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449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36958d80483_0_1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36958d80483_0_1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773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6958d80483_0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6958d80483_0_1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184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36958d80483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36958d80483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976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36958d80483_0_1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36958d80483_0_1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256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Alt 2">
  <p:cSld name="BLANK_2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 rot="-900003">
            <a:off x="2618331" y="-723216"/>
            <a:ext cx="4001240" cy="1687704"/>
          </a:xfrm>
          <a:prstGeom prst="chord">
            <a:avLst>
              <a:gd name="adj1" fmla="val 694140"/>
              <a:gd name="adj2" fmla="val 11948531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2"/>
          </p:nvPr>
        </p:nvSpPr>
        <p:spPr>
          <a:xfrm>
            <a:off x="138475" y="228600"/>
            <a:ext cx="21645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28600" y="4445350"/>
            <a:ext cx="4823700" cy="2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59" name="Google Shape;59;p14"/>
          <p:cNvGrpSpPr/>
          <p:nvPr/>
        </p:nvGrpSpPr>
        <p:grpSpPr>
          <a:xfrm rot="10800000" flipH="1">
            <a:off x="4395238" y="-11"/>
            <a:ext cx="4748757" cy="2797859"/>
            <a:chOff x="3200875" y="1642950"/>
            <a:chExt cx="5970275" cy="3517550"/>
          </a:xfrm>
        </p:grpSpPr>
        <p:sp>
          <p:nvSpPr>
            <p:cNvPr id="60" name="Google Shape;60;p14"/>
            <p:cNvSpPr/>
            <p:nvPr/>
          </p:nvSpPr>
          <p:spPr>
            <a:xfrm>
              <a:off x="4208325" y="1644500"/>
              <a:ext cx="4962825" cy="3516000"/>
            </a:xfrm>
            <a:custGeom>
              <a:avLst/>
              <a:gdLst/>
              <a:ahLst/>
              <a:cxnLst/>
              <a:rect l="l" t="t" r="r" b="b"/>
              <a:pathLst>
                <a:path w="198513" h="140640" extrusionOk="0">
                  <a:moveTo>
                    <a:pt x="31387" y="0"/>
                  </a:moveTo>
                  <a:lnTo>
                    <a:pt x="0" y="140640"/>
                  </a:lnTo>
                  <a:lnTo>
                    <a:pt x="198513" y="140640"/>
                  </a:lnTo>
                  <a:lnTo>
                    <a:pt x="198513" y="6370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1000">
                  <a:schemeClr val="lt2"/>
                </a:gs>
                <a:gs pos="51000">
                  <a:schemeClr val="accent1"/>
                </a:gs>
                <a:gs pos="79000">
                  <a:schemeClr val="accent1"/>
                </a:gs>
                <a:gs pos="91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1" name="Google Shape;61;p14"/>
            <p:cNvSpPr/>
            <p:nvPr/>
          </p:nvSpPr>
          <p:spPr>
            <a:xfrm>
              <a:off x="3200875" y="1642950"/>
              <a:ext cx="1795975" cy="3517550"/>
            </a:xfrm>
            <a:custGeom>
              <a:avLst/>
              <a:gdLst/>
              <a:ahLst/>
              <a:cxnLst/>
              <a:rect l="l" t="t" r="r" b="b"/>
              <a:pathLst>
                <a:path w="71839" h="140702" extrusionOk="0">
                  <a:moveTo>
                    <a:pt x="71839" y="0"/>
                  </a:moveTo>
                  <a:lnTo>
                    <a:pt x="40808" y="140702"/>
                  </a:lnTo>
                  <a:lnTo>
                    <a:pt x="0" y="1407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62" name="Google Shape;62;p14"/>
          <p:cNvGrpSpPr/>
          <p:nvPr/>
        </p:nvGrpSpPr>
        <p:grpSpPr>
          <a:xfrm flipH="1">
            <a:off x="6309311" y="2793726"/>
            <a:ext cx="2834695" cy="1890116"/>
            <a:chOff x="312900" y="2793625"/>
            <a:chExt cx="2221200" cy="1481050"/>
          </a:xfrm>
        </p:grpSpPr>
        <p:grpSp>
          <p:nvGrpSpPr>
            <p:cNvPr id="63" name="Google Shape;63;p14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64" name="Google Shape;64;p14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65" name="Google Shape;65;p1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6" name="Google Shape;66;p1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7" name="Google Shape;67;p1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68" name="Google Shape;68;p14"/>
              <p:cNvGrpSpPr/>
              <p:nvPr/>
            </p:nvGrpSpPr>
            <p:grpSpPr>
              <a:xfrm>
                <a:off x="461225" y="3619500"/>
                <a:ext cx="1480800" cy="370200"/>
                <a:chOff x="461225" y="3249175"/>
                <a:chExt cx="1480800" cy="370200"/>
              </a:xfrm>
            </p:grpSpPr>
            <p:sp>
              <p:nvSpPr>
                <p:cNvPr id="69" name="Google Shape;69;p1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0" name="Google Shape;70;p1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1" name="Google Shape;71;p1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2" name="Google Shape;72;p1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3" name="Google Shape;73;p14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74" name="Google Shape;74;p1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" name="Google Shape;75;p1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" name="Google Shape;76;p1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" name="Google Shape;77;p1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8" name="Google Shape;78;p14"/>
              <p:cNvGrpSpPr/>
              <p:nvPr/>
            </p:nvGrpSpPr>
            <p:grpSpPr>
              <a:xfrm>
                <a:off x="461225" y="4360025"/>
                <a:ext cx="1480800" cy="370200"/>
                <a:chOff x="461225" y="3249175"/>
                <a:chExt cx="1480800" cy="370200"/>
              </a:xfrm>
            </p:grpSpPr>
            <p:sp>
              <p:nvSpPr>
                <p:cNvPr id="79" name="Google Shape;79;p1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" name="Google Shape;80;p1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81" name="Google Shape;81;p14"/>
            <p:cNvSpPr/>
            <p:nvPr/>
          </p:nvSpPr>
          <p:spPr>
            <a:xfrm>
              <a:off x="2163900" y="390358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1">
  <p:cSld name="BLANK_1_1_3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5"/>
          <p:cNvGrpSpPr/>
          <p:nvPr/>
        </p:nvGrpSpPr>
        <p:grpSpPr>
          <a:xfrm flipH="1">
            <a:off x="6169505" y="2816179"/>
            <a:ext cx="2979740" cy="1986829"/>
            <a:chOff x="312900" y="2793625"/>
            <a:chExt cx="2221200" cy="1481050"/>
          </a:xfrm>
        </p:grpSpPr>
        <p:grpSp>
          <p:nvGrpSpPr>
            <p:cNvPr id="85" name="Google Shape;85;p15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86" name="Google Shape;86;p15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87" name="Google Shape;87;p1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8" name="Google Shape;88;p1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9" name="Google Shape;89;p1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0" name="Google Shape;90;p1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" name="Google Shape;91;p1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2" name="Google Shape;92;p1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3" name="Google Shape;93;p1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" name="Google Shape;94;p1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5" name="Google Shape;95;p1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" name="Google Shape;96;p1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" name="Google Shape;97;p1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8" name="Google Shape;98;p15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9" name="Google Shape;99;p1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" name="Google Shape;100;p1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" name="Google Shape;101;p1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2" name="Google Shape;102;p1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3" name="Google Shape;103;p1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04" name="Google Shape;104;p1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05" name="Google Shape;105;p1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6" name="Google Shape;106;p1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7" name="Google Shape;107;p1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8" name="Google Shape;108;p1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9" name="Google Shape;109;p1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10" name="Google Shape;110;p15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11" name="Google Shape;111;p15"/>
          <p:cNvSpPr/>
          <p:nvPr/>
        </p:nvSpPr>
        <p:spPr>
          <a:xfrm flipH="1">
            <a:off x="12" y="3308203"/>
            <a:ext cx="9143963" cy="1835315"/>
          </a:xfrm>
          <a:custGeom>
            <a:avLst/>
            <a:gdLst/>
            <a:ahLst/>
            <a:cxnLst/>
            <a:rect l="l" t="t" r="r" b="b"/>
            <a:pathLst>
              <a:path w="61561" h="29205" extrusionOk="0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11" y="2611497"/>
            <a:ext cx="725708" cy="1448283"/>
          </a:xfrm>
          <a:custGeom>
            <a:avLst/>
            <a:gdLst/>
            <a:ahLst/>
            <a:cxnLst/>
            <a:rect l="l" t="t" r="r" b="b"/>
            <a:pathLst>
              <a:path w="25297" h="50476" extrusionOk="0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3" name="Google Shape;113;p15"/>
          <p:cNvSpPr/>
          <p:nvPr/>
        </p:nvSpPr>
        <p:spPr>
          <a:xfrm flipH="1">
            <a:off x="3311207" y="2592556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4" name="Google Shape;114;p15"/>
          <p:cNvSpPr/>
          <p:nvPr/>
        </p:nvSpPr>
        <p:spPr>
          <a:xfrm rot="-5400000" flipH="1">
            <a:off x="1299729" y="2592569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115025" y="502775"/>
            <a:ext cx="41838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3511550" y="587150"/>
            <a:ext cx="4371600" cy="25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2">
  <p:cSld name="BLANK_1_1_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6"/>
          <p:cNvGrpSpPr/>
          <p:nvPr/>
        </p:nvGrpSpPr>
        <p:grpSpPr>
          <a:xfrm flipH="1">
            <a:off x="6169505" y="228779"/>
            <a:ext cx="2979740" cy="1986829"/>
            <a:chOff x="312900" y="2793625"/>
            <a:chExt cx="2221200" cy="1481050"/>
          </a:xfrm>
        </p:grpSpPr>
        <p:grpSp>
          <p:nvGrpSpPr>
            <p:cNvPr id="121" name="Google Shape;121;p16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22" name="Google Shape;122;p16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23" name="Google Shape;123;p1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4" name="Google Shape;124;p1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5" name="Google Shape;125;p1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6" name="Google Shape;126;p1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7" name="Google Shape;127;p1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28" name="Google Shape;128;p16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29" name="Google Shape;129;p1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0" name="Google Shape;130;p1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1" name="Google Shape;131;p1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2" name="Google Shape;132;p1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3" name="Google Shape;133;p1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4" name="Google Shape;134;p16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35" name="Google Shape;135;p1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6" name="Google Shape;136;p1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7" name="Google Shape;137;p1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" name="Google Shape;138;p1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" name="Google Shape;139;p1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40" name="Google Shape;140;p16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41" name="Google Shape;141;p1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" name="Google Shape;142;p1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3" name="Google Shape;143;p1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4" name="Google Shape;144;p1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5" name="Google Shape;145;p1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46" name="Google Shape;146;p16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8" name="Google Shape;148;p16"/>
          <p:cNvSpPr/>
          <p:nvPr/>
        </p:nvSpPr>
        <p:spPr>
          <a:xfrm flipH="1">
            <a:off x="8423546" y="3087297"/>
            <a:ext cx="725708" cy="1448283"/>
          </a:xfrm>
          <a:custGeom>
            <a:avLst/>
            <a:gdLst/>
            <a:ahLst/>
            <a:cxnLst/>
            <a:rect l="l" t="t" r="r" b="b"/>
            <a:pathLst>
              <a:path w="25297" h="50476" extrusionOk="0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485775" dist="76200" dir="7800000" algn="bl" rotWithShape="0">
              <a:schemeClr val="accent1">
                <a:alpha val="2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9" name="Google Shape;149;p16"/>
          <p:cNvSpPr/>
          <p:nvPr/>
        </p:nvSpPr>
        <p:spPr>
          <a:xfrm rot="-5400000">
            <a:off x="4618961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328613" dist="28575" dir="2700000" algn="bl" rotWithShape="0">
              <a:schemeClr val="accent1">
                <a:alpha val="2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6521248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  <a:effectLst>
            <a:outerShdw blurRad="342900" dist="38100" dir="54000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115025" y="908975"/>
            <a:ext cx="5369100" cy="24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4572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41838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Alt 1">
  <p:cSld name="BLANK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7"/>
          <p:cNvGrpSpPr/>
          <p:nvPr/>
        </p:nvGrpSpPr>
        <p:grpSpPr>
          <a:xfrm>
            <a:off x="228600" y="2793625"/>
            <a:ext cx="2221200" cy="1481050"/>
            <a:chOff x="312900" y="2793625"/>
            <a:chExt cx="2221200" cy="1481050"/>
          </a:xfrm>
        </p:grpSpPr>
        <p:grpSp>
          <p:nvGrpSpPr>
            <p:cNvPr id="156" name="Google Shape;156;p17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57" name="Google Shape;157;p17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58" name="Google Shape;158;p17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59" name="Google Shape;159;p17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0" name="Google Shape;160;p17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1" name="Google Shape;161;p1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2" name="Google Shape;162;p17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63" name="Google Shape;163;p17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64" name="Google Shape;164;p17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" name="Google Shape;165;p17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6" name="Google Shape;166;p17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7" name="Google Shape;167;p1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8" name="Google Shape;168;p17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69" name="Google Shape;169;p17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70" name="Google Shape;170;p17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1" name="Google Shape;171;p17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2" name="Google Shape;172;p17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3" name="Google Shape;173;p1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4" name="Google Shape;174;p17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75" name="Google Shape;175;p17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76" name="Google Shape;176;p17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7" name="Google Shape;177;p17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8" name="Google Shape;178;p17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9" name="Google Shape;179;p1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80" name="Google Shape;180;p17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81" name="Google Shape;181;p17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182" name="Google Shape;182;p17"/>
          <p:cNvGrpSpPr/>
          <p:nvPr/>
        </p:nvGrpSpPr>
        <p:grpSpPr>
          <a:xfrm>
            <a:off x="7663200" y="-725"/>
            <a:ext cx="1480800" cy="1396025"/>
            <a:chOff x="461225" y="3334200"/>
            <a:chExt cx="1480800" cy="1396025"/>
          </a:xfrm>
        </p:grpSpPr>
        <p:grpSp>
          <p:nvGrpSpPr>
            <p:cNvPr id="183" name="Google Shape;183;p17"/>
            <p:cNvGrpSpPr/>
            <p:nvPr/>
          </p:nvGrpSpPr>
          <p:grpSpPr>
            <a:xfrm>
              <a:off x="461225" y="3334200"/>
              <a:ext cx="1480800" cy="285300"/>
              <a:chOff x="461225" y="3334200"/>
              <a:chExt cx="1480800" cy="285300"/>
            </a:xfrm>
          </p:grpSpPr>
          <p:sp>
            <p:nvSpPr>
              <p:cNvPr id="184" name="Google Shape;184;p17"/>
              <p:cNvSpPr/>
              <p:nvPr/>
            </p:nvSpPr>
            <p:spPr>
              <a:xfrm>
                <a:off x="4612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8314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12016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15718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88" name="Google Shape;188;p17"/>
            <p:cNvGrpSpPr/>
            <p:nvPr/>
          </p:nvGrpSpPr>
          <p:grpSpPr>
            <a:xfrm>
              <a:off x="461225" y="3619500"/>
              <a:ext cx="1480800" cy="370200"/>
              <a:chOff x="461225" y="3249175"/>
              <a:chExt cx="1480800" cy="370200"/>
            </a:xfrm>
          </p:grpSpPr>
          <p:sp>
            <p:nvSpPr>
              <p:cNvPr id="189" name="Google Shape;189;p17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93" name="Google Shape;193;p17"/>
            <p:cNvGrpSpPr/>
            <p:nvPr/>
          </p:nvGrpSpPr>
          <p:grpSpPr>
            <a:xfrm>
              <a:off x="461225" y="3989700"/>
              <a:ext cx="1480800" cy="370200"/>
              <a:chOff x="461225" y="3249175"/>
              <a:chExt cx="1480800" cy="370200"/>
            </a:xfrm>
          </p:grpSpPr>
          <p:sp>
            <p:nvSpPr>
              <p:cNvPr id="194" name="Google Shape;194;p17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7" name="Google Shape;197;p17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98" name="Google Shape;198;p17"/>
            <p:cNvGrpSpPr/>
            <p:nvPr/>
          </p:nvGrpSpPr>
          <p:grpSpPr>
            <a:xfrm>
              <a:off x="461225" y="4360025"/>
              <a:ext cx="1480800" cy="370200"/>
              <a:chOff x="461225" y="3249175"/>
              <a:chExt cx="1480800" cy="370200"/>
            </a:xfrm>
          </p:grpSpPr>
          <p:sp>
            <p:nvSpPr>
              <p:cNvPr id="199" name="Google Shape;199;p17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1" name="Google Shape;201;p1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2" name="Google Shape;202;p17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grpSp>
        <p:nvGrpSpPr>
          <p:cNvPr id="203" name="Google Shape;203;p17"/>
          <p:cNvGrpSpPr/>
          <p:nvPr/>
        </p:nvGrpSpPr>
        <p:grpSpPr>
          <a:xfrm>
            <a:off x="1843925" y="-725"/>
            <a:ext cx="7300075" cy="5144088"/>
            <a:chOff x="1870575" y="-635"/>
            <a:chExt cx="7300075" cy="5174097"/>
          </a:xfrm>
        </p:grpSpPr>
        <p:sp>
          <p:nvSpPr>
            <p:cNvPr id="204" name="Google Shape;204;p17"/>
            <p:cNvSpPr/>
            <p:nvPr/>
          </p:nvSpPr>
          <p:spPr>
            <a:xfrm>
              <a:off x="1870575" y="-635"/>
              <a:ext cx="7300075" cy="4989625"/>
            </a:xfrm>
            <a:custGeom>
              <a:avLst/>
              <a:gdLst/>
              <a:ahLst/>
              <a:cxnLst/>
              <a:rect l="l" t="t" r="r" b="b"/>
              <a:pathLst>
                <a:path w="292003" h="199585" extrusionOk="0">
                  <a:moveTo>
                    <a:pt x="76429" y="0"/>
                  </a:moveTo>
                  <a:lnTo>
                    <a:pt x="0" y="163603"/>
                  </a:lnTo>
                  <a:lnTo>
                    <a:pt x="250486" y="199585"/>
                  </a:lnTo>
                  <a:lnTo>
                    <a:pt x="292003" y="107785"/>
                  </a:lnTo>
                  <a:lnTo>
                    <a:pt x="292003" y="52891"/>
                  </a:lnTo>
                  <a:lnTo>
                    <a:pt x="23416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7000">
                  <a:schemeClr val="accent1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205" name="Google Shape;205;p17"/>
            <p:cNvSpPr/>
            <p:nvPr/>
          </p:nvSpPr>
          <p:spPr>
            <a:xfrm>
              <a:off x="1870575" y="4089437"/>
              <a:ext cx="6285225" cy="1084025"/>
            </a:xfrm>
            <a:custGeom>
              <a:avLst/>
              <a:gdLst/>
              <a:ahLst/>
              <a:cxnLst/>
              <a:rect l="l" t="t" r="r" b="b"/>
              <a:pathLst>
                <a:path w="251409" h="43361" extrusionOk="0">
                  <a:moveTo>
                    <a:pt x="0" y="0"/>
                  </a:moveTo>
                  <a:lnTo>
                    <a:pt x="6458" y="43361"/>
                  </a:lnTo>
                  <a:lnTo>
                    <a:pt x="251409" y="43361"/>
                  </a:lnTo>
                  <a:lnTo>
                    <a:pt x="250494" y="359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206" name="Google Shape;206;p17"/>
          <p:cNvSpPr txBox="1">
            <a:spLocks noGrp="1"/>
          </p:cNvSpPr>
          <p:nvPr>
            <p:ph type="body" idx="1"/>
          </p:nvPr>
        </p:nvSpPr>
        <p:spPr>
          <a:xfrm>
            <a:off x="4631450" y="2170025"/>
            <a:ext cx="2896200" cy="18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28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28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body" idx="2"/>
          </p:nvPr>
        </p:nvSpPr>
        <p:spPr>
          <a:xfrm>
            <a:off x="4631450" y="827575"/>
            <a:ext cx="28962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title" idx="3"/>
          </p:nvPr>
        </p:nvSpPr>
        <p:spPr>
          <a:xfrm>
            <a:off x="115025" y="502775"/>
            <a:ext cx="39054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title" idx="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images">
  <p:cSld name="BLANK_1_1_1_1_2"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/>
          <p:nvPr/>
        </p:nvSpPr>
        <p:spPr>
          <a:xfrm rot="10800000" flipH="1">
            <a:off x="4482600" y="741600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3" name="Google Shape;213;p18"/>
          <p:cNvSpPr/>
          <p:nvPr/>
        </p:nvSpPr>
        <p:spPr>
          <a:xfrm rot="10800000" flipH="1">
            <a:off x="4482600" y="1014475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4" name="Google Shape;214;p18"/>
          <p:cNvSpPr/>
          <p:nvPr/>
        </p:nvSpPr>
        <p:spPr>
          <a:xfrm rot="10800000" flipH="1">
            <a:off x="4482600" y="1594038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5" name="Google Shape;215;p18"/>
          <p:cNvSpPr/>
          <p:nvPr/>
        </p:nvSpPr>
        <p:spPr>
          <a:xfrm rot="10800000" flipH="1">
            <a:off x="4482600" y="1291263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6" name="Google Shape;216;p18"/>
          <p:cNvSpPr txBox="1">
            <a:spLocks noGrp="1"/>
          </p:cNvSpPr>
          <p:nvPr>
            <p:ph type="title"/>
          </p:nvPr>
        </p:nvSpPr>
        <p:spPr>
          <a:xfrm>
            <a:off x="91950" y="292050"/>
            <a:ext cx="4390500" cy="16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17" name="Google Shape;217;p18"/>
          <p:cNvSpPr>
            <a:spLocks noGrp="1"/>
          </p:cNvSpPr>
          <p:nvPr>
            <p:ph type="pic" idx="2"/>
          </p:nvPr>
        </p:nvSpPr>
        <p:spPr>
          <a:xfrm>
            <a:off x="225300" y="3132125"/>
            <a:ext cx="1849800" cy="17703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18"/>
          <p:cNvSpPr>
            <a:spLocks noGrp="1"/>
          </p:cNvSpPr>
          <p:nvPr>
            <p:ph type="pic" idx="3"/>
          </p:nvPr>
        </p:nvSpPr>
        <p:spPr>
          <a:xfrm>
            <a:off x="5262525" y="228600"/>
            <a:ext cx="18651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18"/>
          <p:cNvSpPr>
            <a:spLocks noGrp="1"/>
          </p:cNvSpPr>
          <p:nvPr>
            <p:ph type="pic" idx="4"/>
          </p:nvPr>
        </p:nvSpPr>
        <p:spPr>
          <a:xfrm>
            <a:off x="7281675" y="228600"/>
            <a:ext cx="18498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18"/>
          <p:cNvSpPr txBox="1">
            <a:spLocks noGrp="1"/>
          </p:cNvSpPr>
          <p:nvPr>
            <p:ph type="subTitle" idx="1"/>
          </p:nvPr>
        </p:nvSpPr>
        <p:spPr>
          <a:xfrm>
            <a:off x="5262525" y="2153019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ubTitle" idx="5"/>
          </p:nvPr>
        </p:nvSpPr>
        <p:spPr>
          <a:xfrm>
            <a:off x="7281675" y="2153019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 idx="6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title" idx="7"/>
          </p:nvPr>
        </p:nvSpPr>
        <p:spPr>
          <a:xfrm>
            <a:off x="7420225" y="4723025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ubTitle" idx="8"/>
          </p:nvPr>
        </p:nvSpPr>
        <p:spPr>
          <a:xfrm>
            <a:off x="2216381" y="3132125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25" name="Google Shape;225;p18"/>
          <p:cNvGrpSpPr/>
          <p:nvPr/>
        </p:nvGrpSpPr>
        <p:grpSpPr>
          <a:xfrm>
            <a:off x="4308382" y="2704009"/>
            <a:ext cx="4833127" cy="2437045"/>
            <a:chOff x="4308382" y="2704009"/>
            <a:chExt cx="4833127" cy="2437045"/>
          </a:xfrm>
        </p:grpSpPr>
        <p:sp>
          <p:nvSpPr>
            <p:cNvPr id="226" name="Google Shape;226;p18"/>
            <p:cNvSpPr/>
            <p:nvPr/>
          </p:nvSpPr>
          <p:spPr>
            <a:xfrm>
              <a:off x="4308382" y="4487840"/>
              <a:ext cx="4833127" cy="653214"/>
            </a:xfrm>
            <a:custGeom>
              <a:avLst/>
              <a:gdLst/>
              <a:ahLst/>
              <a:cxnLst/>
              <a:rect l="l" t="t" r="r" b="b"/>
              <a:pathLst>
                <a:path w="89735" h="12128" extrusionOk="0">
                  <a:moveTo>
                    <a:pt x="6834" y="1"/>
                  </a:moveTo>
                  <a:lnTo>
                    <a:pt x="6030" y="336"/>
                  </a:lnTo>
                  <a:lnTo>
                    <a:pt x="5271" y="671"/>
                  </a:lnTo>
                  <a:lnTo>
                    <a:pt x="4556" y="1006"/>
                  </a:lnTo>
                  <a:lnTo>
                    <a:pt x="3887" y="1363"/>
                  </a:lnTo>
                  <a:lnTo>
                    <a:pt x="3284" y="1720"/>
                  </a:lnTo>
                  <a:lnTo>
                    <a:pt x="2703" y="2078"/>
                  </a:lnTo>
                  <a:lnTo>
                    <a:pt x="2212" y="2457"/>
                  </a:lnTo>
                  <a:lnTo>
                    <a:pt x="1743" y="2815"/>
                  </a:lnTo>
                  <a:lnTo>
                    <a:pt x="1341" y="3194"/>
                  </a:lnTo>
                  <a:lnTo>
                    <a:pt x="983" y="3574"/>
                  </a:lnTo>
                  <a:lnTo>
                    <a:pt x="693" y="3954"/>
                  </a:lnTo>
                  <a:lnTo>
                    <a:pt x="447" y="4333"/>
                  </a:lnTo>
                  <a:lnTo>
                    <a:pt x="246" y="4713"/>
                  </a:lnTo>
                  <a:lnTo>
                    <a:pt x="112" y="5093"/>
                  </a:lnTo>
                  <a:lnTo>
                    <a:pt x="68" y="5294"/>
                  </a:lnTo>
                  <a:lnTo>
                    <a:pt x="45" y="5495"/>
                  </a:lnTo>
                  <a:lnTo>
                    <a:pt x="23" y="5673"/>
                  </a:lnTo>
                  <a:lnTo>
                    <a:pt x="1" y="5874"/>
                  </a:lnTo>
                  <a:lnTo>
                    <a:pt x="23" y="6098"/>
                  </a:lnTo>
                  <a:lnTo>
                    <a:pt x="45" y="6299"/>
                  </a:lnTo>
                  <a:lnTo>
                    <a:pt x="90" y="6500"/>
                  </a:lnTo>
                  <a:lnTo>
                    <a:pt x="135" y="6723"/>
                  </a:lnTo>
                  <a:lnTo>
                    <a:pt x="202" y="6924"/>
                  </a:lnTo>
                  <a:lnTo>
                    <a:pt x="291" y="7125"/>
                  </a:lnTo>
                  <a:lnTo>
                    <a:pt x="403" y="7326"/>
                  </a:lnTo>
                  <a:lnTo>
                    <a:pt x="514" y="7527"/>
                  </a:lnTo>
                  <a:lnTo>
                    <a:pt x="782" y="7951"/>
                  </a:lnTo>
                  <a:lnTo>
                    <a:pt x="1140" y="8353"/>
                  </a:lnTo>
                  <a:lnTo>
                    <a:pt x="1542" y="8755"/>
                  </a:lnTo>
                  <a:lnTo>
                    <a:pt x="2011" y="9157"/>
                  </a:lnTo>
                  <a:lnTo>
                    <a:pt x="2524" y="9537"/>
                  </a:lnTo>
                  <a:lnTo>
                    <a:pt x="3105" y="9939"/>
                  </a:lnTo>
                  <a:lnTo>
                    <a:pt x="3753" y="10319"/>
                  </a:lnTo>
                  <a:lnTo>
                    <a:pt x="4445" y="10698"/>
                  </a:lnTo>
                  <a:lnTo>
                    <a:pt x="5204" y="11056"/>
                  </a:lnTo>
                  <a:lnTo>
                    <a:pt x="6030" y="11435"/>
                  </a:lnTo>
                  <a:lnTo>
                    <a:pt x="6901" y="11793"/>
                  </a:lnTo>
                  <a:lnTo>
                    <a:pt x="7839" y="12128"/>
                  </a:lnTo>
                  <a:lnTo>
                    <a:pt x="84799" y="12128"/>
                  </a:lnTo>
                  <a:lnTo>
                    <a:pt x="89734" y="9783"/>
                  </a:lnTo>
                  <a:lnTo>
                    <a:pt x="89734" y="1966"/>
                  </a:lnTo>
                  <a:lnTo>
                    <a:pt x="89310" y="1698"/>
                  </a:lnTo>
                  <a:lnTo>
                    <a:pt x="88886" y="1452"/>
                  </a:lnTo>
                  <a:lnTo>
                    <a:pt x="88439" y="1207"/>
                  </a:lnTo>
                  <a:lnTo>
                    <a:pt x="87948" y="961"/>
                  </a:lnTo>
                  <a:lnTo>
                    <a:pt x="86920" y="470"/>
                  </a:lnTo>
                  <a:lnTo>
                    <a:pt x="85781" y="1"/>
                  </a:lnTo>
                  <a:lnTo>
                    <a:pt x="84977" y="314"/>
                  </a:lnTo>
                  <a:lnTo>
                    <a:pt x="84106" y="604"/>
                  </a:lnTo>
                  <a:lnTo>
                    <a:pt x="83235" y="917"/>
                  </a:lnTo>
                  <a:lnTo>
                    <a:pt x="82297" y="1185"/>
                  </a:lnTo>
                  <a:lnTo>
                    <a:pt x="81359" y="1475"/>
                  </a:lnTo>
                  <a:lnTo>
                    <a:pt x="80355" y="1743"/>
                  </a:lnTo>
                  <a:lnTo>
                    <a:pt x="79350" y="2011"/>
                  </a:lnTo>
                  <a:lnTo>
                    <a:pt x="78300" y="2256"/>
                  </a:lnTo>
                  <a:lnTo>
                    <a:pt x="77228" y="2502"/>
                  </a:lnTo>
                  <a:lnTo>
                    <a:pt x="76111" y="2725"/>
                  </a:lnTo>
                  <a:lnTo>
                    <a:pt x="74972" y="2971"/>
                  </a:lnTo>
                  <a:lnTo>
                    <a:pt x="73811" y="3172"/>
                  </a:lnTo>
                  <a:lnTo>
                    <a:pt x="72627" y="3395"/>
                  </a:lnTo>
                  <a:lnTo>
                    <a:pt x="71421" y="3574"/>
                  </a:lnTo>
                  <a:lnTo>
                    <a:pt x="68920" y="3954"/>
                  </a:lnTo>
                  <a:lnTo>
                    <a:pt x="66329" y="4266"/>
                  </a:lnTo>
                  <a:lnTo>
                    <a:pt x="63672" y="4557"/>
                  </a:lnTo>
                  <a:lnTo>
                    <a:pt x="60925" y="4802"/>
                  </a:lnTo>
                  <a:lnTo>
                    <a:pt x="58111" y="5003"/>
                  </a:lnTo>
                  <a:lnTo>
                    <a:pt x="55230" y="5160"/>
                  </a:lnTo>
                  <a:lnTo>
                    <a:pt x="52304" y="5271"/>
                  </a:lnTo>
                  <a:lnTo>
                    <a:pt x="49334" y="5361"/>
                  </a:lnTo>
                  <a:lnTo>
                    <a:pt x="46319" y="5383"/>
                  </a:lnTo>
                  <a:lnTo>
                    <a:pt x="43282" y="5361"/>
                  </a:lnTo>
                  <a:lnTo>
                    <a:pt x="40312" y="5271"/>
                  </a:lnTo>
                  <a:lnTo>
                    <a:pt x="37386" y="5160"/>
                  </a:lnTo>
                  <a:lnTo>
                    <a:pt x="34505" y="5003"/>
                  </a:lnTo>
                  <a:lnTo>
                    <a:pt x="31691" y="4802"/>
                  </a:lnTo>
                  <a:lnTo>
                    <a:pt x="28944" y="4557"/>
                  </a:lnTo>
                  <a:lnTo>
                    <a:pt x="26286" y="4266"/>
                  </a:lnTo>
                  <a:lnTo>
                    <a:pt x="23696" y="3954"/>
                  </a:lnTo>
                  <a:lnTo>
                    <a:pt x="21195" y="3574"/>
                  </a:lnTo>
                  <a:lnTo>
                    <a:pt x="19989" y="3395"/>
                  </a:lnTo>
                  <a:lnTo>
                    <a:pt x="18805" y="3172"/>
                  </a:lnTo>
                  <a:lnTo>
                    <a:pt x="17644" y="2971"/>
                  </a:lnTo>
                  <a:lnTo>
                    <a:pt x="16505" y="2725"/>
                  </a:lnTo>
                  <a:lnTo>
                    <a:pt x="15410" y="2502"/>
                  </a:lnTo>
                  <a:lnTo>
                    <a:pt x="14316" y="2256"/>
                  </a:lnTo>
                  <a:lnTo>
                    <a:pt x="13266" y="2011"/>
                  </a:lnTo>
                  <a:lnTo>
                    <a:pt x="12261" y="1743"/>
                  </a:lnTo>
                  <a:lnTo>
                    <a:pt x="11279" y="1475"/>
                  </a:lnTo>
                  <a:lnTo>
                    <a:pt x="10318" y="1185"/>
                  </a:lnTo>
                  <a:lnTo>
                    <a:pt x="9403" y="917"/>
                  </a:lnTo>
                  <a:lnTo>
                    <a:pt x="8509" y="604"/>
                  </a:lnTo>
                  <a:lnTo>
                    <a:pt x="7661" y="314"/>
                  </a:lnTo>
                  <a:lnTo>
                    <a:pt x="683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308382" y="3740892"/>
              <a:ext cx="4833127" cy="741006"/>
            </a:xfrm>
            <a:custGeom>
              <a:avLst/>
              <a:gdLst/>
              <a:ahLst/>
              <a:cxnLst/>
              <a:rect l="l" t="t" r="r" b="b"/>
              <a:pathLst>
                <a:path w="89735" h="13758" extrusionOk="0">
                  <a:moveTo>
                    <a:pt x="13289" y="0"/>
                  </a:moveTo>
                  <a:lnTo>
                    <a:pt x="11725" y="402"/>
                  </a:lnTo>
                  <a:lnTo>
                    <a:pt x="10251" y="826"/>
                  </a:lnTo>
                  <a:lnTo>
                    <a:pt x="8889" y="1251"/>
                  </a:lnTo>
                  <a:lnTo>
                    <a:pt x="7594" y="1697"/>
                  </a:lnTo>
                  <a:lnTo>
                    <a:pt x="6410" y="2166"/>
                  </a:lnTo>
                  <a:lnTo>
                    <a:pt x="5316" y="2635"/>
                  </a:lnTo>
                  <a:lnTo>
                    <a:pt x="4333" y="3127"/>
                  </a:lnTo>
                  <a:lnTo>
                    <a:pt x="3864" y="3372"/>
                  </a:lnTo>
                  <a:lnTo>
                    <a:pt x="3440" y="3618"/>
                  </a:lnTo>
                  <a:lnTo>
                    <a:pt x="3038" y="3886"/>
                  </a:lnTo>
                  <a:lnTo>
                    <a:pt x="2636" y="4132"/>
                  </a:lnTo>
                  <a:lnTo>
                    <a:pt x="2279" y="4377"/>
                  </a:lnTo>
                  <a:lnTo>
                    <a:pt x="1944" y="4645"/>
                  </a:lnTo>
                  <a:lnTo>
                    <a:pt x="1653" y="4913"/>
                  </a:lnTo>
                  <a:lnTo>
                    <a:pt x="1363" y="5159"/>
                  </a:lnTo>
                  <a:lnTo>
                    <a:pt x="1117" y="5427"/>
                  </a:lnTo>
                  <a:lnTo>
                    <a:pt x="872" y="5695"/>
                  </a:lnTo>
                  <a:lnTo>
                    <a:pt x="671" y="5963"/>
                  </a:lnTo>
                  <a:lnTo>
                    <a:pt x="492" y="6231"/>
                  </a:lnTo>
                  <a:lnTo>
                    <a:pt x="358" y="6499"/>
                  </a:lnTo>
                  <a:lnTo>
                    <a:pt x="224" y="6789"/>
                  </a:lnTo>
                  <a:lnTo>
                    <a:pt x="135" y="7057"/>
                  </a:lnTo>
                  <a:lnTo>
                    <a:pt x="68" y="7325"/>
                  </a:lnTo>
                  <a:lnTo>
                    <a:pt x="23" y="7616"/>
                  </a:lnTo>
                  <a:lnTo>
                    <a:pt x="1" y="7884"/>
                  </a:lnTo>
                  <a:lnTo>
                    <a:pt x="23" y="8085"/>
                  </a:lnTo>
                  <a:lnTo>
                    <a:pt x="45" y="8263"/>
                  </a:lnTo>
                  <a:lnTo>
                    <a:pt x="68" y="8464"/>
                  </a:lnTo>
                  <a:lnTo>
                    <a:pt x="112" y="8665"/>
                  </a:lnTo>
                  <a:lnTo>
                    <a:pt x="246" y="9045"/>
                  </a:lnTo>
                  <a:lnTo>
                    <a:pt x="447" y="9425"/>
                  </a:lnTo>
                  <a:lnTo>
                    <a:pt x="693" y="9804"/>
                  </a:lnTo>
                  <a:lnTo>
                    <a:pt x="983" y="10184"/>
                  </a:lnTo>
                  <a:lnTo>
                    <a:pt x="1341" y="10564"/>
                  </a:lnTo>
                  <a:lnTo>
                    <a:pt x="1743" y="10943"/>
                  </a:lnTo>
                  <a:lnTo>
                    <a:pt x="2212" y="11301"/>
                  </a:lnTo>
                  <a:lnTo>
                    <a:pt x="2703" y="11680"/>
                  </a:lnTo>
                  <a:lnTo>
                    <a:pt x="3284" y="12038"/>
                  </a:lnTo>
                  <a:lnTo>
                    <a:pt x="3887" y="12395"/>
                  </a:lnTo>
                  <a:lnTo>
                    <a:pt x="4556" y="12752"/>
                  </a:lnTo>
                  <a:lnTo>
                    <a:pt x="5271" y="13087"/>
                  </a:lnTo>
                  <a:lnTo>
                    <a:pt x="6030" y="13422"/>
                  </a:lnTo>
                  <a:lnTo>
                    <a:pt x="6834" y="13757"/>
                  </a:lnTo>
                  <a:lnTo>
                    <a:pt x="7661" y="13445"/>
                  </a:lnTo>
                  <a:lnTo>
                    <a:pt x="8509" y="13154"/>
                  </a:lnTo>
                  <a:lnTo>
                    <a:pt x="9403" y="12864"/>
                  </a:lnTo>
                  <a:lnTo>
                    <a:pt x="10318" y="12574"/>
                  </a:lnTo>
                  <a:lnTo>
                    <a:pt x="11279" y="12283"/>
                  </a:lnTo>
                  <a:lnTo>
                    <a:pt x="12261" y="12015"/>
                  </a:lnTo>
                  <a:lnTo>
                    <a:pt x="13266" y="11747"/>
                  </a:lnTo>
                  <a:lnTo>
                    <a:pt x="14316" y="11502"/>
                  </a:lnTo>
                  <a:lnTo>
                    <a:pt x="15410" y="11256"/>
                  </a:lnTo>
                  <a:lnTo>
                    <a:pt x="16505" y="11033"/>
                  </a:lnTo>
                  <a:lnTo>
                    <a:pt x="17644" y="10809"/>
                  </a:lnTo>
                  <a:lnTo>
                    <a:pt x="18805" y="10586"/>
                  </a:lnTo>
                  <a:lnTo>
                    <a:pt x="19989" y="10385"/>
                  </a:lnTo>
                  <a:lnTo>
                    <a:pt x="21195" y="10184"/>
                  </a:lnTo>
                  <a:lnTo>
                    <a:pt x="23696" y="9804"/>
                  </a:lnTo>
                  <a:lnTo>
                    <a:pt x="26286" y="9492"/>
                  </a:lnTo>
                  <a:lnTo>
                    <a:pt x="28944" y="9201"/>
                  </a:lnTo>
                  <a:lnTo>
                    <a:pt x="31691" y="8956"/>
                  </a:lnTo>
                  <a:lnTo>
                    <a:pt x="34505" y="8755"/>
                  </a:lnTo>
                  <a:lnTo>
                    <a:pt x="37386" y="8598"/>
                  </a:lnTo>
                  <a:lnTo>
                    <a:pt x="40312" y="8487"/>
                  </a:lnTo>
                  <a:lnTo>
                    <a:pt x="43282" y="8420"/>
                  </a:lnTo>
                  <a:lnTo>
                    <a:pt x="46319" y="8397"/>
                  </a:lnTo>
                  <a:lnTo>
                    <a:pt x="49334" y="8420"/>
                  </a:lnTo>
                  <a:lnTo>
                    <a:pt x="52304" y="8487"/>
                  </a:lnTo>
                  <a:lnTo>
                    <a:pt x="55230" y="8598"/>
                  </a:lnTo>
                  <a:lnTo>
                    <a:pt x="58111" y="8755"/>
                  </a:lnTo>
                  <a:lnTo>
                    <a:pt x="60925" y="8956"/>
                  </a:lnTo>
                  <a:lnTo>
                    <a:pt x="63672" y="9201"/>
                  </a:lnTo>
                  <a:lnTo>
                    <a:pt x="66329" y="9492"/>
                  </a:lnTo>
                  <a:lnTo>
                    <a:pt x="68920" y="9804"/>
                  </a:lnTo>
                  <a:lnTo>
                    <a:pt x="71421" y="10184"/>
                  </a:lnTo>
                  <a:lnTo>
                    <a:pt x="72627" y="10385"/>
                  </a:lnTo>
                  <a:lnTo>
                    <a:pt x="73811" y="10586"/>
                  </a:lnTo>
                  <a:lnTo>
                    <a:pt x="74972" y="10809"/>
                  </a:lnTo>
                  <a:lnTo>
                    <a:pt x="76111" y="11033"/>
                  </a:lnTo>
                  <a:lnTo>
                    <a:pt x="77228" y="11256"/>
                  </a:lnTo>
                  <a:lnTo>
                    <a:pt x="78300" y="11502"/>
                  </a:lnTo>
                  <a:lnTo>
                    <a:pt x="79350" y="11747"/>
                  </a:lnTo>
                  <a:lnTo>
                    <a:pt x="80355" y="12015"/>
                  </a:lnTo>
                  <a:lnTo>
                    <a:pt x="81359" y="12283"/>
                  </a:lnTo>
                  <a:lnTo>
                    <a:pt x="82297" y="12574"/>
                  </a:lnTo>
                  <a:lnTo>
                    <a:pt x="83235" y="12864"/>
                  </a:lnTo>
                  <a:lnTo>
                    <a:pt x="84106" y="13154"/>
                  </a:lnTo>
                  <a:lnTo>
                    <a:pt x="84977" y="13445"/>
                  </a:lnTo>
                  <a:lnTo>
                    <a:pt x="85781" y="13757"/>
                  </a:lnTo>
                  <a:lnTo>
                    <a:pt x="86920" y="13288"/>
                  </a:lnTo>
                  <a:lnTo>
                    <a:pt x="87948" y="12797"/>
                  </a:lnTo>
                  <a:lnTo>
                    <a:pt x="88439" y="12551"/>
                  </a:lnTo>
                  <a:lnTo>
                    <a:pt x="88886" y="12306"/>
                  </a:lnTo>
                  <a:lnTo>
                    <a:pt x="89310" y="12060"/>
                  </a:lnTo>
                  <a:lnTo>
                    <a:pt x="89734" y="11792"/>
                  </a:lnTo>
                  <a:lnTo>
                    <a:pt x="89734" y="3975"/>
                  </a:lnTo>
                  <a:lnTo>
                    <a:pt x="89288" y="3685"/>
                  </a:lnTo>
                  <a:lnTo>
                    <a:pt x="88819" y="3417"/>
                  </a:lnTo>
                  <a:lnTo>
                    <a:pt x="88305" y="3149"/>
                  </a:lnTo>
                  <a:lnTo>
                    <a:pt x="87791" y="2881"/>
                  </a:lnTo>
                  <a:lnTo>
                    <a:pt x="87233" y="2613"/>
                  </a:lnTo>
                  <a:lnTo>
                    <a:pt x="86652" y="2367"/>
                  </a:lnTo>
                  <a:lnTo>
                    <a:pt x="86049" y="2099"/>
                  </a:lnTo>
                  <a:lnTo>
                    <a:pt x="85402" y="1854"/>
                  </a:lnTo>
                  <a:lnTo>
                    <a:pt x="84039" y="1362"/>
                  </a:lnTo>
                  <a:lnTo>
                    <a:pt x="82588" y="893"/>
                  </a:lnTo>
                  <a:lnTo>
                    <a:pt x="81002" y="424"/>
                  </a:lnTo>
                  <a:lnTo>
                    <a:pt x="79327" y="0"/>
                  </a:lnTo>
                  <a:lnTo>
                    <a:pt x="77652" y="380"/>
                  </a:lnTo>
                  <a:lnTo>
                    <a:pt x="75910" y="759"/>
                  </a:lnTo>
                  <a:lnTo>
                    <a:pt x="74101" y="1117"/>
                  </a:lnTo>
                  <a:lnTo>
                    <a:pt x="72225" y="1429"/>
                  </a:lnTo>
                  <a:lnTo>
                    <a:pt x="70305" y="1742"/>
                  </a:lnTo>
                  <a:lnTo>
                    <a:pt x="68317" y="2010"/>
                  </a:lnTo>
                  <a:lnTo>
                    <a:pt x="66307" y="2278"/>
                  </a:lnTo>
                  <a:lnTo>
                    <a:pt x="64230" y="2501"/>
                  </a:lnTo>
                  <a:lnTo>
                    <a:pt x="62108" y="2702"/>
                  </a:lnTo>
                  <a:lnTo>
                    <a:pt x="59942" y="2881"/>
                  </a:lnTo>
                  <a:lnTo>
                    <a:pt x="57754" y="3015"/>
                  </a:lnTo>
                  <a:lnTo>
                    <a:pt x="55520" y="3149"/>
                  </a:lnTo>
                  <a:lnTo>
                    <a:pt x="53242" y="3238"/>
                  </a:lnTo>
                  <a:lnTo>
                    <a:pt x="50964" y="3305"/>
                  </a:lnTo>
                  <a:lnTo>
                    <a:pt x="48642" y="3350"/>
                  </a:lnTo>
                  <a:lnTo>
                    <a:pt x="46319" y="3372"/>
                  </a:lnTo>
                  <a:lnTo>
                    <a:pt x="43974" y="3350"/>
                  </a:lnTo>
                  <a:lnTo>
                    <a:pt x="41652" y="3305"/>
                  </a:lnTo>
                  <a:lnTo>
                    <a:pt x="39374" y="3238"/>
                  </a:lnTo>
                  <a:lnTo>
                    <a:pt x="37096" y="3149"/>
                  </a:lnTo>
                  <a:lnTo>
                    <a:pt x="34885" y="3015"/>
                  </a:lnTo>
                  <a:lnTo>
                    <a:pt x="32674" y="2881"/>
                  </a:lnTo>
                  <a:lnTo>
                    <a:pt x="30507" y="2702"/>
                  </a:lnTo>
                  <a:lnTo>
                    <a:pt x="28408" y="2501"/>
                  </a:lnTo>
                  <a:lnTo>
                    <a:pt x="26331" y="2278"/>
                  </a:lnTo>
                  <a:lnTo>
                    <a:pt x="24299" y="2010"/>
                  </a:lnTo>
                  <a:lnTo>
                    <a:pt x="22311" y="1742"/>
                  </a:lnTo>
                  <a:lnTo>
                    <a:pt x="20391" y="1429"/>
                  </a:lnTo>
                  <a:lnTo>
                    <a:pt x="18515" y="1117"/>
                  </a:lnTo>
                  <a:lnTo>
                    <a:pt x="16706" y="759"/>
                  </a:lnTo>
                  <a:lnTo>
                    <a:pt x="14964" y="380"/>
                  </a:lnTo>
                  <a:lnTo>
                    <a:pt x="1328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308382" y="2704009"/>
              <a:ext cx="4833127" cy="1032065"/>
            </a:xfrm>
            <a:custGeom>
              <a:avLst/>
              <a:gdLst/>
              <a:ahLst/>
              <a:cxnLst/>
              <a:rect l="l" t="t" r="r" b="b"/>
              <a:pathLst>
                <a:path w="89735" h="19162" extrusionOk="0">
                  <a:moveTo>
                    <a:pt x="43929" y="0"/>
                  </a:moveTo>
                  <a:lnTo>
                    <a:pt x="41585" y="45"/>
                  </a:lnTo>
                  <a:lnTo>
                    <a:pt x="39262" y="134"/>
                  </a:lnTo>
                  <a:lnTo>
                    <a:pt x="36984" y="224"/>
                  </a:lnTo>
                  <a:lnTo>
                    <a:pt x="34751" y="358"/>
                  </a:lnTo>
                  <a:lnTo>
                    <a:pt x="32562" y="492"/>
                  </a:lnTo>
                  <a:lnTo>
                    <a:pt x="30396" y="670"/>
                  </a:lnTo>
                  <a:lnTo>
                    <a:pt x="28296" y="871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11" y="1631"/>
                  </a:lnTo>
                  <a:lnTo>
                    <a:pt x="20435" y="1921"/>
                  </a:lnTo>
                  <a:lnTo>
                    <a:pt x="18626" y="2233"/>
                  </a:lnTo>
                  <a:lnTo>
                    <a:pt x="16884" y="2568"/>
                  </a:lnTo>
                  <a:lnTo>
                    <a:pt x="15187" y="2926"/>
                  </a:lnTo>
                  <a:lnTo>
                    <a:pt x="13579" y="3305"/>
                  </a:lnTo>
                  <a:lnTo>
                    <a:pt x="12060" y="3685"/>
                  </a:lnTo>
                  <a:lnTo>
                    <a:pt x="10586" y="4087"/>
                  </a:lnTo>
                  <a:lnTo>
                    <a:pt x="9224" y="4534"/>
                  </a:lnTo>
                  <a:lnTo>
                    <a:pt x="7929" y="4958"/>
                  </a:lnTo>
                  <a:lnTo>
                    <a:pt x="6723" y="5427"/>
                  </a:lnTo>
                  <a:lnTo>
                    <a:pt x="5606" y="5896"/>
                  </a:lnTo>
                  <a:lnTo>
                    <a:pt x="4579" y="6387"/>
                  </a:lnTo>
                  <a:lnTo>
                    <a:pt x="4110" y="6633"/>
                  </a:lnTo>
                  <a:lnTo>
                    <a:pt x="3663" y="6879"/>
                  </a:lnTo>
                  <a:lnTo>
                    <a:pt x="3217" y="7124"/>
                  </a:lnTo>
                  <a:lnTo>
                    <a:pt x="2815" y="7392"/>
                  </a:lnTo>
                  <a:lnTo>
                    <a:pt x="2435" y="7660"/>
                  </a:lnTo>
                  <a:lnTo>
                    <a:pt x="2100" y="7906"/>
                  </a:lnTo>
                  <a:lnTo>
                    <a:pt x="1765" y="8174"/>
                  </a:lnTo>
                  <a:lnTo>
                    <a:pt x="1475" y="8442"/>
                  </a:lnTo>
                  <a:lnTo>
                    <a:pt x="1207" y="8710"/>
                  </a:lnTo>
                  <a:lnTo>
                    <a:pt x="961" y="9000"/>
                  </a:lnTo>
                  <a:lnTo>
                    <a:pt x="738" y="9268"/>
                  </a:lnTo>
                  <a:lnTo>
                    <a:pt x="537" y="9559"/>
                  </a:lnTo>
                  <a:lnTo>
                    <a:pt x="380" y="9827"/>
                  </a:lnTo>
                  <a:lnTo>
                    <a:pt x="246" y="10117"/>
                  </a:lnTo>
                  <a:lnTo>
                    <a:pt x="135" y="10385"/>
                  </a:lnTo>
                  <a:lnTo>
                    <a:pt x="68" y="10675"/>
                  </a:lnTo>
                  <a:lnTo>
                    <a:pt x="23" y="10966"/>
                  </a:lnTo>
                  <a:lnTo>
                    <a:pt x="1" y="11256"/>
                  </a:lnTo>
                  <a:lnTo>
                    <a:pt x="23" y="11546"/>
                  </a:lnTo>
                  <a:lnTo>
                    <a:pt x="68" y="11814"/>
                  </a:lnTo>
                  <a:lnTo>
                    <a:pt x="135" y="12082"/>
                  </a:lnTo>
                  <a:lnTo>
                    <a:pt x="224" y="12373"/>
                  </a:lnTo>
                  <a:lnTo>
                    <a:pt x="358" y="12641"/>
                  </a:lnTo>
                  <a:lnTo>
                    <a:pt x="492" y="12909"/>
                  </a:lnTo>
                  <a:lnTo>
                    <a:pt x="671" y="13177"/>
                  </a:lnTo>
                  <a:lnTo>
                    <a:pt x="872" y="13445"/>
                  </a:lnTo>
                  <a:lnTo>
                    <a:pt x="1117" y="13713"/>
                  </a:lnTo>
                  <a:lnTo>
                    <a:pt x="1363" y="13981"/>
                  </a:lnTo>
                  <a:lnTo>
                    <a:pt x="1653" y="14249"/>
                  </a:lnTo>
                  <a:lnTo>
                    <a:pt x="1944" y="14494"/>
                  </a:lnTo>
                  <a:lnTo>
                    <a:pt x="2279" y="14762"/>
                  </a:lnTo>
                  <a:lnTo>
                    <a:pt x="2636" y="15008"/>
                  </a:lnTo>
                  <a:lnTo>
                    <a:pt x="3038" y="15276"/>
                  </a:lnTo>
                  <a:lnTo>
                    <a:pt x="3440" y="15522"/>
                  </a:lnTo>
                  <a:lnTo>
                    <a:pt x="3864" y="15767"/>
                  </a:lnTo>
                  <a:lnTo>
                    <a:pt x="4333" y="16013"/>
                  </a:lnTo>
                  <a:lnTo>
                    <a:pt x="5316" y="16504"/>
                  </a:lnTo>
                  <a:lnTo>
                    <a:pt x="6410" y="16973"/>
                  </a:lnTo>
                  <a:lnTo>
                    <a:pt x="7594" y="17442"/>
                  </a:lnTo>
                  <a:lnTo>
                    <a:pt x="8889" y="17889"/>
                  </a:lnTo>
                  <a:lnTo>
                    <a:pt x="10251" y="18335"/>
                  </a:lnTo>
                  <a:lnTo>
                    <a:pt x="11725" y="18737"/>
                  </a:lnTo>
                  <a:lnTo>
                    <a:pt x="13289" y="19162"/>
                  </a:lnTo>
                  <a:lnTo>
                    <a:pt x="14964" y="18760"/>
                  </a:lnTo>
                  <a:lnTo>
                    <a:pt x="16706" y="18380"/>
                  </a:lnTo>
                  <a:lnTo>
                    <a:pt x="18515" y="18023"/>
                  </a:lnTo>
                  <a:lnTo>
                    <a:pt x="20391" y="17710"/>
                  </a:lnTo>
                  <a:lnTo>
                    <a:pt x="22311" y="17398"/>
                  </a:lnTo>
                  <a:lnTo>
                    <a:pt x="24299" y="17130"/>
                  </a:lnTo>
                  <a:lnTo>
                    <a:pt x="26331" y="16884"/>
                  </a:lnTo>
                  <a:lnTo>
                    <a:pt x="28408" y="16638"/>
                  </a:lnTo>
                  <a:lnTo>
                    <a:pt x="30507" y="16437"/>
                  </a:lnTo>
                  <a:lnTo>
                    <a:pt x="32674" y="16281"/>
                  </a:lnTo>
                  <a:lnTo>
                    <a:pt x="34885" y="16125"/>
                  </a:lnTo>
                  <a:lnTo>
                    <a:pt x="37096" y="15991"/>
                  </a:lnTo>
                  <a:lnTo>
                    <a:pt x="39374" y="15901"/>
                  </a:lnTo>
                  <a:lnTo>
                    <a:pt x="41652" y="15834"/>
                  </a:lnTo>
                  <a:lnTo>
                    <a:pt x="43974" y="15790"/>
                  </a:lnTo>
                  <a:lnTo>
                    <a:pt x="46319" y="15767"/>
                  </a:lnTo>
                  <a:lnTo>
                    <a:pt x="48642" y="15790"/>
                  </a:lnTo>
                  <a:lnTo>
                    <a:pt x="50964" y="15834"/>
                  </a:lnTo>
                  <a:lnTo>
                    <a:pt x="53242" y="15901"/>
                  </a:lnTo>
                  <a:lnTo>
                    <a:pt x="55520" y="15991"/>
                  </a:lnTo>
                  <a:lnTo>
                    <a:pt x="57754" y="16125"/>
                  </a:lnTo>
                  <a:lnTo>
                    <a:pt x="59942" y="16281"/>
                  </a:lnTo>
                  <a:lnTo>
                    <a:pt x="62108" y="16437"/>
                  </a:lnTo>
                  <a:lnTo>
                    <a:pt x="64230" y="16638"/>
                  </a:lnTo>
                  <a:lnTo>
                    <a:pt x="66307" y="16884"/>
                  </a:lnTo>
                  <a:lnTo>
                    <a:pt x="68317" y="17130"/>
                  </a:lnTo>
                  <a:lnTo>
                    <a:pt x="70305" y="17398"/>
                  </a:lnTo>
                  <a:lnTo>
                    <a:pt x="72225" y="17710"/>
                  </a:lnTo>
                  <a:lnTo>
                    <a:pt x="74101" y="18023"/>
                  </a:lnTo>
                  <a:lnTo>
                    <a:pt x="75910" y="18380"/>
                  </a:lnTo>
                  <a:lnTo>
                    <a:pt x="77652" y="18760"/>
                  </a:lnTo>
                  <a:lnTo>
                    <a:pt x="79327" y="19162"/>
                  </a:lnTo>
                  <a:lnTo>
                    <a:pt x="81002" y="18715"/>
                  </a:lnTo>
                  <a:lnTo>
                    <a:pt x="82588" y="18269"/>
                  </a:lnTo>
                  <a:lnTo>
                    <a:pt x="84039" y="17777"/>
                  </a:lnTo>
                  <a:lnTo>
                    <a:pt x="85402" y="17286"/>
                  </a:lnTo>
                  <a:lnTo>
                    <a:pt x="86049" y="17040"/>
                  </a:lnTo>
                  <a:lnTo>
                    <a:pt x="86652" y="16795"/>
                  </a:lnTo>
                  <a:lnTo>
                    <a:pt x="87233" y="16527"/>
                  </a:lnTo>
                  <a:lnTo>
                    <a:pt x="87791" y="16259"/>
                  </a:lnTo>
                  <a:lnTo>
                    <a:pt x="88305" y="15991"/>
                  </a:lnTo>
                  <a:lnTo>
                    <a:pt x="88819" y="15723"/>
                  </a:lnTo>
                  <a:lnTo>
                    <a:pt x="89288" y="15455"/>
                  </a:lnTo>
                  <a:lnTo>
                    <a:pt x="89734" y="15187"/>
                  </a:lnTo>
                  <a:lnTo>
                    <a:pt x="89734" y="7348"/>
                  </a:lnTo>
                  <a:lnTo>
                    <a:pt x="89087" y="6946"/>
                  </a:lnTo>
                  <a:lnTo>
                    <a:pt x="88394" y="6566"/>
                  </a:lnTo>
                  <a:lnTo>
                    <a:pt x="87635" y="6186"/>
                  </a:lnTo>
                  <a:lnTo>
                    <a:pt x="86809" y="5807"/>
                  </a:lnTo>
                  <a:lnTo>
                    <a:pt x="85960" y="5449"/>
                  </a:lnTo>
                  <a:lnTo>
                    <a:pt x="85022" y="5092"/>
                  </a:lnTo>
                  <a:lnTo>
                    <a:pt x="84062" y="4735"/>
                  </a:lnTo>
                  <a:lnTo>
                    <a:pt x="83034" y="4400"/>
                  </a:lnTo>
                  <a:lnTo>
                    <a:pt x="81962" y="4065"/>
                  </a:lnTo>
                  <a:lnTo>
                    <a:pt x="80824" y="3752"/>
                  </a:lnTo>
                  <a:lnTo>
                    <a:pt x="79640" y="3439"/>
                  </a:lnTo>
                  <a:lnTo>
                    <a:pt x="78412" y="3149"/>
                  </a:lnTo>
                  <a:lnTo>
                    <a:pt x="77139" y="2859"/>
                  </a:lnTo>
                  <a:lnTo>
                    <a:pt x="75821" y="2591"/>
                  </a:lnTo>
                  <a:lnTo>
                    <a:pt x="74459" y="2323"/>
                  </a:lnTo>
                  <a:lnTo>
                    <a:pt x="73052" y="2055"/>
                  </a:lnTo>
                  <a:lnTo>
                    <a:pt x="71555" y="1809"/>
                  </a:lnTo>
                  <a:lnTo>
                    <a:pt x="70037" y="1586"/>
                  </a:lnTo>
                  <a:lnTo>
                    <a:pt x="68496" y="1363"/>
                  </a:lnTo>
                  <a:lnTo>
                    <a:pt x="66910" y="1162"/>
                  </a:lnTo>
                  <a:lnTo>
                    <a:pt x="65302" y="983"/>
                  </a:lnTo>
                  <a:lnTo>
                    <a:pt x="63672" y="804"/>
                  </a:lnTo>
                  <a:lnTo>
                    <a:pt x="62019" y="670"/>
                  </a:lnTo>
                  <a:lnTo>
                    <a:pt x="60344" y="514"/>
                  </a:lnTo>
                  <a:lnTo>
                    <a:pt x="58647" y="402"/>
                  </a:lnTo>
                  <a:lnTo>
                    <a:pt x="56950" y="291"/>
                  </a:lnTo>
                  <a:lnTo>
                    <a:pt x="55208" y="201"/>
                  </a:lnTo>
                  <a:lnTo>
                    <a:pt x="53443" y="134"/>
                  </a:lnTo>
                  <a:lnTo>
                    <a:pt x="51679" y="67"/>
                  </a:lnTo>
                  <a:lnTo>
                    <a:pt x="49915" y="23"/>
                  </a:lnTo>
                  <a:lnTo>
                    <a:pt x="481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Alt 1">
  <p:cSld name="BLANK_1_1_1_1_1_1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/>
          <p:nvPr/>
        </p:nvSpPr>
        <p:spPr>
          <a:xfrm>
            <a:off x="6519500" y="2216800"/>
            <a:ext cx="4728600" cy="1604700"/>
          </a:xfrm>
          <a:prstGeom prst="chord">
            <a:avLst>
              <a:gd name="adj1" fmla="val 4346562"/>
              <a:gd name="adj2" fmla="val 1725432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1" name="Google Shape;231;p19"/>
          <p:cNvSpPr/>
          <p:nvPr/>
        </p:nvSpPr>
        <p:spPr>
          <a:xfrm rot="1800032">
            <a:off x="6670150" y="2309109"/>
            <a:ext cx="4728524" cy="1869582"/>
          </a:xfrm>
          <a:prstGeom prst="chord">
            <a:avLst>
              <a:gd name="adj1" fmla="val 3282930"/>
              <a:gd name="adj2" fmla="val 1474422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6008850" y="3120100"/>
            <a:ext cx="3135148" cy="2023395"/>
          </a:xfrm>
          <a:custGeom>
            <a:avLst/>
            <a:gdLst/>
            <a:ahLst/>
            <a:cxnLst/>
            <a:rect l="l" t="t" r="r" b="b"/>
            <a:pathLst>
              <a:path w="61561" h="29205" extrusionOk="0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title" idx="2"/>
          </p:nvPr>
        </p:nvSpPr>
        <p:spPr>
          <a:xfrm>
            <a:off x="115025" y="406250"/>
            <a:ext cx="6507000" cy="265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9pPr>
          </a:lstStyle>
          <a:p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1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Alt 2">
  <p:cSld name="BLANK_1_1_1_1_1_1_1_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/>
          <p:nvPr/>
        </p:nvSpPr>
        <p:spPr>
          <a:xfrm>
            <a:off x="5861425" y="3065475"/>
            <a:ext cx="3282600" cy="2078950"/>
          </a:xfrm>
          <a:custGeom>
            <a:avLst/>
            <a:gdLst/>
            <a:ahLst/>
            <a:cxnLst/>
            <a:rect l="l" t="t" r="r" b="b"/>
            <a:pathLst>
              <a:path w="131304" h="83158" extrusionOk="0">
                <a:moveTo>
                  <a:pt x="131286" y="0"/>
                </a:moveTo>
                <a:lnTo>
                  <a:pt x="131304" y="83132"/>
                </a:lnTo>
                <a:lnTo>
                  <a:pt x="0" y="83158"/>
                </a:lnTo>
                <a:lnTo>
                  <a:pt x="55816" y="434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39" name="Google Shape;239;p20"/>
          <p:cNvSpPr/>
          <p:nvPr/>
        </p:nvSpPr>
        <p:spPr>
          <a:xfrm>
            <a:off x="6818025" y="1675"/>
            <a:ext cx="2326300" cy="3183925"/>
          </a:xfrm>
          <a:custGeom>
            <a:avLst/>
            <a:gdLst/>
            <a:ahLst/>
            <a:cxnLst/>
            <a:rect l="l" t="t" r="r" b="b"/>
            <a:pathLst>
              <a:path w="93052" h="127357" extrusionOk="0">
                <a:moveTo>
                  <a:pt x="17353" y="127357"/>
                </a:moveTo>
                <a:lnTo>
                  <a:pt x="0" y="18662"/>
                </a:lnTo>
                <a:lnTo>
                  <a:pt x="93052" y="0"/>
                </a:lnTo>
                <a:lnTo>
                  <a:pt x="93019" y="12255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grpSp>
        <p:nvGrpSpPr>
          <p:cNvPr id="240" name="Google Shape;240;p20"/>
          <p:cNvGrpSpPr/>
          <p:nvPr/>
        </p:nvGrpSpPr>
        <p:grpSpPr>
          <a:xfrm>
            <a:off x="25" y="4625"/>
            <a:ext cx="2329791" cy="795413"/>
            <a:chOff x="21" y="-511"/>
            <a:chExt cx="2329791" cy="800617"/>
          </a:xfrm>
        </p:grpSpPr>
        <p:grpSp>
          <p:nvGrpSpPr>
            <p:cNvPr id="241" name="Google Shape;241;p20"/>
            <p:cNvGrpSpPr/>
            <p:nvPr/>
          </p:nvGrpSpPr>
          <p:grpSpPr>
            <a:xfrm rot="10800000" flipH="1">
              <a:off x="25" y="392516"/>
              <a:ext cx="1927788" cy="407590"/>
              <a:chOff x="537425" y="3249175"/>
              <a:chExt cx="1774800" cy="370200"/>
            </a:xfrm>
          </p:grpSpPr>
          <p:sp>
            <p:nvSpPr>
              <p:cNvPr id="242" name="Google Shape;242;p20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43" name="Google Shape;243;p2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44" name="Google Shape;244;p2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45" name="Google Shape;245;p2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46" name="Google Shape;246;p2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47" name="Google Shape;247;p20"/>
            <p:cNvGrpSpPr/>
            <p:nvPr/>
          </p:nvGrpSpPr>
          <p:grpSpPr>
            <a:xfrm rot="10800000" flipH="1">
              <a:off x="21" y="-511"/>
              <a:ext cx="1927788" cy="393115"/>
              <a:chOff x="537425" y="3249175"/>
              <a:chExt cx="1774800" cy="370200"/>
            </a:xfrm>
          </p:grpSpPr>
          <p:sp>
            <p:nvSpPr>
              <p:cNvPr id="248" name="Google Shape;248;p20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49" name="Google Shape;249;p2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50" name="Google Shape;250;p2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51" name="Google Shape;251;p2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52" name="Google Shape;252;p2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253" name="Google Shape;253;p20"/>
            <p:cNvSpPr/>
            <p:nvPr/>
          </p:nvSpPr>
          <p:spPr>
            <a:xfrm rot="10800000" flipH="1">
              <a:off x="1927813" y="392406"/>
              <a:ext cx="402000" cy="407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96025" y="1206300"/>
            <a:ext cx="6507000" cy="18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20"/>
          <p:cNvSpPr/>
          <p:nvPr/>
        </p:nvSpPr>
        <p:spPr>
          <a:xfrm rot="386111">
            <a:off x="5422314" y="2861786"/>
            <a:ext cx="5875319" cy="1732905"/>
          </a:xfrm>
          <a:prstGeom prst="chord">
            <a:avLst>
              <a:gd name="adj1" fmla="val 2600939"/>
              <a:gd name="adj2" fmla="val 1856118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6" name="Google Shape;256;p20"/>
          <p:cNvSpPr/>
          <p:nvPr/>
        </p:nvSpPr>
        <p:spPr>
          <a:xfrm rot="1800094">
            <a:off x="5534438" y="2649896"/>
            <a:ext cx="4427191" cy="1750358"/>
          </a:xfrm>
          <a:prstGeom prst="chord">
            <a:avLst>
              <a:gd name="adj1" fmla="val 837048"/>
              <a:gd name="adj2" fmla="val 1966528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1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LANK_1_1_1_1_1_1_1_1_1_1_10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/>
          <p:nvPr/>
        </p:nvSpPr>
        <p:spPr>
          <a:xfrm rot="-900031" flipH="1">
            <a:off x="1792020" y="1182391"/>
            <a:ext cx="5560068" cy="196350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2" name="Google Shape;262;p21"/>
          <p:cNvSpPr/>
          <p:nvPr/>
        </p:nvSpPr>
        <p:spPr>
          <a:xfrm rot="10800000">
            <a:off x="1792025" y="1182400"/>
            <a:ext cx="5559900" cy="1963500"/>
          </a:xfrm>
          <a:prstGeom prst="ellipse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3" name="Google Shape;263;p21"/>
          <p:cNvSpPr txBox="1">
            <a:spLocks noGrp="1"/>
          </p:cNvSpPr>
          <p:nvPr>
            <p:ph type="body" idx="1"/>
          </p:nvPr>
        </p:nvSpPr>
        <p:spPr>
          <a:xfrm>
            <a:off x="2351750" y="3857450"/>
            <a:ext cx="43467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9pPr>
          </a:lstStyle>
          <a:p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title" hasCustomPrompt="1"/>
          </p:nvPr>
        </p:nvSpPr>
        <p:spPr>
          <a:xfrm>
            <a:off x="2662050" y="1182350"/>
            <a:ext cx="3819900" cy="19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21"/>
          <p:cNvSpPr/>
          <p:nvPr/>
        </p:nvSpPr>
        <p:spPr>
          <a:xfrm rot="900031" flipH="1">
            <a:off x="1791931" y="1182353"/>
            <a:ext cx="5560068" cy="196350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2">
  <p:cSld name="BLANK_1_1_1_1_1_1_1_1_1_1_9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2"/>
          <p:cNvGrpSpPr/>
          <p:nvPr/>
        </p:nvGrpSpPr>
        <p:grpSpPr>
          <a:xfrm flipH="1">
            <a:off x="3212200" y="0"/>
            <a:ext cx="1851000" cy="1225325"/>
            <a:chOff x="461225" y="3875100"/>
            <a:chExt cx="1851000" cy="1225325"/>
          </a:xfrm>
        </p:grpSpPr>
        <p:grpSp>
          <p:nvGrpSpPr>
            <p:cNvPr id="268" name="Google Shape;268;p22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269" name="Google Shape;269;p22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0" name="Google Shape;270;p22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1" name="Google Shape;271;p22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2" name="Google Shape;272;p22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3" name="Google Shape;273;p22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74" name="Google Shape;274;p22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275" name="Google Shape;275;p22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6" name="Google Shape;276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7" name="Google Shape;277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8" name="Google Shape;278;p22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79" name="Google Shape;279;p22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280" name="Google Shape;280;p22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81" name="Google Shape;281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82" name="Google Shape;282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83" name="Google Shape;283;p22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284" name="Google Shape;284;p22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5" name="Google Shape;285;p22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86" name="Google Shape;286;p22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CUSTOM_2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9" name="Google Shape;289;p23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4000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grpSp>
        <p:nvGrpSpPr>
          <p:cNvPr id="290" name="Google Shape;290;p23"/>
          <p:cNvGrpSpPr/>
          <p:nvPr/>
        </p:nvGrpSpPr>
        <p:grpSpPr>
          <a:xfrm rot="10800000" flipH="1">
            <a:off x="6179902" y="24"/>
            <a:ext cx="2963226" cy="1495659"/>
            <a:chOff x="4306084" y="2701610"/>
            <a:chExt cx="4837921" cy="2441893"/>
          </a:xfrm>
        </p:grpSpPr>
        <p:sp>
          <p:nvSpPr>
            <p:cNvPr id="291" name="Google Shape;291;p23"/>
            <p:cNvSpPr/>
            <p:nvPr/>
          </p:nvSpPr>
          <p:spPr>
            <a:xfrm>
              <a:off x="4306084" y="4485495"/>
              <a:ext cx="4837921" cy="658008"/>
            </a:xfrm>
            <a:custGeom>
              <a:avLst/>
              <a:gdLst/>
              <a:ahLst/>
              <a:cxnLst/>
              <a:rect l="l" t="t" r="r" b="b"/>
              <a:pathLst>
                <a:path w="89824" h="12217" fill="none" extrusionOk="0">
                  <a:moveTo>
                    <a:pt x="85826" y="0"/>
                  </a:moveTo>
                  <a:lnTo>
                    <a:pt x="85826" y="0"/>
                  </a:lnTo>
                  <a:lnTo>
                    <a:pt x="85045" y="291"/>
                  </a:lnTo>
                  <a:lnTo>
                    <a:pt x="84218" y="581"/>
                  </a:lnTo>
                  <a:lnTo>
                    <a:pt x="83370" y="871"/>
                  </a:lnTo>
                  <a:lnTo>
                    <a:pt x="82476" y="1139"/>
                  </a:lnTo>
                  <a:lnTo>
                    <a:pt x="81538" y="1430"/>
                  </a:lnTo>
                  <a:lnTo>
                    <a:pt x="80578" y="1697"/>
                  </a:lnTo>
                  <a:lnTo>
                    <a:pt x="79596" y="1943"/>
                  </a:lnTo>
                  <a:lnTo>
                    <a:pt x="78568" y="2189"/>
                  </a:lnTo>
                  <a:lnTo>
                    <a:pt x="77496" y="2434"/>
                  </a:lnTo>
                  <a:lnTo>
                    <a:pt x="76424" y="2680"/>
                  </a:lnTo>
                  <a:lnTo>
                    <a:pt x="75308" y="2903"/>
                  </a:lnTo>
                  <a:lnTo>
                    <a:pt x="74146" y="3104"/>
                  </a:lnTo>
                  <a:lnTo>
                    <a:pt x="71779" y="3529"/>
                  </a:lnTo>
                  <a:lnTo>
                    <a:pt x="69278" y="3886"/>
                  </a:lnTo>
                  <a:lnTo>
                    <a:pt x="66709" y="4221"/>
                  </a:lnTo>
                  <a:lnTo>
                    <a:pt x="64029" y="4511"/>
                  </a:lnTo>
                  <a:lnTo>
                    <a:pt x="61260" y="4779"/>
                  </a:lnTo>
                  <a:lnTo>
                    <a:pt x="58424" y="4980"/>
                  </a:lnTo>
                  <a:lnTo>
                    <a:pt x="55498" y="5159"/>
                  </a:lnTo>
                  <a:lnTo>
                    <a:pt x="52506" y="5271"/>
                  </a:lnTo>
                  <a:lnTo>
                    <a:pt x="49468" y="5338"/>
                  </a:lnTo>
                  <a:lnTo>
                    <a:pt x="46364" y="5382"/>
                  </a:lnTo>
                  <a:lnTo>
                    <a:pt x="46364" y="5382"/>
                  </a:lnTo>
                  <a:lnTo>
                    <a:pt x="43260" y="5338"/>
                  </a:lnTo>
                  <a:lnTo>
                    <a:pt x="40200" y="5271"/>
                  </a:lnTo>
                  <a:lnTo>
                    <a:pt x="37208" y="5159"/>
                  </a:lnTo>
                  <a:lnTo>
                    <a:pt x="34304" y="4980"/>
                  </a:lnTo>
                  <a:lnTo>
                    <a:pt x="31446" y="4779"/>
                  </a:lnTo>
                  <a:lnTo>
                    <a:pt x="28676" y="4511"/>
                  </a:lnTo>
                  <a:lnTo>
                    <a:pt x="25996" y="4221"/>
                  </a:lnTo>
                  <a:lnTo>
                    <a:pt x="23428" y="3886"/>
                  </a:lnTo>
                  <a:lnTo>
                    <a:pt x="20927" y="3529"/>
                  </a:lnTo>
                  <a:lnTo>
                    <a:pt x="18560" y="3104"/>
                  </a:lnTo>
                  <a:lnTo>
                    <a:pt x="17421" y="2903"/>
                  </a:lnTo>
                  <a:lnTo>
                    <a:pt x="16282" y="2680"/>
                  </a:lnTo>
                  <a:lnTo>
                    <a:pt x="15210" y="2434"/>
                  </a:lnTo>
                  <a:lnTo>
                    <a:pt x="14138" y="2189"/>
                  </a:lnTo>
                  <a:lnTo>
                    <a:pt x="13110" y="1943"/>
                  </a:lnTo>
                  <a:lnTo>
                    <a:pt x="12128" y="1697"/>
                  </a:lnTo>
                  <a:lnTo>
                    <a:pt x="11167" y="1430"/>
                  </a:lnTo>
                  <a:lnTo>
                    <a:pt x="10229" y="1139"/>
                  </a:lnTo>
                  <a:lnTo>
                    <a:pt x="9336" y="871"/>
                  </a:lnTo>
                  <a:lnTo>
                    <a:pt x="8487" y="581"/>
                  </a:lnTo>
                  <a:lnTo>
                    <a:pt x="7661" y="291"/>
                  </a:lnTo>
                  <a:lnTo>
                    <a:pt x="6879" y="0"/>
                  </a:lnTo>
                  <a:lnTo>
                    <a:pt x="6879" y="0"/>
                  </a:lnTo>
                  <a:lnTo>
                    <a:pt x="6075" y="313"/>
                  </a:lnTo>
                  <a:lnTo>
                    <a:pt x="5338" y="648"/>
                  </a:lnTo>
                  <a:lnTo>
                    <a:pt x="4624" y="983"/>
                  </a:lnTo>
                  <a:lnTo>
                    <a:pt x="3976" y="1340"/>
                  </a:lnTo>
                  <a:lnTo>
                    <a:pt x="3351" y="1697"/>
                  </a:lnTo>
                  <a:lnTo>
                    <a:pt x="2793" y="2055"/>
                  </a:lnTo>
                  <a:lnTo>
                    <a:pt x="2279" y="2412"/>
                  </a:lnTo>
                  <a:lnTo>
                    <a:pt x="1810" y="2792"/>
                  </a:lnTo>
                  <a:lnTo>
                    <a:pt x="1386" y="3171"/>
                  </a:lnTo>
                  <a:lnTo>
                    <a:pt x="1028" y="3551"/>
                  </a:lnTo>
                  <a:lnTo>
                    <a:pt x="716" y="3931"/>
                  </a:lnTo>
                  <a:lnTo>
                    <a:pt x="470" y="4310"/>
                  </a:lnTo>
                  <a:lnTo>
                    <a:pt x="269" y="4712"/>
                  </a:lnTo>
                  <a:lnTo>
                    <a:pt x="180" y="4913"/>
                  </a:lnTo>
                  <a:lnTo>
                    <a:pt x="135" y="5114"/>
                  </a:lnTo>
                  <a:lnTo>
                    <a:pt x="68" y="5315"/>
                  </a:lnTo>
                  <a:lnTo>
                    <a:pt x="46" y="5516"/>
                  </a:lnTo>
                  <a:lnTo>
                    <a:pt x="23" y="5717"/>
                  </a:lnTo>
                  <a:lnTo>
                    <a:pt x="1" y="5918"/>
                  </a:lnTo>
                  <a:lnTo>
                    <a:pt x="1" y="5918"/>
                  </a:lnTo>
                  <a:lnTo>
                    <a:pt x="23" y="6142"/>
                  </a:lnTo>
                  <a:lnTo>
                    <a:pt x="46" y="6365"/>
                  </a:lnTo>
                  <a:lnTo>
                    <a:pt x="90" y="6566"/>
                  </a:lnTo>
                  <a:lnTo>
                    <a:pt x="135" y="6789"/>
                  </a:lnTo>
                  <a:lnTo>
                    <a:pt x="224" y="7013"/>
                  </a:lnTo>
                  <a:lnTo>
                    <a:pt x="314" y="7214"/>
                  </a:lnTo>
                  <a:lnTo>
                    <a:pt x="425" y="7437"/>
                  </a:lnTo>
                  <a:lnTo>
                    <a:pt x="537" y="7638"/>
                  </a:lnTo>
                  <a:lnTo>
                    <a:pt x="671" y="7839"/>
                  </a:lnTo>
                  <a:lnTo>
                    <a:pt x="827" y="8062"/>
                  </a:lnTo>
                  <a:lnTo>
                    <a:pt x="1185" y="8464"/>
                  </a:lnTo>
                  <a:lnTo>
                    <a:pt x="1609" y="8866"/>
                  </a:lnTo>
                  <a:lnTo>
                    <a:pt x="2078" y="9268"/>
                  </a:lnTo>
                  <a:lnTo>
                    <a:pt x="2614" y="9670"/>
                  </a:lnTo>
                  <a:lnTo>
                    <a:pt x="3195" y="10050"/>
                  </a:lnTo>
                  <a:lnTo>
                    <a:pt x="3842" y="10430"/>
                  </a:lnTo>
                  <a:lnTo>
                    <a:pt x="4557" y="10809"/>
                  </a:lnTo>
                  <a:lnTo>
                    <a:pt x="5294" y="11167"/>
                  </a:lnTo>
                  <a:lnTo>
                    <a:pt x="6098" y="11524"/>
                  </a:lnTo>
                  <a:lnTo>
                    <a:pt x="6969" y="11881"/>
                  </a:lnTo>
                  <a:lnTo>
                    <a:pt x="7862" y="12216"/>
                  </a:lnTo>
                  <a:lnTo>
                    <a:pt x="84844" y="12216"/>
                  </a:lnTo>
                  <a:lnTo>
                    <a:pt x="89824" y="9871"/>
                  </a:lnTo>
                  <a:lnTo>
                    <a:pt x="89824" y="1988"/>
                  </a:lnTo>
                  <a:lnTo>
                    <a:pt x="89824" y="1988"/>
                  </a:lnTo>
                  <a:lnTo>
                    <a:pt x="89400" y="1720"/>
                  </a:lnTo>
                  <a:lnTo>
                    <a:pt x="88975" y="1474"/>
                  </a:lnTo>
                  <a:lnTo>
                    <a:pt x="88506" y="1206"/>
                  </a:lnTo>
                  <a:lnTo>
                    <a:pt x="88015" y="961"/>
                  </a:lnTo>
                  <a:lnTo>
                    <a:pt x="87501" y="715"/>
                  </a:lnTo>
                  <a:lnTo>
                    <a:pt x="86965" y="469"/>
                  </a:lnTo>
                  <a:lnTo>
                    <a:pt x="85826" y="0"/>
                  </a:lnTo>
                  <a:lnTo>
                    <a:pt x="8582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4306084" y="3738493"/>
              <a:ext cx="4837921" cy="747038"/>
            </a:xfrm>
            <a:custGeom>
              <a:avLst/>
              <a:gdLst/>
              <a:ahLst/>
              <a:cxnLst/>
              <a:rect l="l" t="t" r="r" b="b"/>
              <a:pathLst>
                <a:path w="89824" h="13870" fill="none" extrusionOk="0">
                  <a:moveTo>
                    <a:pt x="79372" y="0"/>
                  </a:moveTo>
                  <a:lnTo>
                    <a:pt x="79372" y="0"/>
                  </a:lnTo>
                  <a:lnTo>
                    <a:pt x="77764" y="380"/>
                  </a:lnTo>
                  <a:lnTo>
                    <a:pt x="76067" y="737"/>
                  </a:lnTo>
                  <a:lnTo>
                    <a:pt x="74325" y="1072"/>
                  </a:lnTo>
                  <a:lnTo>
                    <a:pt x="72494" y="1407"/>
                  </a:lnTo>
                  <a:lnTo>
                    <a:pt x="70595" y="1698"/>
                  </a:lnTo>
                  <a:lnTo>
                    <a:pt x="68652" y="1966"/>
                  </a:lnTo>
                  <a:lnTo>
                    <a:pt x="66642" y="2234"/>
                  </a:lnTo>
                  <a:lnTo>
                    <a:pt x="64565" y="2457"/>
                  </a:lnTo>
                  <a:lnTo>
                    <a:pt x="62444" y="2658"/>
                  </a:lnTo>
                  <a:lnTo>
                    <a:pt x="60278" y="2859"/>
                  </a:lnTo>
                  <a:lnTo>
                    <a:pt x="58044" y="3015"/>
                  </a:lnTo>
                  <a:lnTo>
                    <a:pt x="55789" y="3127"/>
                  </a:lnTo>
                  <a:lnTo>
                    <a:pt x="53488" y="3239"/>
                  </a:lnTo>
                  <a:lnTo>
                    <a:pt x="51143" y="3306"/>
                  </a:lnTo>
                  <a:lnTo>
                    <a:pt x="48754" y="3350"/>
                  </a:lnTo>
                  <a:lnTo>
                    <a:pt x="46364" y="3373"/>
                  </a:lnTo>
                  <a:lnTo>
                    <a:pt x="46364" y="3373"/>
                  </a:lnTo>
                  <a:lnTo>
                    <a:pt x="43952" y="3350"/>
                  </a:lnTo>
                  <a:lnTo>
                    <a:pt x="41563" y="3306"/>
                  </a:lnTo>
                  <a:lnTo>
                    <a:pt x="39218" y="3239"/>
                  </a:lnTo>
                  <a:lnTo>
                    <a:pt x="36917" y="3127"/>
                  </a:lnTo>
                  <a:lnTo>
                    <a:pt x="34662" y="3015"/>
                  </a:lnTo>
                  <a:lnTo>
                    <a:pt x="32451" y="2859"/>
                  </a:lnTo>
                  <a:lnTo>
                    <a:pt x="30262" y="2658"/>
                  </a:lnTo>
                  <a:lnTo>
                    <a:pt x="28140" y="2457"/>
                  </a:lnTo>
                  <a:lnTo>
                    <a:pt x="26086" y="2234"/>
                  </a:lnTo>
                  <a:lnTo>
                    <a:pt x="24053" y="1966"/>
                  </a:lnTo>
                  <a:lnTo>
                    <a:pt x="22111" y="1698"/>
                  </a:lnTo>
                  <a:lnTo>
                    <a:pt x="20212" y="1407"/>
                  </a:lnTo>
                  <a:lnTo>
                    <a:pt x="18381" y="1072"/>
                  </a:lnTo>
                  <a:lnTo>
                    <a:pt x="16639" y="737"/>
                  </a:lnTo>
                  <a:lnTo>
                    <a:pt x="14942" y="380"/>
                  </a:lnTo>
                  <a:lnTo>
                    <a:pt x="13334" y="0"/>
                  </a:lnTo>
                  <a:lnTo>
                    <a:pt x="13334" y="0"/>
                  </a:lnTo>
                  <a:lnTo>
                    <a:pt x="11815" y="380"/>
                  </a:lnTo>
                  <a:lnTo>
                    <a:pt x="10386" y="782"/>
                  </a:lnTo>
                  <a:lnTo>
                    <a:pt x="9046" y="1229"/>
                  </a:lnTo>
                  <a:lnTo>
                    <a:pt x="7773" y="1653"/>
                  </a:lnTo>
                  <a:lnTo>
                    <a:pt x="6589" y="2122"/>
                  </a:lnTo>
                  <a:lnTo>
                    <a:pt x="5495" y="2591"/>
                  </a:lnTo>
                  <a:lnTo>
                    <a:pt x="4490" y="3060"/>
                  </a:lnTo>
                  <a:lnTo>
                    <a:pt x="4021" y="3328"/>
                  </a:lnTo>
                  <a:lnTo>
                    <a:pt x="3574" y="3574"/>
                  </a:lnTo>
                  <a:lnTo>
                    <a:pt x="3150" y="3819"/>
                  </a:lnTo>
                  <a:lnTo>
                    <a:pt x="2770" y="4087"/>
                  </a:lnTo>
                  <a:lnTo>
                    <a:pt x="2391" y="4333"/>
                  </a:lnTo>
                  <a:lnTo>
                    <a:pt x="2056" y="4601"/>
                  </a:lnTo>
                  <a:lnTo>
                    <a:pt x="1743" y="4869"/>
                  </a:lnTo>
                  <a:lnTo>
                    <a:pt x="1430" y="5137"/>
                  </a:lnTo>
                  <a:lnTo>
                    <a:pt x="1162" y="5405"/>
                  </a:lnTo>
                  <a:lnTo>
                    <a:pt x="939" y="5673"/>
                  </a:lnTo>
                  <a:lnTo>
                    <a:pt x="716" y="5941"/>
                  </a:lnTo>
                  <a:lnTo>
                    <a:pt x="537" y="6231"/>
                  </a:lnTo>
                  <a:lnTo>
                    <a:pt x="381" y="6499"/>
                  </a:lnTo>
                  <a:lnTo>
                    <a:pt x="247" y="6790"/>
                  </a:lnTo>
                  <a:lnTo>
                    <a:pt x="135" y="7058"/>
                  </a:lnTo>
                  <a:lnTo>
                    <a:pt x="68" y="7348"/>
                  </a:lnTo>
                  <a:lnTo>
                    <a:pt x="23" y="7638"/>
                  </a:lnTo>
                  <a:lnTo>
                    <a:pt x="1" y="7929"/>
                  </a:lnTo>
                  <a:lnTo>
                    <a:pt x="1" y="7929"/>
                  </a:lnTo>
                  <a:lnTo>
                    <a:pt x="23" y="8130"/>
                  </a:lnTo>
                  <a:lnTo>
                    <a:pt x="46" y="8331"/>
                  </a:lnTo>
                  <a:lnTo>
                    <a:pt x="68" y="8532"/>
                  </a:lnTo>
                  <a:lnTo>
                    <a:pt x="135" y="8733"/>
                  </a:lnTo>
                  <a:lnTo>
                    <a:pt x="180" y="8934"/>
                  </a:lnTo>
                  <a:lnTo>
                    <a:pt x="269" y="9135"/>
                  </a:lnTo>
                  <a:lnTo>
                    <a:pt x="470" y="9537"/>
                  </a:lnTo>
                  <a:lnTo>
                    <a:pt x="716" y="9916"/>
                  </a:lnTo>
                  <a:lnTo>
                    <a:pt x="1028" y="10318"/>
                  </a:lnTo>
                  <a:lnTo>
                    <a:pt x="1386" y="10698"/>
                  </a:lnTo>
                  <a:lnTo>
                    <a:pt x="1810" y="11055"/>
                  </a:lnTo>
                  <a:lnTo>
                    <a:pt x="2279" y="11435"/>
                  </a:lnTo>
                  <a:lnTo>
                    <a:pt x="2793" y="11792"/>
                  </a:lnTo>
                  <a:lnTo>
                    <a:pt x="3351" y="12150"/>
                  </a:lnTo>
                  <a:lnTo>
                    <a:pt x="3976" y="12507"/>
                  </a:lnTo>
                  <a:lnTo>
                    <a:pt x="4624" y="12864"/>
                  </a:lnTo>
                  <a:lnTo>
                    <a:pt x="5338" y="13199"/>
                  </a:lnTo>
                  <a:lnTo>
                    <a:pt x="6075" y="13534"/>
                  </a:lnTo>
                  <a:lnTo>
                    <a:pt x="6879" y="13869"/>
                  </a:lnTo>
                  <a:lnTo>
                    <a:pt x="6879" y="13869"/>
                  </a:lnTo>
                  <a:lnTo>
                    <a:pt x="7661" y="13557"/>
                  </a:lnTo>
                  <a:lnTo>
                    <a:pt x="8487" y="13266"/>
                  </a:lnTo>
                  <a:lnTo>
                    <a:pt x="9336" y="12976"/>
                  </a:lnTo>
                  <a:lnTo>
                    <a:pt x="10229" y="12708"/>
                  </a:lnTo>
                  <a:lnTo>
                    <a:pt x="11167" y="12440"/>
                  </a:lnTo>
                  <a:lnTo>
                    <a:pt x="12128" y="12172"/>
                  </a:lnTo>
                  <a:lnTo>
                    <a:pt x="13110" y="11904"/>
                  </a:lnTo>
                  <a:lnTo>
                    <a:pt x="14138" y="11658"/>
                  </a:lnTo>
                  <a:lnTo>
                    <a:pt x="15210" y="11413"/>
                  </a:lnTo>
                  <a:lnTo>
                    <a:pt x="16282" y="11189"/>
                  </a:lnTo>
                  <a:lnTo>
                    <a:pt x="17421" y="10966"/>
                  </a:lnTo>
                  <a:lnTo>
                    <a:pt x="18560" y="10743"/>
                  </a:lnTo>
                  <a:lnTo>
                    <a:pt x="20927" y="10318"/>
                  </a:lnTo>
                  <a:lnTo>
                    <a:pt x="23428" y="9961"/>
                  </a:lnTo>
                  <a:lnTo>
                    <a:pt x="25996" y="9626"/>
                  </a:lnTo>
                  <a:lnTo>
                    <a:pt x="28676" y="9336"/>
                  </a:lnTo>
                  <a:lnTo>
                    <a:pt x="31446" y="9068"/>
                  </a:lnTo>
                  <a:lnTo>
                    <a:pt x="34304" y="8867"/>
                  </a:lnTo>
                  <a:lnTo>
                    <a:pt x="37208" y="8688"/>
                  </a:lnTo>
                  <a:lnTo>
                    <a:pt x="40200" y="8576"/>
                  </a:lnTo>
                  <a:lnTo>
                    <a:pt x="43260" y="8509"/>
                  </a:lnTo>
                  <a:lnTo>
                    <a:pt x="46364" y="8487"/>
                  </a:lnTo>
                  <a:lnTo>
                    <a:pt x="46364" y="8487"/>
                  </a:lnTo>
                  <a:lnTo>
                    <a:pt x="49468" y="8509"/>
                  </a:lnTo>
                  <a:lnTo>
                    <a:pt x="52506" y="8576"/>
                  </a:lnTo>
                  <a:lnTo>
                    <a:pt x="55498" y="8688"/>
                  </a:lnTo>
                  <a:lnTo>
                    <a:pt x="58424" y="8867"/>
                  </a:lnTo>
                  <a:lnTo>
                    <a:pt x="61260" y="9068"/>
                  </a:lnTo>
                  <a:lnTo>
                    <a:pt x="64029" y="9336"/>
                  </a:lnTo>
                  <a:lnTo>
                    <a:pt x="66709" y="9626"/>
                  </a:lnTo>
                  <a:lnTo>
                    <a:pt x="69278" y="9961"/>
                  </a:lnTo>
                  <a:lnTo>
                    <a:pt x="71779" y="10318"/>
                  </a:lnTo>
                  <a:lnTo>
                    <a:pt x="74146" y="10743"/>
                  </a:lnTo>
                  <a:lnTo>
                    <a:pt x="75308" y="10966"/>
                  </a:lnTo>
                  <a:lnTo>
                    <a:pt x="76424" y="11189"/>
                  </a:lnTo>
                  <a:lnTo>
                    <a:pt x="77496" y="11413"/>
                  </a:lnTo>
                  <a:lnTo>
                    <a:pt x="78568" y="11658"/>
                  </a:lnTo>
                  <a:lnTo>
                    <a:pt x="79596" y="11904"/>
                  </a:lnTo>
                  <a:lnTo>
                    <a:pt x="80578" y="12172"/>
                  </a:lnTo>
                  <a:lnTo>
                    <a:pt x="81538" y="12440"/>
                  </a:lnTo>
                  <a:lnTo>
                    <a:pt x="82476" y="12708"/>
                  </a:lnTo>
                  <a:lnTo>
                    <a:pt x="83370" y="12976"/>
                  </a:lnTo>
                  <a:lnTo>
                    <a:pt x="84218" y="13266"/>
                  </a:lnTo>
                  <a:lnTo>
                    <a:pt x="85045" y="13557"/>
                  </a:lnTo>
                  <a:lnTo>
                    <a:pt x="85826" y="13869"/>
                  </a:lnTo>
                  <a:lnTo>
                    <a:pt x="85826" y="13869"/>
                  </a:lnTo>
                  <a:lnTo>
                    <a:pt x="86965" y="13378"/>
                  </a:lnTo>
                  <a:lnTo>
                    <a:pt x="88015" y="12887"/>
                  </a:lnTo>
                  <a:lnTo>
                    <a:pt x="88506" y="12641"/>
                  </a:lnTo>
                  <a:lnTo>
                    <a:pt x="88975" y="12395"/>
                  </a:lnTo>
                  <a:lnTo>
                    <a:pt x="89400" y="12127"/>
                  </a:lnTo>
                  <a:lnTo>
                    <a:pt x="89824" y="11859"/>
                  </a:lnTo>
                  <a:lnTo>
                    <a:pt x="89824" y="3998"/>
                  </a:lnTo>
                  <a:lnTo>
                    <a:pt x="89824" y="3998"/>
                  </a:lnTo>
                  <a:lnTo>
                    <a:pt x="89377" y="3708"/>
                  </a:lnTo>
                  <a:lnTo>
                    <a:pt x="88886" y="3440"/>
                  </a:lnTo>
                  <a:lnTo>
                    <a:pt x="88395" y="3149"/>
                  </a:lnTo>
                  <a:lnTo>
                    <a:pt x="87859" y="2881"/>
                  </a:lnTo>
                  <a:lnTo>
                    <a:pt x="87300" y="2613"/>
                  </a:lnTo>
                  <a:lnTo>
                    <a:pt x="86697" y="2368"/>
                  </a:lnTo>
                  <a:lnTo>
                    <a:pt x="86094" y="2100"/>
                  </a:lnTo>
                  <a:lnTo>
                    <a:pt x="85447" y="1854"/>
                  </a:lnTo>
                  <a:lnTo>
                    <a:pt x="84084" y="1363"/>
                  </a:lnTo>
                  <a:lnTo>
                    <a:pt x="82610" y="871"/>
                  </a:lnTo>
                  <a:lnTo>
                    <a:pt x="81047" y="425"/>
                  </a:lnTo>
                  <a:lnTo>
                    <a:pt x="79372" y="0"/>
                  </a:lnTo>
                  <a:lnTo>
                    <a:pt x="7937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4306084" y="2701610"/>
              <a:ext cx="4837921" cy="1036913"/>
            </a:xfrm>
            <a:custGeom>
              <a:avLst/>
              <a:gdLst/>
              <a:ahLst/>
              <a:cxnLst/>
              <a:rect l="l" t="t" r="r" b="b"/>
              <a:pathLst>
                <a:path w="89824" h="19252" fill="none" extrusionOk="0">
                  <a:moveTo>
                    <a:pt x="46364" y="1"/>
                  </a:moveTo>
                  <a:lnTo>
                    <a:pt x="46364" y="1"/>
                  </a:lnTo>
                  <a:lnTo>
                    <a:pt x="43974" y="1"/>
                  </a:lnTo>
                  <a:lnTo>
                    <a:pt x="41607" y="45"/>
                  </a:lnTo>
                  <a:lnTo>
                    <a:pt x="39307" y="135"/>
                  </a:lnTo>
                  <a:lnTo>
                    <a:pt x="37007" y="224"/>
                  </a:lnTo>
                  <a:lnTo>
                    <a:pt x="34773" y="358"/>
                  </a:lnTo>
                  <a:lnTo>
                    <a:pt x="32562" y="492"/>
                  </a:lnTo>
                  <a:lnTo>
                    <a:pt x="30418" y="671"/>
                  </a:lnTo>
                  <a:lnTo>
                    <a:pt x="28319" y="872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34" y="1631"/>
                  </a:lnTo>
                  <a:lnTo>
                    <a:pt x="20436" y="1921"/>
                  </a:lnTo>
                  <a:lnTo>
                    <a:pt x="18627" y="2234"/>
                  </a:lnTo>
                  <a:lnTo>
                    <a:pt x="16885" y="2569"/>
                  </a:lnTo>
                  <a:lnTo>
                    <a:pt x="15187" y="2926"/>
                  </a:lnTo>
                  <a:lnTo>
                    <a:pt x="13579" y="3306"/>
                  </a:lnTo>
                  <a:lnTo>
                    <a:pt x="12038" y="3708"/>
                  </a:lnTo>
                  <a:lnTo>
                    <a:pt x="10587" y="4110"/>
                  </a:lnTo>
                  <a:lnTo>
                    <a:pt x="9224" y="4534"/>
                  </a:lnTo>
                  <a:lnTo>
                    <a:pt x="7929" y="4981"/>
                  </a:lnTo>
                  <a:lnTo>
                    <a:pt x="6723" y="5450"/>
                  </a:lnTo>
                  <a:lnTo>
                    <a:pt x="5606" y="5919"/>
                  </a:lnTo>
                  <a:lnTo>
                    <a:pt x="4579" y="6410"/>
                  </a:lnTo>
                  <a:lnTo>
                    <a:pt x="4110" y="6656"/>
                  </a:lnTo>
                  <a:lnTo>
                    <a:pt x="3641" y="6901"/>
                  </a:lnTo>
                  <a:lnTo>
                    <a:pt x="3217" y="7169"/>
                  </a:lnTo>
                  <a:lnTo>
                    <a:pt x="2815" y="7415"/>
                  </a:lnTo>
                  <a:lnTo>
                    <a:pt x="2435" y="7683"/>
                  </a:lnTo>
                  <a:lnTo>
                    <a:pt x="2100" y="7951"/>
                  </a:lnTo>
                  <a:lnTo>
                    <a:pt x="1765" y="8219"/>
                  </a:lnTo>
                  <a:lnTo>
                    <a:pt x="1475" y="8487"/>
                  </a:lnTo>
                  <a:lnTo>
                    <a:pt x="1185" y="8755"/>
                  </a:lnTo>
                  <a:lnTo>
                    <a:pt x="961" y="9023"/>
                  </a:lnTo>
                  <a:lnTo>
                    <a:pt x="738" y="9313"/>
                  </a:lnTo>
                  <a:lnTo>
                    <a:pt x="537" y="9581"/>
                  </a:lnTo>
                  <a:lnTo>
                    <a:pt x="381" y="9872"/>
                  </a:lnTo>
                  <a:lnTo>
                    <a:pt x="247" y="10140"/>
                  </a:lnTo>
                  <a:lnTo>
                    <a:pt x="135" y="10430"/>
                  </a:lnTo>
                  <a:lnTo>
                    <a:pt x="68" y="10720"/>
                  </a:lnTo>
                  <a:lnTo>
                    <a:pt x="23" y="11011"/>
                  </a:lnTo>
                  <a:lnTo>
                    <a:pt x="1" y="11301"/>
                  </a:lnTo>
                  <a:lnTo>
                    <a:pt x="1" y="11301"/>
                  </a:lnTo>
                  <a:lnTo>
                    <a:pt x="23" y="11591"/>
                  </a:lnTo>
                  <a:lnTo>
                    <a:pt x="68" y="11882"/>
                  </a:lnTo>
                  <a:lnTo>
                    <a:pt x="135" y="12172"/>
                  </a:lnTo>
                  <a:lnTo>
                    <a:pt x="247" y="12462"/>
                  </a:lnTo>
                  <a:lnTo>
                    <a:pt x="381" y="12730"/>
                  </a:lnTo>
                  <a:lnTo>
                    <a:pt x="537" y="13021"/>
                  </a:lnTo>
                  <a:lnTo>
                    <a:pt x="716" y="13289"/>
                  </a:lnTo>
                  <a:lnTo>
                    <a:pt x="939" y="13557"/>
                  </a:lnTo>
                  <a:lnTo>
                    <a:pt x="1162" y="13847"/>
                  </a:lnTo>
                  <a:lnTo>
                    <a:pt x="1430" y="14115"/>
                  </a:lnTo>
                  <a:lnTo>
                    <a:pt x="1743" y="14383"/>
                  </a:lnTo>
                  <a:lnTo>
                    <a:pt x="2056" y="14629"/>
                  </a:lnTo>
                  <a:lnTo>
                    <a:pt x="2391" y="14897"/>
                  </a:lnTo>
                  <a:lnTo>
                    <a:pt x="2770" y="15165"/>
                  </a:lnTo>
                  <a:lnTo>
                    <a:pt x="3150" y="15410"/>
                  </a:lnTo>
                  <a:lnTo>
                    <a:pt x="3574" y="15678"/>
                  </a:lnTo>
                  <a:lnTo>
                    <a:pt x="4021" y="15924"/>
                  </a:lnTo>
                  <a:lnTo>
                    <a:pt x="4490" y="16170"/>
                  </a:lnTo>
                  <a:lnTo>
                    <a:pt x="5495" y="16661"/>
                  </a:lnTo>
                  <a:lnTo>
                    <a:pt x="6589" y="17130"/>
                  </a:lnTo>
                  <a:lnTo>
                    <a:pt x="7773" y="17577"/>
                  </a:lnTo>
                  <a:lnTo>
                    <a:pt x="9046" y="18023"/>
                  </a:lnTo>
                  <a:lnTo>
                    <a:pt x="10386" y="18447"/>
                  </a:lnTo>
                  <a:lnTo>
                    <a:pt x="11815" y="18849"/>
                  </a:lnTo>
                  <a:lnTo>
                    <a:pt x="13334" y="19251"/>
                  </a:lnTo>
                  <a:lnTo>
                    <a:pt x="13334" y="19251"/>
                  </a:lnTo>
                  <a:lnTo>
                    <a:pt x="14942" y="18872"/>
                  </a:lnTo>
                  <a:lnTo>
                    <a:pt x="16639" y="18492"/>
                  </a:lnTo>
                  <a:lnTo>
                    <a:pt x="18381" y="18157"/>
                  </a:lnTo>
                  <a:lnTo>
                    <a:pt x="20212" y="17845"/>
                  </a:lnTo>
                  <a:lnTo>
                    <a:pt x="22111" y="17532"/>
                  </a:lnTo>
                  <a:lnTo>
                    <a:pt x="24053" y="17264"/>
                  </a:lnTo>
                  <a:lnTo>
                    <a:pt x="26086" y="16996"/>
                  </a:lnTo>
                  <a:lnTo>
                    <a:pt x="28140" y="16773"/>
                  </a:lnTo>
                  <a:lnTo>
                    <a:pt x="30262" y="16572"/>
                  </a:lnTo>
                  <a:lnTo>
                    <a:pt x="32451" y="16393"/>
                  </a:lnTo>
                  <a:lnTo>
                    <a:pt x="34662" y="16237"/>
                  </a:lnTo>
                  <a:lnTo>
                    <a:pt x="36917" y="16103"/>
                  </a:lnTo>
                  <a:lnTo>
                    <a:pt x="39218" y="15991"/>
                  </a:lnTo>
                  <a:lnTo>
                    <a:pt x="41563" y="15924"/>
                  </a:lnTo>
                  <a:lnTo>
                    <a:pt x="43952" y="15879"/>
                  </a:lnTo>
                  <a:lnTo>
                    <a:pt x="46364" y="15857"/>
                  </a:lnTo>
                  <a:lnTo>
                    <a:pt x="46364" y="15857"/>
                  </a:lnTo>
                  <a:lnTo>
                    <a:pt x="48754" y="15879"/>
                  </a:lnTo>
                  <a:lnTo>
                    <a:pt x="51143" y="15924"/>
                  </a:lnTo>
                  <a:lnTo>
                    <a:pt x="53488" y="15991"/>
                  </a:lnTo>
                  <a:lnTo>
                    <a:pt x="55789" y="16103"/>
                  </a:lnTo>
                  <a:lnTo>
                    <a:pt x="58044" y="16237"/>
                  </a:lnTo>
                  <a:lnTo>
                    <a:pt x="60278" y="16393"/>
                  </a:lnTo>
                  <a:lnTo>
                    <a:pt x="62444" y="16572"/>
                  </a:lnTo>
                  <a:lnTo>
                    <a:pt x="64565" y="16773"/>
                  </a:lnTo>
                  <a:lnTo>
                    <a:pt x="66642" y="16996"/>
                  </a:lnTo>
                  <a:lnTo>
                    <a:pt x="68652" y="17264"/>
                  </a:lnTo>
                  <a:lnTo>
                    <a:pt x="70595" y="17532"/>
                  </a:lnTo>
                  <a:lnTo>
                    <a:pt x="72494" y="17845"/>
                  </a:lnTo>
                  <a:lnTo>
                    <a:pt x="74325" y="18157"/>
                  </a:lnTo>
                  <a:lnTo>
                    <a:pt x="76067" y="18492"/>
                  </a:lnTo>
                  <a:lnTo>
                    <a:pt x="77764" y="18872"/>
                  </a:lnTo>
                  <a:lnTo>
                    <a:pt x="79372" y="19251"/>
                  </a:lnTo>
                  <a:lnTo>
                    <a:pt x="79372" y="19251"/>
                  </a:lnTo>
                  <a:lnTo>
                    <a:pt x="81047" y="18805"/>
                  </a:lnTo>
                  <a:lnTo>
                    <a:pt x="82610" y="18358"/>
                  </a:lnTo>
                  <a:lnTo>
                    <a:pt x="84084" y="17889"/>
                  </a:lnTo>
                  <a:lnTo>
                    <a:pt x="85447" y="17398"/>
                  </a:lnTo>
                  <a:lnTo>
                    <a:pt x="86094" y="17130"/>
                  </a:lnTo>
                  <a:lnTo>
                    <a:pt x="86697" y="16884"/>
                  </a:lnTo>
                  <a:lnTo>
                    <a:pt x="87300" y="16616"/>
                  </a:lnTo>
                  <a:lnTo>
                    <a:pt x="87859" y="16348"/>
                  </a:lnTo>
                  <a:lnTo>
                    <a:pt x="88395" y="16080"/>
                  </a:lnTo>
                  <a:lnTo>
                    <a:pt x="88886" y="15812"/>
                  </a:lnTo>
                  <a:lnTo>
                    <a:pt x="89377" y="15522"/>
                  </a:lnTo>
                  <a:lnTo>
                    <a:pt x="89824" y="15254"/>
                  </a:lnTo>
                  <a:lnTo>
                    <a:pt x="89824" y="7370"/>
                  </a:lnTo>
                  <a:lnTo>
                    <a:pt x="89824" y="7370"/>
                  </a:lnTo>
                  <a:lnTo>
                    <a:pt x="89176" y="6968"/>
                  </a:lnTo>
                  <a:lnTo>
                    <a:pt x="88462" y="6566"/>
                  </a:lnTo>
                  <a:lnTo>
                    <a:pt x="87702" y="6187"/>
                  </a:lnTo>
                  <a:lnTo>
                    <a:pt x="86876" y="5807"/>
                  </a:lnTo>
                  <a:lnTo>
                    <a:pt x="86005" y="5450"/>
                  </a:lnTo>
                  <a:lnTo>
                    <a:pt x="85067" y="5092"/>
                  </a:lnTo>
                  <a:lnTo>
                    <a:pt x="84084" y="4735"/>
                  </a:lnTo>
                  <a:lnTo>
                    <a:pt x="83057" y="4400"/>
                  </a:lnTo>
                  <a:lnTo>
                    <a:pt x="81985" y="4065"/>
                  </a:lnTo>
                  <a:lnTo>
                    <a:pt x="80846" y="3752"/>
                  </a:lnTo>
                  <a:lnTo>
                    <a:pt x="79663" y="3440"/>
                  </a:lnTo>
                  <a:lnTo>
                    <a:pt x="78434" y="3149"/>
                  </a:lnTo>
                  <a:lnTo>
                    <a:pt x="77161" y="2859"/>
                  </a:lnTo>
                  <a:lnTo>
                    <a:pt x="75844" y="2569"/>
                  </a:lnTo>
                  <a:lnTo>
                    <a:pt x="74504" y="2323"/>
                  </a:lnTo>
                  <a:lnTo>
                    <a:pt x="73097" y="2055"/>
                  </a:lnTo>
                  <a:lnTo>
                    <a:pt x="71667" y="1832"/>
                  </a:lnTo>
                  <a:lnTo>
                    <a:pt x="70193" y="1609"/>
                  </a:lnTo>
                  <a:lnTo>
                    <a:pt x="68675" y="1385"/>
                  </a:lnTo>
                  <a:lnTo>
                    <a:pt x="67134" y="1184"/>
                  </a:lnTo>
                  <a:lnTo>
                    <a:pt x="65548" y="1006"/>
                  </a:lnTo>
                  <a:lnTo>
                    <a:pt x="63940" y="827"/>
                  </a:lnTo>
                  <a:lnTo>
                    <a:pt x="62310" y="671"/>
                  </a:lnTo>
                  <a:lnTo>
                    <a:pt x="60635" y="537"/>
                  </a:lnTo>
                  <a:lnTo>
                    <a:pt x="58938" y="425"/>
                  </a:lnTo>
                  <a:lnTo>
                    <a:pt x="57196" y="313"/>
                  </a:lnTo>
                  <a:lnTo>
                    <a:pt x="55454" y="202"/>
                  </a:lnTo>
                  <a:lnTo>
                    <a:pt x="53667" y="135"/>
                  </a:lnTo>
                  <a:lnTo>
                    <a:pt x="51880" y="68"/>
                  </a:lnTo>
                  <a:lnTo>
                    <a:pt x="50049" y="23"/>
                  </a:lnTo>
                  <a:lnTo>
                    <a:pt x="48218" y="1"/>
                  </a:lnTo>
                  <a:lnTo>
                    <a:pt x="46364" y="1"/>
                  </a:lnTo>
                  <a:lnTo>
                    <a:pt x="4636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94" name="Google Shape;294;p23"/>
          <p:cNvSpPr txBox="1">
            <a:spLocks noGrp="1"/>
          </p:cNvSpPr>
          <p:nvPr>
            <p:ph type="subTitle" idx="1"/>
          </p:nvPr>
        </p:nvSpPr>
        <p:spPr>
          <a:xfrm>
            <a:off x="278850" y="2976125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3"/>
          <p:cNvSpPr txBox="1">
            <a:spLocks noGrp="1"/>
          </p:cNvSpPr>
          <p:nvPr>
            <p:ph type="subTitle" idx="3"/>
          </p:nvPr>
        </p:nvSpPr>
        <p:spPr>
          <a:xfrm>
            <a:off x="1720650" y="25893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3"/>
          <p:cNvSpPr txBox="1">
            <a:spLocks noGrp="1"/>
          </p:cNvSpPr>
          <p:nvPr>
            <p:ph type="subTitle" idx="4"/>
          </p:nvPr>
        </p:nvSpPr>
        <p:spPr>
          <a:xfrm>
            <a:off x="3155400" y="230665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3"/>
          <p:cNvSpPr txBox="1">
            <a:spLocks noGrp="1"/>
          </p:cNvSpPr>
          <p:nvPr>
            <p:ph type="subTitle" idx="5"/>
          </p:nvPr>
        </p:nvSpPr>
        <p:spPr>
          <a:xfrm>
            <a:off x="4597200" y="19932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3"/>
          <p:cNvSpPr txBox="1">
            <a:spLocks noGrp="1"/>
          </p:cNvSpPr>
          <p:nvPr>
            <p:ph type="subTitle" idx="6"/>
          </p:nvPr>
        </p:nvSpPr>
        <p:spPr>
          <a:xfrm>
            <a:off x="6031950" y="16491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3"/>
          <p:cNvSpPr txBox="1">
            <a:spLocks noGrp="1"/>
          </p:cNvSpPr>
          <p:nvPr>
            <p:ph type="subTitle" idx="7"/>
          </p:nvPr>
        </p:nvSpPr>
        <p:spPr>
          <a:xfrm>
            <a:off x="7473750" y="127795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0" name="Google Shape;300;p23"/>
          <p:cNvGrpSpPr/>
          <p:nvPr/>
        </p:nvGrpSpPr>
        <p:grpSpPr>
          <a:xfrm>
            <a:off x="2674998" y="2923250"/>
            <a:ext cx="6470027" cy="2221724"/>
            <a:chOff x="2674998" y="2923250"/>
            <a:chExt cx="6470027" cy="2221724"/>
          </a:xfrm>
        </p:grpSpPr>
        <p:sp>
          <p:nvSpPr>
            <p:cNvPr id="301" name="Google Shape;301;p23"/>
            <p:cNvSpPr/>
            <p:nvPr/>
          </p:nvSpPr>
          <p:spPr>
            <a:xfrm flipH="1">
              <a:off x="2674998" y="2923250"/>
              <a:ext cx="6469577" cy="2221028"/>
            </a:xfrm>
            <a:custGeom>
              <a:avLst/>
              <a:gdLst/>
              <a:ahLst/>
              <a:cxnLst/>
              <a:rect l="l" t="t" r="r" b="b"/>
              <a:pathLst>
                <a:path w="409856" h="140705" extrusionOk="0">
                  <a:moveTo>
                    <a:pt x="31655" y="0"/>
                  </a:moveTo>
                  <a:lnTo>
                    <a:pt x="0" y="140608"/>
                  </a:lnTo>
                  <a:lnTo>
                    <a:pt x="198782" y="140640"/>
                  </a:lnTo>
                  <a:lnTo>
                    <a:pt x="409856" y="14070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302" name="Google Shape;302;p23"/>
            <p:cNvSpPr/>
            <p:nvPr/>
          </p:nvSpPr>
          <p:spPr>
            <a:xfrm flipH="1">
              <a:off x="8645446" y="2924025"/>
              <a:ext cx="499579" cy="2220949"/>
            </a:xfrm>
            <a:custGeom>
              <a:avLst/>
              <a:gdLst/>
              <a:ahLst/>
              <a:cxnLst/>
              <a:rect l="l" t="t" r="r" b="b"/>
              <a:pathLst>
                <a:path w="31649" h="140700" extrusionOk="0">
                  <a:moveTo>
                    <a:pt x="31649" y="0"/>
                  </a:moveTo>
                  <a:lnTo>
                    <a:pt x="0" y="140700"/>
                  </a:lnTo>
                  <a:lnTo>
                    <a:pt x="65" y="53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303" name="Google Shape;303;p23"/>
          <p:cNvSpPr txBox="1">
            <a:spLocks noGrp="1"/>
          </p:cNvSpPr>
          <p:nvPr>
            <p:ph type="title" idx="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2">
  <p:cSld name="BLANK_1_1_1_1_1_1_1_1_1_1_7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/>
          <p:nvPr/>
        </p:nvSpPr>
        <p:spPr>
          <a:xfrm>
            <a:off x="5050850" y="3243900"/>
            <a:ext cx="4093093" cy="1899657"/>
          </a:xfrm>
          <a:custGeom>
            <a:avLst/>
            <a:gdLst/>
            <a:ahLst/>
            <a:cxnLst/>
            <a:rect l="l" t="t" r="r" b="b"/>
            <a:pathLst>
              <a:path w="115714" h="54955" fill="none" extrusionOk="0">
                <a:moveTo>
                  <a:pt x="115714" y="0"/>
                </a:moveTo>
                <a:lnTo>
                  <a:pt x="115714" y="0"/>
                </a:lnTo>
                <a:lnTo>
                  <a:pt x="113184" y="224"/>
                </a:lnTo>
                <a:lnTo>
                  <a:pt x="110579" y="447"/>
                </a:lnTo>
                <a:lnTo>
                  <a:pt x="107938" y="744"/>
                </a:lnTo>
                <a:lnTo>
                  <a:pt x="105296" y="1079"/>
                </a:lnTo>
                <a:lnTo>
                  <a:pt x="102580" y="1451"/>
                </a:lnTo>
                <a:lnTo>
                  <a:pt x="99827" y="1898"/>
                </a:lnTo>
                <a:lnTo>
                  <a:pt x="97036" y="2382"/>
                </a:lnTo>
                <a:lnTo>
                  <a:pt x="94208" y="2902"/>
                </a:lnTo>
                <a:lnTo>
                  <a:pt x="91381" y="3461"/>
                </a:lnTo>
                <a:lnTo>
                  <a:pt x="88516" y="4093"/>
                </a:lnTo>
                <a:lnTo>
                  <a:pt x="85614" y="4763"/>
                </a:lnTo>
                <a:lnTo>
                  <a:pt x="82674" y="5470"/>
                </a:lnTo>
                <a:lnTo>
                  <a:pt x="79735" y="6251"/>
                </a:lnTo>
                <a:lnTo>
                  <a:pt x="76758" y="7032"/>
                </a:lnTo>
                <a:lnTo>
                  <a:pt x="73782" y="7925"/>
                </a:lnTo>
                <a:lnTo>
                  <a:pt x="70805" y="8818"/>
                </a:lnTo>
                <a:lnTo>
                  <a:pt x="70805" y="8818"/>
                </a:lnTo>
                <a:lnTo>
                  <a:pt x="67308" y="9935"/>
                </a:lnTo>
                <a:lnTo>
                  <a:pt x="63885" y="11088"/>
                </a:lnTo>
                <a:lnTo>
                  <a:pt x="60499" y="12279"/>
                </a:lnTo>
                <a:lnTo>
                  <a:pt x="57187" y="13506"/>
                </a:lnTo>
                <a:lnTo>
                  <a:pt x="53950" y="14772"/>
                </a:lnTo>
                <a:lnTo>
                  <a:pt x="50788" y="16074"/>
                </a:lnTo>
                <a:lnTo>
                  <a:pt x="47662" y="17413"/>
                </a:lnTo>
                <a:lnTo>
                  <a:pt x="44611" y="18753"/>
                </a:lnTo>
                <a:lnTo>
                  <a:pt x="41635" y="20167"/>
                </a:lnTo>
                <a:lnTo>
                  <a:pt x="38770" y="21580"/>
                </a:lnTo>
                <a:lnTo>
                  <a:pt x="35942" y="22994"/>
                </a:lnTo>
                <a:lnTo>
                  <a:pt x="33226" y="24445"/>
                </a:lnTo>
                <a:lnTo>
                  <a:pt x="30547" y="25934"/>
                </a:lnTo>
                <a:lnTo>
                  <a:pt x="28017" y="27422"/>
                </a:lnTo>
                <a:lnTo>
                  <a:pt x="25524" y="28947"/>
                </a:lnTo>
                <a:lnTo>
                  <a:pt x="23180" y="30473"/>
                </a:lnTo>
                <a:lnTo>
                  <a:pt x="20873" y="31998"/>
                </a:lnTo>
                <a:lnTo>
                  <a:pt x="18715" y="33561"/>
                </a:lnTo>
                <a:lnTo>
                  <a:pt x="16632" y="35086"/>
                </a:lnTo>
                <a:lnTo>
                  <a:pt x="14660" y="36649"/>
                </a:lnTo>
                <a:lnTo>
                  <a:pt x="12762" y="38212"/>
                </a:lnTo>
                <a:lnTo>
                  <a:pt x="11013" y="39775"/>
                </a:lnTo>
                <a:lnTo>
                  <a:pt x="9376" y="41337"/>
                </a:lnTo>
                <a:lnTo>
                  <a:pt x="7814" y="42900"/>
                </a:lnTo>
                <a:lnTo>
                  <a:pt x="6400" y="44425"/>
                </a:lnTo>
                <a:lnTo>
                  <a:pt x="5098" y="45988"/>
                </a:lnTo>
                <a:lnTo>
                  <a:pt x="4502" y="46732"/>
                </a:lnTo>
                <a:lnTo>
                  <a:pt x="3944" y="47514"/>
                </a:lnTo>
                <a:lnTo>
                  <a:pt x="3386" y="48258"/>
                </a:lnTo>
                <a:lnTo>
                  <a:pt x="2902" y="49039"/>
                </a:lnTo>
                <a:lnTo>
                  <a:pt x="2419" y="49783"/>
                </a:lnTo>
                <a:lnTo>
                  <a:pt x="1972" y="50527"/>
                </a:lnTo>
                <a:lnTo>
                  <a:pt x="1563" y="51272"/>
                </a:lnTo>
                <a:lnTo>
                  <a:pt x="1191" y="52016"/>
                </a:lnTo>
                <a:lnTo>
                  <a:pt x="819" y="52760"/>
                </a:lnTo>
                <a:lnTo>
                  <a:pt x="521" y="53504"/>
                </a:lnTo>
                <a:lnTo>
                  <a:pt x="223" y="54248"/>
                </a:lnTo>
                <a:lnTo>
                  <a:pt x="0" y="54955"/>
                </a:lnTo>
                <a:lnTo>
                  <a:pt x="115714" y="54955"/>
                </a:lnTo>
                <a:lnTo>
                  <a:pt x="115714" y="0"/>
                </a:lnTo>
                <a:lnTo>
                  <a:pt x="115714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6123025" y="-3887"/>
            <a:ext cx="3022650" cy="837525"/>
          </a:xfrm>
          <a:custGeom>
            <a:avLst/>
            <a:gdLst/>
            <a:ahLst/>
            <a:cxnLst/>
            <a:rect l="l" t="t" r="r" b="b"/>
            <a:pathLst>
              <a:path w="120906" h="33501" extrusionOk="0">
                <a:moveTo>
                  <a:pt x="0" y="1"/>
                </a:moveTo>
                <a:lnTo>
                  <a:pt x="36409" y="33501"/>
                </a:lnTo>
                <a:lnTo>
                  <a:pt x="120847" y="20748"/>
                </a:lnTo>
                <a:lnTo>
                  <a:pt x="12090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  <a:effectLst>
            <a:outerShdw blurRad="700088" dist="219075" dir="5700000" algn="bl" rotWithShape="0">
              <a:schemeClr val="lt2">
                <a:alpha val="40000"/>
              </a:schemeClr>
            </a:outerShdw>
          </a:effectLst>
        </p:spPr>
      </p:sp>
      <p:sp>
        <p:nvSpPr>
          <p:cNvPr id="307" name="Google Shape;307;p24"/>
          <p:cNvSpPr txBox="1">
            <a:spLocks noGrp="1"/>
          </p:cNvSpPr>
          <p:nvPr>
            <p:ph type="title"/>
          </p:nvPr>
        </p:nvSpPr>
        <p:spPr>
          <a:xfrm>
            <a:off x="1143300" y="1526963"/>
            <a:ext cx="2197500" cy="4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308" name="Google Shape;308;p24"/>
          <p:cNvSpPr txBox="1">
            <a:spLocks noGrp="1"/>
          </p:cNvSpPr>
          <p:nvPr>
            <p:ph type="title" idx="2"/>
          </p:nvPr>
        </p:nvSpPr>
        <p:spPr>
          <a:xfrm>
            <a:off x="3820750" y="1526963"/>
            <a:ext cx="2197500" cy="4020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309" name="Google Shape;309;p24"/>
          <p:cNvSpPr txBox="1">
            <a:spLocks noGrp="1"/>
          </p:cNvSpPr>
          <p:nvPr>
            <p:ph type="title" idx="3"/>
          </p:nvPr>
        </p:nvSpPr>
        <p:spPr>
          <a:xfrm>
            <a:off x="1129950" y="1992625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24"/>
          <p:cNvSpPr txBox="1">
            <a:spLocks noGrp="1"/>
          </p:cNvSpPr>
          <p:nvPr>
            <p:ph type="title" idx="4"/>
          </p:nvPr>
        </p:nvSpPr>
        <p:spPr>
          <a:xfrm>
            <a:off x="1129950" y="2801602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1" name="Google Shape;311;p24"/>
          <p:cNvSpPr txBox="1">
            <a:spLocks noGrp="1"/>
          </p:cNvSpPr>
          <p:nvPr>
            <p:ph type="title" idx="5"/>
          </p:nvPr>
        </p:nvSpPr>
        <p:spPr>
          <a:xfrm>
            <a:off x="1129950" y="3610580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idx="6"/>
          </p:nvPr>
        </p:nvSpPr>
        <p:spPr>
          <a:xfrm>
            <a:off x="3820750" y="1992625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24"/>
          <p:cNvSpPr txBox="1">
            <a:spLocks noGrp="1"/>
          </p:cNvSpPr>
          <p:nvPr>
            <p:ph type="title" idx="7"/>
          </p:nvPr>
        </p:nvSpPr>
        <p:spPr>
          <a:xfrm>
            <a:off x="3820750" y="2801550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8"/>
          </p:nvPr>
        </p:nvSpPr>
        <p:spPr>
          <a:xfrm>
            <a:off x="3820750" y="3610475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24"/>
          <p:cNvSpPr txBox="1">
            <a:spLocks noGrp="1"/>
          </p:cNvSpPr>
          <p:nvPr>
            <p:ph type="title" idx="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13"/>
          </p:nvPr>
        </p:nvSpPr>
        <p:spPr>
          <a:xfrm>
            <a:off x="115025" y="502775"/>
            <a:ext cx="64404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317" name="Google Shape;317;p24"/>
          <p:cNvSpPr txBox="1">
            <a:spLocks noGrp="1"/>
          </p:cNvSpPr>
          <p:nvPr>
            <p:ph type="title" idx="14"/>
          </p:nvPr>
        </p:nvSpPr>
        <p:spPr>
          <a:xfrm>
            <a:off x="228600" y="21273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18" name="Google Shape;318;p24"/>
          <p:cNvSpPr txBox="1">
            <a:spLocks noGrp="1"/>
          </p:cNvSpPr>
          <p:nvPr>
            <p:ph type="title" idx="1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  <p:sp>
        <p:nvSpPr>
          <p:cNvPr id="319" name="Google Shape;319;p24"/>
          <p:cNvSpPr txBox="1">
            <a:spLocks noGrp="1"/>
          </p:cNvSpPr>
          <p:nvPr>
            <p:ph type="title" idx="16"/>
          </p:nvPr>
        </p:nvSpPr>
        <p:spPr>
          <a:xfrm>
            <a:off x="228600" y="29362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20" name="Google Shape;320;p24"/>
          <p:cNvSpPr txBox="1">
            <a:spLocks noGrp="1"/>
          </p:cNvSpPr>
          <p:nvPr>
            <p:ph type="title" idx="17"/>
          </p:nvPr>
        </p:nvSpPr>
        <p:spPr>
          <a:xfrm>
            <a:off x="228600" y="37451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41">
          <p15:clr>
            <a:srgbClr val="E46962"/>
          </p15:clr>
        </p15:guide>
        <p15:guide id="2" orient="horz" pos="1755">
          <p15:clr>
            <a:srgbClr val="E46962"/>
          </p15:clr>
        </p15:guide>
        <p15:guide id="3" orient="horz" pos="2267">
          <p15:clr>
            <a:srgbClr val="E46962"/>
          </p15:clr>
        </p15:guide>
        <p15:guide id="4" orient="horz" pos="2778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BLANK_1_1_1_1_1_1_1_1_1_1_7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/>
          <p:nvPr/>
        </p:nvSpPr>
        <p:spPr>
          <a:xfrm rot="-1079220" flipH="1">
            <a:off x="-2010221" y="4250160"/>
            <a:ext cx="4477637" cy="804981"/>
          </a:xfrm>
          <a:prstGeom prst="chord">
            <a:avLst>
              <a:gd name="adj1" fmla="val 2752926"/>
              <a:gd name="adj2" fmla="val 1719354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323" name="Google Shape;323;p25"/>
          <p:cNvGrpSpPr/>
          <p:nvPr/>
        </p:nvGrpSpPr>
        <p:grpSpPr>
          <a:xfrm rot="-5400000">
            <a:off x="4030013" y="41713"/>
            <a:ext cx="1026300" cy="9201675"/>
            <a:chOff x="670045" y="-5692564"/>
            <a:chExt cx="1026300" cy="9201675"/>
          </a:xfrm>
        </p:grpSpPr>
        <p:sp>
          <p:nvSpPr>
            <p:cNvPr id="324" name="Google Shape;324;p25"/>
            <p:cNvSpPr/>
            <p:nvPr/>
          </p:nvSpPr>
          <p:spPr>
            <a:xfrm>
              <a:off x="675320" y="-5692564"/>
              <a:ext cx="1010925" cy="7239975"/>
            </a:xfrm>
            <a:custGeom>
              <a:avLst/>
              <a:gdLst/>
              <a:ahLst/>
              <a:cxnLst/>
              <a:rect l="l" t="t" r="r" b="b"/>
              <a:pathLst>
                <a:path w="40437" h="289599" extrusionOk="0">
                  <a:moveTo>
                    <a:pt x="40437" y="287489"/>
                  </a:moveTo>
                  <a:lnTo>
                    <a:pt x="0" y="0"/>
                  </a:lnTo>
                  <a:lnTo>
                    <a:pt x="242" y="276278"/>
                  </a:lnTo>
                  <a:lnTo>
                    <a:pt x="238" y="2895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25" name="Google Shape;325;p25"/>
            <p:cNvSpPr/>
            <p:nvPr/>
          </p:nvSpPr>
          <p:spPr>
            <a:xfrm>
              <a:off x="670045" y="1494661"/>
              <a:ext cx="1026300" cy="2014450"/>
            </a:xfrm>
            <a:custGeom>
              <a:avLst/>
              <a:gdLst/>
              <a:ahLst/>
              <a:cxnLst/>
              <a:rect l="l" t="t" r="r" b="b"/>
              <a:pathLst>
                <a:path w="41052" h="80578" extrusionOk="0">
                  <a:moveTo>
                    <a:pt x="499" y="80578"/>
                  </a:moveTo>
                  <a:lnTo>
                    <a:pt x="15982" y="73724"/>
                  </a:lnTo>
                  <a:lnTo>
                    <a:pt x="41052" y="0"/>
                  </a:lnTo>
                  <a:lnTo>
                    <a:pt x="472" y="1824"/>
                  </a:lnTo>
                  <a:lnTo>
                    <a:pt x="0" y="3967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7000">
                  <a:schemeClr val="lt2"/>
                </a:gs>
                <a:gs pos="92000">
                  <a:schemeClr val="accent1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</p:sp>
      </p:grpSp>
      <p:sp>
        <p:nvSpPr>
          <p:cNvPr id="326" name="Google Shape;326;p25"/>
          <p:cNvSpPr txBox="1">
            <a:spLocks noGrp="1"/>
          </p:cNvSpPr>
          <p:nvPr>
            <p:ph type="title"/>
          </p:nvPr>
        </p:nvSpPr>
        <p:spPr>
          <a:xfrm>
            <a:off x="372002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27" name="Google Shape;327;p25"/>
          <p:cNvSpPr txBox="1">
            <a:spLocks noGrp="1"/>
          </p:cNvSpPr>
          <p:nvPr>
            <p:ph type="title" idx="2"/>
          </p:nvPr>
        </p:nvSpPr>
        <p:spPr>
          <a:xfrm>
            <a:off x="714892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title" idx="3"/>
          </p:nvPr>
        </p:nvSpPr>
        <p:spPr>
          <a:xfrm>
            <a:off x="543447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29" name="Google Shape;329;p25"/>
          <p:cNvSpPr txBox="1">
            <a:spLocks noGrp="1"/>
          </p:cNvSpPr>
          <p:nvPr>
            <p:ph type="title" idx="4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30" name="Google Shape;330;p25"/>
          <p:cNvSpPr txBox="1">
            <a:spLocks noGrp="1"/>
          </p:cNvSpPr>
          <p:nvPr>
            <p:ph type="title" idx="5"/>
          </p:nvPr>
        </p:nvSpPr>
        <p:spPr>
          <a:xfrm>
            <a:off x="108300" y="1168075"/>
            <a:ext cx="3544500" cy="2275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31" name="Google Shape;331;p25"/>
          <p:cNvSpPr txBox="1">
            <a:spLocks noGrp="1"/>
          </p:cNvSpPr>
          <p:nvPr>
            <p:ph type="title" idx="6"/>
          </p:nvPr>
        </p:nvSpPr>
        <p:spPr>
          <a:xfrm>
            <a:off x="3720025" y="1287875"/>
            <a:ext cx="42954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32" name="Google Shape;332;p25"/>
          <p:cNvSpPr txBox="1">
            <a:spLocks noGrp="1"/>
          </p:cNvSpPr>
          <p:nvPr>
            <p:ph type="title" idx="7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BLANK_1_1_1_1_1_1_1_1_1_1_6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"/>
          <p:cNvSpPr/>
          <p:nvPr/>
        </p:nvSpPr>
        <p:spPr>
          <a:xfrm rot="35689">
            <a:off x="3842097" y="2193145"/>
            <a:ext cx="4854862" cy="1982508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35" name="Google Shape;335;p26"/>
          <p:cNvSpPr/>
          <p:nvPr/>
        </p:nvSpPr>
        <p:spPr>
          <a:xfrm rot="-1029644">
            <a:off x="3491561" y="2543266"/>
            <a:ext cx="5708121" cy="1598166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336" name="Google Shape;336;p26"/>
          <p:cNvGrpSpPr/>
          <p:nvPr/>
        </p:nvGrpSpPr>
        <p:grpSpPr>
          <a:xfrm rot="10800000">
            <a:off x="9" y="0"/>
            <a:ext cx="1889320" cy="1499480"/>
            <a:chOff x="461225" y="3249175"/>
            <a:chExt cx="1399496" cy="1110726"/>
          </a:xfrm>
        </p:grpSpPr>
        <p:grpSp>
          <p:nvGrpSpPr>
            <p:cNvPr id="337" name="Google Shape;337;p26"/>
            <p:cNvGrpSpPr/>
            <p:nvPr/>
          </p:nvGrpSpPr>
          <p:grpSpPr>
            <a:xfrm>
              <a:off x="461225" y="3249175"/>
              <a:ext cx="1399496" cy="370204"/>
              <a:chOff x="461225" y="3249175"/>
              <a:chExt cx="1399496" cy="370204"/>
            </a:xfrm>
          </p:grpSpPr>
          <p:sp>
            <p:nvSpPr>
              <p:cNvPr id="338" name="Google Shape;338;p2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39" name="Google Shape;339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40" name="Google Shape;340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41" name="Google Shape;341;p26"/>
              <p:cNvSpPr/>
              <p:nvPr/>
            </p:nvSpPr>
            <p:spPr>
              <a:xfrm>
                <a:off x="1571821" y="3249179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42" name="Google Shape;342;p26"/>
            <p:cNvGrpSpPr/>
            <p:nvPr/>
          </p:nvGrpSpPr>
          <p:grpSpPr>
            <a:xfrm>
              <a:off x="461225" y="3619500"/>
              <a:ext cx="1399496" cy="370202"/>
              <a:chOff x="461225" y="3249175"/>
              <a:chExt cx="1399496" cy="370202"/>
            </a:xfrm>
          </p:grpSpPr>
          <p:sp>
            <p:nvSpPr>
              <p:cNvPr id="343" name="Google Shape;343;p2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44" name="Google Shape;344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45" name="Google Shape;345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46" name="Google Shape;346;p26"/>
              <p:cNvSpPr/>
              <p:nvPr/>
            </p:nvSpPr>
            <p:spPr>
              <a:xfrm>
                <a:off x="1571821" y="3249177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47" name="Google Shape;347;p26"/>
            <p:cNvGrpSpPr/>
            <p:nvPr/>
          </p:nvGrpSpPr>
          <p:grpSpPr>
            <a:xfrm>
              <a:off x="461225" y="3989700"/>
              <a:ext cx="1399496" cy="370201"/>
              <a:chOff x="461225" y="3249175"/>
              <a:chExt cx="1399496" cy="370201"/>
            </a:xfrm>
          </p:grpSpPr>
          <p:sp>
            <p:nvSpPr>
              <p:cNvPr id="348" name="Google Shape;348;p2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49" name="Google Shape;349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50" name="Google Shape;350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51" name="Google Shape;351;p26"/>
              <p:cNvSpPr/>
              <p:nvPr/>
            </p:nvSpPr>
            <p:spPr>
              <a:xfrm>
                <a:off x="1571821" y="3249176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352" name="Google Shape;352;p26"/>
          <p:cNvSpPr/>
          <p:nvPr/>
        </p:nvSpPr>
        <p:spPr>
          <a:xfrm>
            <a:off x="5909401" y="-3350"/>
            <a:ext cx="3234589" cy="1736822"/>
          </a:xfrm>
          <a:custGeom>
            <a:avLst/>
            <a:gdLst/>
            <a:ahLst/>
            <a:cxnLst/>
            <a:rect l="l" t="t" r="r" b="b"/>
            <a:pathLst>
              <a:path w="263403" h="141435" extrusionOk="0">
                <a:moveTo>
                  <a:pt x="0" y="277"/>
                </a:moveTo>
                <a:lnTo>
                  <a:pt x="193747" y="141435"/>
                </a:lnTo>
                <a:lnTo>
                  <a:pt x="263403" y="7658"/>
                </a:lnTo>
                <a:lnTo>
                  <a:pt x="26340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51000">
                <a:schemeClr val="accent1"/>
              </a:gs>
              <a:gs pos="79000">
                <a:schemeClr val="accent1"/>
              </a:gs>
              <a:gs pos="91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042988" dist="19050" dir="5400000" algn="bl" rotWithShape="0">
              <a:schemeClr val="lt2">
                <a:alpha val="49000"/>
              </a:schemeClr>
            </a:outerShdw>
          </a:effectLst>
        </p:spPr>
      </p:sp>
      <p:sp>
        <p:nvSpPr>
          <p:cNvPr id="353" name="Google Shape;353;p26"/>
          <p:cNvSpPr/>
          <p:nvPr/>
        </p:nvSpPr>
        <p:spPr>
          <a:xfrm>
            <a:off x="8299949" y="73285"/>
            <a:ext cx="844041" cy="1631459"/>
          </a:xfrm>
          <a:custGeom>
            <a:avLst/>
            <a:gdLst/>
            <a:ahLst/>
            <a:cxnLst/>
            <a:rect l="l" t="t" r="r" b="b"/>
            <a:pathLst>
              <a:path w="68733" h="132855" extrusionOk="0">
                <a:moveTo>
                  <a:pt x="0" y="132855"/>
                </a:moveTo>
                <a:lnTo>
                  <a:pt x="68733" y="58124"/>
                </a:lnTo>
                <a:lnTo>
                  <a:pt x="687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4" name="Google Shape;354;p26"/>
          <p:cNvSpPr txBox="1">
            <a:spLocks noGrp="1"/>
          </p:cNvSpPr>
          <p:nvPr>
            <p:ph type="title"/>
          </p:nvPr>
        </p:nvSpPr>
        <p:spPr>
          <a:xfrm>
            <a:off x="163725" y="2947825"/>
            <a:ext cx="6637500" cy="14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26"/>
          <p:cNvSpPr txBox="1">
            <a:spLocks noGrp="1"/>
          </p:cNvSpPr>
          <p:nvPr>
            <p:ph type="subTitle" idx="1"/>
          </p:nvPr>
        </p:nvSpPr>
        <p:spPr>
          <a:xfrm>
            <a:off x="163725" y="1184350"/>
            <a:ext cx="3336600" cy="1582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56" name="Google Shape;356;p26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57" name="Google Shape;357;p26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3">
  <p:cSld name="BLANK_1_1_1_1_1_1_1_1_1_1_5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/>
          <p:nvPr/>
        </p:nvSpPr>
        <p:spPr>
          <a:xfrm>
            <a:off x="1347300" y="4352975"/>
            <a:ext cx="6752827" cy="790544"/>
          </a:xfrm>
          <a:custGeom>
            <a:avLst/>
            <a:gdLst/>
            <a:ahLst/>
            <a:cxnLst/>
            <a:rect l="l" t="t" r="r" b="b"/>
            <a:pathLst>
              <a:path w="86243" h="14771" extrusionOk="0">
                <a:moveTo>
                  <a:pt x="61203" y="1"/>
                </a:moveTo>
                <a:lnTo>
                  <a:pt x="59656" y="20"/>
                </a:lnTo>
                <a:lnTo>
                  <a:pt x="58090" y="60"/>
                </a:lnTo>
                <a:lnTo>
                  <a:pt x="56504" y="119"/>
                </a:lnTo>
                <a:lnTo>
                  <a:pt x="54898" y="199"/>
                </a:lnTo>
                <a:lnTo>
                  <a:pt x="53272" y="298"/>
                </a:lnTo>
                <a:lnTo>
                  <a:pt x="51627" y="417"/>
                </a:lnTo>
                <a:lnTo>
                  <a:pt x="49961" y="575"/>
                </a:lnTo>
                <a:lnTo>
                  <a:pt x="48276" y="734"/>
                </a:lnTo>
                <a:lnTo>
                  <a:pt x="46591" y="932"/>
                </a:lnTo>
                <a:lnTo>
                  <a:pt x="44886" y="1150"/>
                </a:lnTo>
                <a:lnTo>
                  <a:pt x="43161" y="1388"/>
                </a:lnTo>
                <a:lnTo>
                  <a:pt x="41436" y="1646"/>
                </a:lnTo>
                <a:lnTo>
                  <a:pt x="39711" y="1924"/>
                </a:lnTo>
                <a:lnTo>
                  <a:pt x="37967" y="2221"/>
                </a:lnTo>
                <a:lnTo>
                  <a:pt x="36202" y="2538"/>
                </a:lnTo>
                <a:lnTo>
                  <a:pt x="34458" y="2875"/>
                </a:lnTo>
                <a:lnTo>
                  <a:pt x="31900" y="3411"/>
                </a:lnTo>
                <a:lnTo>
                  <a:pt x="29382" y="3986"/>
                </a:lnTo>
                <a:lnTo>
                  <a:pt x="26884" y="4600"/>
                </a:lnTo>
                <a:lnTo>
                  <a:pt x="24426" y="5235"/>
                </a:lnTo>
                <a:lnTo>
                  <a:pt x="22007" y="5909"/>
                </a:lnTo>
                <a:lnTo>
                  <a:pt x="19628" y="6622"/>
                </a:lnTo>
                <a:lnTo>
                  <a:pt x="17288" y="7356"/>
                </a:lnTo>
                <a:lnTo>
                  <a:pt x="15008" y="8129"/>
                </a:lnTo>
                <a:lnTo>
                  <a:pt x="12867" y="8902"/>
                </a:lnTo>
                <a:lnTo>
                  <a:pt x="10805" y="9695"/>
                </a:lnTo>
                <a:lnTo>
                  <a:pt x="8823" y="10488"/>
                </a:lnTo>
                <a:lnTo>
                  <a:pt x="6900" y="11321"/>
                </a:lnTo>
                <a:lnTo>
                  <a:pt x="5056" y="12154"/>
                </a:lnTo>
                <a:lnTo>
                  <a:pt x="4164" y="12590"/>
                </a:lnTo>
                <a:lnTo>
                  <a:pt x="3291" y="13006"/>
                </a:lnTo>
                <a:lnTo>
                  <a:pt x="2439" y="13442"/>
                </a:lnTo>
                <a:lnTo>
                  <a:pt x="1606" y="13879"/>
                </a:lnTo>
                <a:lnTo>
                  <a:pt x="793" y="14335"/>
                </a:lnTo>
                <a:lnTo>
                  <a:pt x="0" y="14771"/>
                </a:lnTo>
                <a:lnTo>
                  <a:pt x="83665" y="14771"/>
                </a:lnTo>
                <a:lnTo>
                  <a:pt x="84042" y="14335"/>
                </a:lnTo>
                <a:lnTo>
                  <a:pt x="84379" y="13918"/>
                </a:lnTo>
                <a:lnTo>
                  <a:pt x="84696" y="13482"/>
                </a:lnTo>
                <a:lnTo>
                  <a:pt x="84974" y="13066"/>
                </a:lnTo>
                <a:lnTo>
                  <a:pt x="85232" y="12649"/>
                </a:lnTo>
                <a:lnTo>
                  <a:pt x="85450" y="12233"/>
                </a:lnTo>
                <a:lnTo>
                  <a:pt x="85648" y="11817"/>
                </a:lnTo>
                <a:lnTo>
                  <a:pt x="85826" y="11400"/>
                </a:lnTo>
                <a:lnTo>
                  <a:pt x="85965" y="11004"/>
                </a:lnTo>
                <a:lnTo>
                  <a:pt x="86084" y="10607"/>
                </a:lnTo>
                <a:lnTo>
                  <a:pt x="86163" y="10211"/>
                </a:lnTo>
                <a:lnTo>
                  <a:pt x="86223" y="9814"/>
                </a:lnTo>
                <a:lnTo>
                  <a:pt x="86243" y="9438"/>
                </a:lnTo>
                <a:lnTo>
                  <a:pt x="86243" y="9041"/>
                </a:lnTo>
                <a:lnTo>
                  <a:pt x="86203" y="8664"/>
                </a:lnTo>
                <a:lnTo>
                  <a:pt x="86144" y="8288"/>
                </a:lnTo>
                <a:lnTo>
                  <a:pt x="86084" y="8050"/>
                </a:lnTo>
                <a:lnTo>
                  <a:pt x="86025" y="7812"/>
                </a:lnTo>
                <a:lnTo>
                  <a:pt x="85945" y="7574"/>
                </a:lnTo>
                <a:lnTo>
                  <a:pt x="85846" y="7336"/>
                </a:lnTo>
                <a:lnTo>
                  <a:pt x="85747" y="7118"/>
                </a:lnTo>
                <a:lnTo>
                  <a:pt x="85628" y="6880"/>
                </a:lnTo>
                <a:lnTo>
                  <a:pt x="85370" y="6444"/>
                </a:lnTo>
                <a:lnTo>
                  <a:pt x="85053" y="6008"/>
                </a:lnTo>
                <a:lnTo>
                  <a:pt x="84676" y="5591"/>
                </a:lnTo>
                <a:lnTo>
                  <a:pt x="84280" y="5175"/>
                </a:lnTo>
                <a:lnTo>
                  <a:pt x="83824" y="4798"/>
                </a:lnTo>
                <a:lnTo>
                  <a:pt x="83309" y="4402"/>
                </a:lnTo>
                <a:lnTo>
                  <a:pt x="82773" y="4045"/>
                </a:lnTo>
                <a:lnTo>
                  <a:pt x="82178" y="3688"/>
                </a:lnTo>
                <a:lnTo>
                  <a:pt x="81524" y="3351"/>
                </a:lnTo>
                <a:lnTo>
                  <a:pt x="80850" y="3034"/>
                </a:lnTo>
                <a:lnTo>
                  <a:pt x="80117" y="2717"/>
                </a:lnTo>
                <a:lnTo>
                  <a:pt x="79343" y="2419"/>
                </a:lnTo>
                <a:lnTo>
                  <a:pt x="78530" y="2142"/>
                </a:lnTo>
                <a:lnTo>
                  <a:pt x="77698" y="1884"/>
                </a:lnTo>
                <a:lnTo>
                  <a:pt x="76825" y="1646"/>
                </a:lnTo>
                <a:lnTo>
                  <a:pt x="75933" y="1428"/>
                </a:lnTo>
                <a:lnTo>
                  <a:pt x="74982" y="1230"/>
                </a:lnTo>
                <a:lnTo>
                  <a:pt x="74010" y="1031"/>
                </a:lnTo>
                <a:lnTo>
                  <a:pt x="72999" y="853"/>
                </a:lnTo>
                <a:lnTo>
                  <a:pt x="71948" y="694"/>
                </a:lnTo>
                <a:lnTo>
                  <a:pt x="70878" y="556"/>
                </a:lnTo>
                <a:lnTo>
                  <a:pt x="69767" y="437"/>
                </a:lnTo>
                <a:lnTo>
                  <a:pt x="68618" y="318"/>
                </a:lnTo>
                <a:lnTo>
                  <a:pt x="67448" y="219"/>
                </a:lnTo>
                <a:lnTo>
                  <a:pt x="66258" y="139"/>
                </a:lnTo>
                <a:lnTo>
                  <a:pt x="65029" y="80"/>
                </a:lnTo>
                <a:lnTo>
                  <a:pt x="63780" y="40"/>
                </a:lnTo>
                <a:lnTo>
                  <a:pt x="62511" y="20"/>
                </a:lnTo>
                <a:lnTo>
                  <a:pt x="61203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0" name="Google Shape;360;p27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61" name="Google Shape;361;p27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362" name="Google Shape;362;p27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1_1_1_1_1_1_4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name="adj1" fmla="val 21353619"/>
              <a:gd name="adj2" fmla="val 142106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5" name="Google Shape;365;p28"/>
          <p:cNvSpPr txBox="1">
            <a:spLocks noGrp="1"/>
          </p:cNvSpPr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66" name="Google Shape;366;p28"/>
          <p:cNvSpPr txBox="1">
            <a:spLocks noGrp="1"/>
          </p:cNvSpPr>
          <p:nvPr>
            <p:ph type="title" idx="2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67" name="Google Shape;367;p28"/>
          <p:cNvSpPr txBox="1">
            <a:spLocks noGrp="1"/>
          </p:cNvSpPr>
          <p:nvPr>
            <p:ph type="title" idx="3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68" name="Google Shape;368;p28"/>
          <p:cNvSpPr txBox="1">
            <a:spLocks noGrp="1"/>
          </p:cNvSpPr>
          <p:nvPr>
            <p:ph type="title" idx="4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69" name="Google Shape;369;p28"/>
          <p:cNvSpPr txBox="1">
            <a:spLocks noGrp="1"/>
          </p:cNvSpPr>
          <p:nvPr>
            <p:ph type="title" idx="5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70" name="Google Shape;370;p28"/>
          <p:cNvSpPr txBox="1">
            <a:spLocks noGrp="1"/>
          </p:cNvSpPr>
          <p:nvPr>
            <p:ph type="title" idx="6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71" name="Google Shape;371;p28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72" name="Google Shape;372;p28"/>
          <p:cNvSpPr/>
          <p:nvPr/>
        </p:nvSpPr>
        <p:spPr>
          <a:xfrm rot="-6104187" flipH="1">
            <a:off x="4324040" y="2970795"/>
            <a:ext cx="1541221" cy="4732320"/>
          </a:xfrm>
          <a:prstGeom prst="chord">
            <a:avLst>
              <a:gd name="adj1" fmla="val 4994308"/>
              <a:gd name="adj2" fmla="val 1511404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73" name="Google Shape;373;p28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name="adj1" fmla="val 5592353"/>
              <a:gd name="adj2" fmla="val 150240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74" name="Google Shape;374;p28"/>
          <p:cNvSpPr txBox="1">
            <a:spLocks noGrp="1"/>
          </p:cNvSpPr>
          <p:nvPr>
            <p:ph type="body" idx="1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75" name="Google Shape;375;p28"/>
          <p:cNvSpPr txBox="1">
            <a:spLocks noGrp="1"/>
          </p:cNvSpPr>
          <p:nvPr>
            <p:ph type="body" idx="8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76" name="Google Shape;376;p28"/>
          <p:cNvSpPr txBox="1">
            <a:spLocks noGrp="1"/>
          </p:cNvSpPr>
          <p:nvPr>
            <p:ph type="body" idx="9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77" name="Google Shape;377;p28"/>
          <p:cNvSpPr txBox="1">
            <a:spLocks noGrp="1"/>
          </p:cNvSpPr>
          <p:nvPr>
            <p:ph type="body" idx="13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78" name="Google Shape;378;p28"/>
          <p:cNvSpPr txBox="1">
            <a:spLocks noGrp="1"/>
          </p:cNvSpPr>
          <p:nvPr>
            <p:ph type="body" idx="14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79" name="Google Shape;379;p28"/>
          <p:cNvSpPr txBox="1">
            <a:spLocks noGrp="1"/>
          </p:cNvSpPr>
          <p:nvPr>
            <p:ph type="body" idx="15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80" name="Google Shape;380;p28"/>
          <p:cNvSpPr txBox="1">
            <a:spLocks noGrp="1"/>
          </p:cNvSpPr>
          <p:nvPr>
            <p:ph type="body" idx="16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381" name="Google Shape;381;p28"/>
          <p:cNvSpPr txBox="1">
            <a:spLocks noGrp="1"/>
          </p:cNvSpPr>
          <p:nvPr>
            <p:ph type="body" idx="17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382" name="Google Shape;382;p28"/>
          <p:cNvSpPr txBox="1">
            <a:spLocks noGrp="1"/>
          </p:cNvSpPr>
          <p:nvPr>
            <p:ph type="body" idx="18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383" name="Google Shape;383;p28"/>
          <p:cNvSpPr txBox="1">
            <a:spLocks noGrp="1"/>
          </p:cNvSpPr>
          <p:nvPr>
            <p:ph type="title" idx="19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84" name="Google Shape;384;p28"/>
          <p:cNvSpPr txBox="1">
            <a:spLocks noGrp="1"/>
          </p:cNvSpPr>
          <p:nvPr>
            <p:ph type="title" idx="20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- Dark">
  <p:cSld name="BLANK_1_1_1_1_1_1_1_1_1_1_4_1">
    <p:bg>
      <p:bgPr>
        <a:solidFill>
          <a:schemeClr val="lt1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name="adj1" fmla="val 21353619"/>
              <a:gd name="adj2" fmla="val 14210633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87" name="Google Shape;387;p29"/>
          <p:cNvSpPr txBox="1">
            <a:spLocks noGrp="1"/>
          </p:cNvSpPr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88" name="Google Shape;388;p29"/>
          <p:cNvSpPr txBox="1">
            <a:spLocks noGrp="1"/>
          </p:cNvSpPr>
          <p:nvPr>
            <p:ph type="title" idx="2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89" name="Google Shape;389;p29"/>
          <p:cNvSpPr txBox="1">
            <a:spLocks noGrp="1"/>
          </p:cNvSpPr>
          <p:nvPr>
            <p:ph type="title" idx="3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90" name="Google Shape;390;p29"/>
          <p:cNvSpPr txBox="1">
            <a:spLocks noGrp="1"/>
          </p:cNvSpPr>
          <p:nvPr>
            <p:ph type="title" idx="4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29"/>
          <p:cNvSpPr txBox="1">
            <a:spLocks noGrp="1"/>
          </p:cNvSpPr>
          <p:nvPr>
            <p:ph type="title" idx="5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92" name="Google Shape;392;p29"/>
          <p:cNvSpPr txBox="1">
            <a:spLocks noGrp="1"/>
          </p:cNvSpPr>
          <p:nvPr>
            <p:ph type="title" idx="6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93" name="Google Shape;393;p29"/>
          <p:cNvSpPr txBox="1">
            <a:spLocks noGrp="1"/>
          </p:cNvSpPr>
          <p:nvPr>
            <p:ph type="title" idx="7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94" name="Google Shape;394;p29"/>
          <p:cNvSpPr/>
          <p:nvPr/>
        </p:nvSpPr>
        <p:spPr>
          <a:xfrm rot="-6104187" flipH="1">
            <a:off x="4324040" y="2970795"/>
            <a:ext cx="1541221" cy="4732320"/>
          </a:xfrm>
          <a:prstGeom prst="chord">
            <a:avLst>
              <a:gd name="adj1" fmla="val 4994308"/>
              <a:gd name="adj2" fmla="val 1511404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95" name="Google Shape;395;p29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name="adj1" fmla="val 5592353"/>
              <a:gd name="adj2" fmla="val 15024063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96" name="Google Shape;396;p29"/>
          <p:cNvSpPr txBox="1">
            <a:spLocks noGrp="1"/>
          </p:cNvSpPr>
          <p:nvPr>
            <p:ph type="title" idx="8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97" name="Google Shape;397;p29"/>
          <p:cNvSpPr txBox="1">
            <a:spLocks noGrp="1"/>
          </p:cNvSpPr>
          <p:nvPr>
            <p:ph type="body" idx="1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8" name="Google Shape;398;p29"/>
          <p:cNvSpPr txBox="1">
            <a:spLocks noGrp="1"/>
          </p:cNvSpPr>
          <p:nvPr>
            <p:ph type="body" idx="9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9" name="Google Shape;399;p29"/>
          <p:cNvSpPr txBox="1">
            <a:spLocks noGrp="1"/>
          </p:cNvSpPr>
          <p:nvPr>
            <p:ph type="body" idx="13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0" name="Google Shape;400;p29"/>
          <p:cNvSpPr txBox="1">
            <a:spLocks noGrp="1"/>
          </p:cNvSpPr>
          <p:nvPr>
            <p:ph type="body" idx="14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1" name="Google Shape;401;p29"/>
          <p:cNvSpPr txBox="1">
            <a:spLocks noGrp="1"/>
          </p:cNvSpPr>
          <p:nvPr>
            <p:ph type="body" idx="15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2" name="Google Shape;402;p29"/>
          <p:cNvSpPr txBox="1">
            <a:spLocks noGrp="1"/>
          </p:cNvSpPr>
          <p:nvPr>
            <p:ph type="body" idx="16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3" name="Google Shape;403;p29"/>
          <p:cNvSpPr txBox="1">
            <a:spLocks noGrp="1"/>
          </p:cNvSpPr>
          <p:nvPr>
            <p:ph type="body" idx="17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4" name="Google Shape;404;p29"/>
          <p:cNvSpPr txBox="1">
            <a:spLocks noGrp="1"/>
          </p:cNvSpPr>
          <p:nvPr>
            <p:ph type="body" idx="18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5" name="Google Shape;405;p29"/>
          <p:cNvSpPr txBox="1">
            <a:spLocks noGrp="1"/>
          </p:cNvSpPr>
          <p:nvPr>
            <p:ph type="body" idx="19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6" name="Google Shape;406;p29"/>
          <p:cNvSpPr txBox="1">
            <a:spLocks noGrp="1"/>
          </p:cNvSpPr>
          <p:nvPr>
            <p:ph type="title" idx="20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and two bodies">
  <p:cSld name="BLANK_1_1_1_1_1_1_1_1_1_1_3_2">
    <p:bg>
      <p:bgPr>
        <a:solidFill>
          <a:schemeClr val="lt1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/>
          <p:nvPr/>
        </p:nvSpPr>
        <p:spPr>
          <a:xfrm rot="-5400000" flipH="1">
            <a:off x="1263236" y="2706539"/>
            <a:ext cx="1173845" cy="3700317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09" name="Google Shape;409;p30"/>
          <p:cNvSpPr/>
          <p:nvPr/>
        </p:nvSpPr>
        <p:spPr>
          <a:xfrm flipH="1">
            <a:off x="228605" y="3621311"/>
            <a:ext cx="3534079" cy="1522191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10" name="Google Shape;410;p30"/>
          <p:cNvSpPr/>
          <p:nvPr/>
        </p:nvSpPr>
        <p:spPr>
          <a:xfrm flipH="1">
            <a:off x="234700" y="1635550"/>
            <a:ext cx="3321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411" name="Google Shape;411;p30"/>
          <p:cNvGrpSpPr/>
          <p:nvPr/>
        </p:nvGrpSpPr>
        <p:grpSpPr>
          <a:xfrm flipH="1">
            <a:off x="7293000" y="0"/>
            <a:ext cx="1851000" cy="1225325"/>
            <a:chOff x="461225" y="3875100"/>
            <a:chExt cx="1851000" cy="1225325"/>
          </a:xfrm>
        </p:grpSpPr>
        <p:grpSp>
          <p:nvGrpSpPr>
            <p:cNvPr id="412" name="Google Shape;412;p30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13" name="Google Shape;413;p30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14" name="Google Shape;414;p30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15" name="Google Shape;415;p30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16" name="Google Shape;416;p30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17" name="Google Shape;417;p30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18" name="Google Shape;418;p30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19" name="Google Shape;419;p30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20" name="Google Shape;420;p3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21" name="Google Shape;421;p3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22" name="Google Shape;422;p30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23" name="Google Shape;423;p30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24" name="Google Shape;424;p3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25" name="Google Shape;425;p3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26" name="Google Shape;426;p3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27" name="Google Shape;427;p3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28" name="Google Shape;428;p30"/>
          <p:cNvSpPr txBox="1">
            <a:spLocks noGrp="1"/>
          </p:cNvSpPr>
          <p:nvPr>
            <p:ph type="title"/>
          </p:nvPr>
        </p:nvSpPr>
        <p:spPr>
          <a:xfrm>
            <a:off x="3822450" y="1287875"/>
            <a:ext cx="4295400" cy="277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29" name="Google Shape;429;p30"/>
          <p:cNvSpPr txBox="1">
            <a:spLocks noGrp="1"/>
          </p:cNvSpPr>
          <p:nvPr>
            <p:ph type="title" idx="2"/>
          </p:nvPr>
        </p:nvSpPr>
        <p:spPr>
          <a:xfrm>
            <a:off x="85725" y="1287875"/>
            <a:ext cx="33474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30" name="Google Shape;430;p30"/>
          <p:cNvSpPr>
            <a:spLocks noGrp="1"/>
          </p:cNvSpPr>
          <p:nvPr>
            <p:ph type="pic" idx="3"/>
          </p:nvPr>
        </p:nvSpPr>
        <p:spPr>
          <a:xfrm>
            <a:off x="227225" y="18323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30"/>
          <p:cNvSpPr>
            <a:spLocks noGrp="1"/>
          </p:cNvSpPr>
          <p:nvPr>
            <p:ph type="pic" idx="4"/>
          </p:nvPr>
        </p:nvSpPr>
        <p:spPr>
          <a:xfrm>
            <a:off x="227225" y="267242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30"/>
          <p:cNvSpPr>
            <a:spLocks noGrp="1"/>
          </p:cNvSpPr>
          <p:nvPr>
            <p:ph type="pic" idx="5"/>
          </p:nvPr>
        </p:nvSpPr>
        <p:spPr>
          <a:xfrm>
            <a:off x="227225" y="35124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Google Shape;433;p30"/>
          <p:cNvSpPr txBox="1">
            <a:spLocks noGrp="1"/>
          </p:cNvSpPr>
          <p:nvPr>
            <p:ph type="title" idx="6"/>
          </p:nvPr>
        </p:nvSpPr>
        <p:spPr>
          <a:xfrm>
            <a:off x="1048325" y="183237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34" name="Google Shape;434;p30"/>
          <p:cNvSpPr txBox="1">
            <a:spLocks noGrp="1"/>
          </p:cNvSpPr>
          <p:nvPr>
            <p:ph type="title" idx="7"/>
          </p:nvPr>
        </p:nvSpPr>
        <p:spPr>
          <a:xfrm>
            <a:off x="1048325" y="267242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35" name="Google Shape;435;p30"/>
          <p:cNvSpPr txBox="1">
            <a:spLocks noGrp="1"/>
          </p:cNvSpPr>
          <p:nvPr>
            <p:ph type="title" idx="8"/>
          </p:nvPr>
        </p:nvSpPr>
        <p:spPr>
          <a:xfrm>
            <a:off x="1048325" y="351247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36" name="Google Shape;436;p30"/>
          <p:cNvSpPr txBox="1">
            <a:spLocks noGrp="1"/>
          </p:cNvSpPr>
          <p:nvPr>
            <p:ph type="title" idx="9"/>
          </p:nvPr>
        </p:nvSpPr>
        <p:spPr>
          <a:xfrm>
            <a:off x="3820750" y="1711525"/>
            <a:ext cx="1800000" cy="1522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37" name="Google Shape;437;p30"/>
          <p:cNvSpPr txBox="1">
            <a:spLocks noGrp="1"/>
          </p:cNvSpPr>
          <p:nvPr>
            <p:ph type="title" idx="13"/>
          </p:nvPr>
        </p:nvSpPr>
        <p:spPr>
          <a:xfrm>
            <a:off x="7107575" y="1711450"/>
            <a:ext cx="874200" cy="15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38" name="Google Shape;438;p30"/>
          <p:cNvSpPr txBox="1">
            <a:spLocks noGrp="1"/>
          </p:cNvSpPr>
          <p:nvPr>
            <p:ph type="title" idx="14"/>
          </p:nvPr>
        </p:nvSpPr>
        <p:spPr>
          <a:xfrm>
            <a:off x="5518325" y="1711575"/>
            <a:ext cx="1322100" cy="15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39" name="Google Shape;439;p30"/>
          <p:cNvSpPr txBox="1">
            <a:spLocks noGrp="1"/>
          </p:cNvSpPr>
          <p:nvPr>
            <p:ph type="title" idx="15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40" name="Google Shape;440;p30"/>
          <p:cNvSpPr txBox="1">
            <a:spLocks noGrp="1"/>
          </p:cNvSpPr>
          <p:nvPr>
            <p:ph type="title" idx="16"/>
          </p:nvPr>
        </p:nvSpPr>
        <p:spPr>
          <a:xfrm>
            <a:off x="93381" y="502775"/>
            <a:ext cx="71781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1" name="Google Shape;441;p30"/>
          <p:cNvSpPr txBox="1">
            <a:spLocks noGrp="1"/>
          </p:cNvSpPr>
          <p:nvPr>
            <p:ph type="title" idx="17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and Project Roadmap">
  <p:cSld name="BLANK_1_1_1_1_1_1_1_1_1_1_3_1">
    <p:bg>
      <p:bgPr>
        <a:solidFill>
          <a:schemeClr val="lt1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 txBox="1">
            <a:spLocks noGrp="1"/>
          </p:cNvSpPr>
          <p:nvPr>
            <p:ph type="title"/>
          </p:nvPr>
        </p:nvSpPr>
        <p:spPr>
          <a:xfrm>
            <a:off x="134550" y="13393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title" idx="2"/>
          </p:nvPr>
        </p:nvSpPr>
        <p:spPr>
          <a:xfrm>
            <a:off x="1326150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45" name="Google Shape;445;p31"/>
          <p:cNvSpPr txBox="1">
            <a:spLocks noGrp="1"/>
          </p:cNvSpPr>
          <p:nvPr>
            <p:ph type="title" idx="3"/>
          </p:nvPr>
        </p:nvSpPr>
        <p:spPr>
          <a:xfrm>
            <a:off x="3877025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46" name="Google Shape;446;p31"/>
          <p:cNvSpPr txBox="1">
            <a:spLocks noGrp="1"/>
          </p:cNvSpPr>
          <p:nvPr>
            <p:ph type="title" idx="4"/>
          </p:nvPr>
        </p:nvSpPr>
        <p:spPr>
          <a:xfrm>
            <a:off x="6291700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47" name="Google Shape;447;p31"/>
          <p:cNvSpPr txBox="1">
            <a:spLocks noGrp="1"/>
          </p:cNvSpPr>
          <p:nvPr>
            <p:ph type="title" idx="5"/>
          </p:nvPr>
        </p:nvSpPr>
        <p:spPr>
          <a:xfrm>
            <a:off x="134550" y="2545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48" name="Google Shape;448;p31"/>
          <p:cNvSpPr txBox="1">
            <a:spLocks noGrp="1"/>
          </p:cNvSpPr>
          <p:nvPr>
            <p:ph type="title" idx="6"/>
          </p:nvPr>
        </p:nvSpPr>
        <p:spPr>
          <a:xfrm>
            <a:off x="134550" y="370397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49" name="Google Shape;449;p31"/>
          <p:cNvSpPr txBox="1">
            <a:spLocks noGrp="1"/>
          </p:cNvSpPr>
          <p:nvPr>
            <p:ph type="title" idx="7"/>
          </p:nvPr>
        </p:nvSpPr>
        <p:spPr>
          <a:xfrm>
            <a:off x="3877025" y="1339350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0" name="Google Shape;450;p31"/>
          <p:cNvSpPr txBox="1">
            <a:spLocks noGrp="1"/>
          </p:cNvSpPr>
          <p:nvPr>
            <p:ph type="title" idx="8"/>
          </p:nvPr>
        </p:nvSpPr>
        <p:spPr>
          <a:xfrm>
            <a:off x="3877025" y="2552413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1" name="Google Shape;451;p31"/>
          <p:cNvSpPr txBox="1">
            <a:spLocks noGrp="1"/>
          </p:cNvSpPr>
          <p:nvPr>
            <p:ph type="title" idx="9"/>
          </p:nvPr>
        </p:nvSpPr>
        <p:spPr>
          <a:xfrm>
            <a:off x="3877025" y="3711169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2" name="Google Shape;452;p31"/>
          <p:cNvSpPr txBox="1">
            <a:spLocks noGrp="1"/>
          </p:cNvSpPr>
          <p:nvPr>
            <p:ph type="title" idx="13"/>
          </p:nvPr>
        </p:nvSpPr>
        <p:spPr>
          <a:xfrm>
            <a:off x="6427900" y="2552413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3" name="Google Shape;453;p31"/>
          <p:cNvSpPr txBox="1">
            <a:spLocks noGrp="1"/>
          </p:cNvSpPr>
          <p:nvPr>
            <p:ph type="title" idx="14"/>
          </p:nvPr>
        </p:nvSpPr>
        <p:spPr>
          <a:xfrm>
            <a:off x="6427900" y="1339350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4" name="Google Shape;454;p31"/>
          <p:cNvSpPr txBox="1">
            <a:spLocks noGrp="1"/>
          </p:cNvSpPr>
          <p:nvPr>
            <p:ph type="title" idx="15"/>
          </p:nvPr>
        </p:nvSpPr>
        <p:spPr>
          <a:xfrm>
            <a:off x="6427900" y="3711169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5" name="Google Shape;455;p31"/>
          <p:cNvSpPr txBox="1">
            <a:spLocks noGrp="1"/>
          </p:cNvSpPr>
          <p:nvPr>
            <p:ph type="title" idx="16"/>
          </p:nvPr>
        </p:nvSpPr>
        <p:spPr>
          <a:xfrm>
            <a:off x="1326150" y="1339350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6" name="Google Shape;456;p31"/>
          <p:cNvSpPr txBox="1">
            <a:spLocks noGrp="1"/>
          </p:cNvSpPr>
          <p:nvPr>
            <p:ph type="title" idx="17"/>
          </p:nvPr>
        </p:nvSpPr>
        <p:spPr>
          <a:xfrm>
            <a:off x="1326150" y="2545213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7" name="Google Shape;457;p31"/>
          <p:cNvSpPr txBox="1">
            <a:spLocks noGrp="1"/>
          </p:cNvSpPr>
          <p:nvPr>
            <p:ph type="title" idx="18"/>
          </p:nvPr>
        </p:nvSpPr>
        <p:spPr>
          <a:xfrm>
            <a:off x="1326150" y="3703969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 idx="1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9" name="Google Shape;459;p31"/>
          <p:cNvSpPr txBox="1">
            <a:spLocks noGrp="1"/>
          </p:cNvSpPr>
          <p:nvPr>
            <p:ph type="title" idx="20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0" name="Google Shape;460;p31"/>
          <p:cNvSpPr txBox="1">
            <a:spLocks noGrp="1"/>
          </p:cNvSpPr>
          <p:nvPr>
            <p:ph type="title" idx="21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BLANK_1_1_1_1_1_1_1_1_1_1_2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2"/>
          <p:cNvSpPr/>
          <p:nvPr/>
        </p:nvSpPr>
        <p:spPr>
          <a:xfrm>
            <a:off x="8210550" y="-7150"/>
            <a:ext cx="945375" cy="1453000"/>
          </a:xfrm>
          <a:custGeom>
            <a:avLst/>
            <a:gdLst/>
            <a:ahLst/>
            <a:cxnLst/>
            <a:rect l="l" t="t" r="r" b="b"/>
            <a:pathLst>
              <a:path w="37815" h="58120" extrusionOk="0">
                <a:moveTo>
                  <a:pt x="0" y="35846"/>
                </a:moveTo>
                <a:lnTo>
                  <a:pt x="37815" y="58120"/>
                </a:lnTo>
                <a:lnTo>
                  <a:pt x="37589" y="0"/>
                </a:lnTo>
                <a:lnTo>
                  <a:pt x="2413" y="3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63" name="Google Shape;463;p32"/>
          <p:cNvSpPr/>
          <p:nvPr/>
        </p:nvSpPr>
        <p:spPr>
          <a:xfrm>
            <a:off x="4614025" y="-6850"/>
            <a:ext cx="3659250" cy="1404775"/>
          </a:xfrm>
          <a:custGeom>
            <a:avLst/>
            <a:gdLst/>
            <a:ahLst/>
            <a:cxnLst/>
            <a:rect l="l" t="t" r="r" b="b"/>
            <a:pathLst>
              <a:path w="146370" h="56191" extrusionOk="0">
                <a:moveTo>
                  <a:pt x="5482" y="0"/>
                </a:moveTo>
                <a:lnTo>
                  <a:pt x="0" y="56191"/>
                </a:lnTo>
                <a:lnTo>
                  <a:pt x="144451" y="35907"/>
                </a:lnTo>
                <a:lnTo>
                  <a:pt x="146370" y="27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</p:sp>
      <p:sp>
        <p:nvSpPr>
          <p:cNvPr id="464" name="Google Shape;464;p32"/>
          <p:cNvSpPr txBox="1">
            <a:spLocks noGrp="1"/>
          </p:cNvSpPr>
          <p:nvPr>
            <p:ph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465" name="Google Shape;465;p32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66" name="Google Shape;466;p32"/>
          <p:cNvSpPr txBox="1">
            <a:spLocks noGrp="1"/>
          </p:cNvSpPr>
          <p:nvPr>
            <p:ph type="title" idx="3"/>
          </p:nvPr>
        </p:nvSpPr>
        <p:spPr>
          <a:xfrm>
            <a:off x="211795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67" name="Google Shape;467;p32"/>
          <p:cNvSpPr txBox="1">
            <a:spLocks noGrp="1"/>
          </p:cNvSpPr>
          <p:nvPr>
            <p:ph type="title" idx="4"/>
          </p:nvPr>
        </p:nvSpPr>
        <p:spPr>
          <a:xfrm>
            <a:off x="398730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68" name="Google Shape;468;p32"/>
          <p:cNvSpPr txBox="1">
            <a:spLocks noGrp="1"/>
          </p:cNvSpPr>
          <p:nvPr>
            <p:ph type="title" idx="5"/>
          </p:nvPr>
        </p:nvSpPr>
        <p:spPr>
          <a:xfrm>
            <a:off x="38905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69" name="Google Shape;469;p32"/>
          <p:cNvSpPr txBox="1">
            <a:spLocks noGrp="1"/>
          </p:cNvSpPr>
          <p:nvPr>
            <p:ph type="title" idx="6"/>
          </p:nvPr>
        </p:nvSpPr>
        <p:spPr>
          <a:xfrm>
            <a:off x="5858938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70" name="Google Shape;470;p32"/>
          <p:cNvSpPr txBox="1">
            <a:spLocks noGrp="1"/>
          </p:cNvSpPr>
          <p:nvPr>
            <p:ph type="title" idx="7"/>
          </p:nvPr>
        </p:nvSpPr>
        <p:spPr>
          <a:xfrm>
            <a:off x="7730563" y="1797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71" name="Google Shape;471;p32"/>
          <p:cNvSpPr txBox="1">
            <a:spLocks noGrp="1"/>
          </p:cNvSpPr>
          <p:nvPr>
            <p:ph type="body" idx="1"/>
          </p:nvPr>
        </p:nvSpPr>
        <p:spPr>
          <a:xfrm>
            <a:off x="148300" y="2960850"/>
            <a:ext cx="13746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72" name="Google Shape;472;p32"/>
          <p:cNvSpPr txBox="1">
            <a:spLocks noGrp="1"/>
          </p:cNvSpPr>
          <p:nvPr>
            <p:ph type="body" idx="8"/>
          </p:nvPr>
        </p:nvSpPr>
        <p:spPr>
          <a:xfrm>
            <a:off x="3601450" y="2960850"/>
            <a:ext cx="15795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73" name="Google Shape;473;p32"/>
          <p:cNvSpPr txBox="1">
            <a:spLocks noGrp="1"/>
          </p:cNvSpPr>
          <p:nvPr>
            <p:ph type="body" idx="9"/>
          </p:nvPr>
        </p:nvSpPr>
        <p:spPr>
          <a:xfrm>
            <a:off x="5565675" y="2960850"/>
            <a:ext cx="14877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74" name="Google Shape;474;p32"/>
          <p:cNvSpPr txBox="1">
            <a:spLocks noGrp="1"/>
          </p:cNvSpPr>
          <p:nvPr>
            <p:ph type="body" idx="13"/>
          </p:nvPr>
        </p:nvSpPr>
        <p:spPr>
          <a:xfrm>
            <a:off x="7346300" y="3194850"/>
            <a:ext cx="1649400" cy="14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75" name="Google Shape;475;p32"/>
          <p:cNvSpPr txBox="1">
            <a:spLocks noGrp="1"/>
          </p:cNvSpPr>
          <p:nvPr>
            <p:ph type="body" idx="14"/>
          </p:nvPr>
        </p:nvSpPr>
        <p:spPr>
          <a:xfrm>
            <a:off x="1842125" y="2960850"/>
            <a:ext cx="13746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76" name="Google Shape;476;p32"/>
          <p:cNvSpPr txBox="1">
            <a:spLocks noGrp="1"/>
          </p:cNvSpPr>
          <p:nvPr>
            <p:ph type="title" idx="1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4">
  <p:cSld name="BLANK_1_1_1_1_1_1_1_1_1_1_2_1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33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479" name="Google Shape;479;p33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80" name="Google Shape;480;p33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1" name="Google Shape;481;p33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2" name="Google Shape;482;p33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3" name="Google Shape;483;p33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4" name="Google Shape;484;p33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85" name="Google Shape;485;p33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86" name="Google Shape;486;p33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7" name="Google Shape;487;p33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8" name="Google Shape;488;p33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9" name="Google Shape;489;p33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90" name="Google Shape;490;p33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91" name="Google Shape;491;p33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92" name="Google Shape;492;p33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93" name="Google Shape;493;p33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94" name="Google Shape;494;p33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95" name="Google Shape;495;p33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96" name="Google Shape;496;p33"/>
          <p:cNvSpPr/>
          <p:nvPr/>
        </p:nvSpPr>
        <p:spPr>
          <a:xfrm>
            <a:off x="5023375" y="3994875"/>
            <a:ext cx="3941541" cy="1148616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97" name="Google Shape;497;p33"/>
          <p:cNvSpPr/>
          <p:nvPr/>
        </p:nvSpPr>
        <p:spPr>
          <a:xfrm rot="5400000">
            <a:off x="6364434" y="2363929"/>
            <a:ext cx="912991" cy="4646142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98" name="Google Shape;498;p33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499" name="Google Shape;499;p33"/>
          <p:cNvSpPr/>
          <p:nvPr/>
        </p:nvSpPr>
        <p:spPr>
          <a:xfrm>
            <a:off x="1643225" y="-725"/>
            <a:ext cx="5761425" cy="711800"/>
          </a:xfrm>
          <a:custGeom>
            <a:avLst/>
            <a:gdLst/>
            <a:ahLst/>
            <a:cxnLst/>
            <a:rect l="l" t="t" r="r" b="b"/>
            <a:pathLst>
              <a:path w="230457" h="28472" extrusionOk="0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00" name="Google Shape;500;p33"/>
          <p:cNvSpPr/>
          <p:nvPr/>
        </p:nvSpPr>
        <p:spPr>
          <a:xfrm>
            <a:off x="7140700" y="-1350"/>
            <a:ext cx="2003375" cy="714225"/>
          </a:xfrm>
          <a:custGeom>
            <a:avLst/>
            <a:gdLst/>
            <a:ahLst/>
            <a:cxnLst/>
            <a:rect l="l" t="t" r="r" b="b"/>
            <a:pathLst>
              <a:path w="80135" h="28569" extrusionOk="0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14325" dist="28575" dir="5400000" algn="bl" rotWithShape="0">
              <a:schemeClr val="accent4">
                <a:alpha val="24000"/>
              </a:schemeClr>
            </a:outerShdw>
          </a:effectLst>
        </p:spPr>
      </p:sp>
      <p:sp>
        <p:nvSpPr>
          <p:cNvPr id="501" name="Google Shape;501;p33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ps">
  <p:cSld name="BLANK_1_1_1_1_1_1_1_1_1_1_2_1_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34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504" name="Google Shape;504;p34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505" name="Google Shape;505;p34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06" name="Google Shape;506;p34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07" name="Google Shape;507;p34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08" name="Google Shape;508;p34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09" name="Google Shape;509;p34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510" name="Google Shape;510;p34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511" name="Google Shape;511;p3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2" name="Google Shape;512;p3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3" name="Google Shape;513;p34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4" name="Google Shape;514;p34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515" name="Google Shape;515;p34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516" name="Google Shape;516;p3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7" name="Google Shape;517;p3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8" name="Google Shape;518;p34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9" name="Google Shape;519;p34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520" name="Google Shape;520;p34"/>
          <p:cNvSpPr/>
          <p:nvPr/>
        </p:nvSpPr>
        <p:spPr>
          <a:xfrm>
            <a:off x="5023375" y="3994875"/>
            <a:ext cx="3941541" cy="1148616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21" name="Google Shape;521;p34"/>
          <p:cNvSpPr/>
          <p:nvPr/>
        </p:nvSpPr>
        <p:spPr>
          <a:xfrm rot="5400000">
            <a:off x="6364434" y="2363929"/>
            <a:ext cx="912991" cy="4646142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22" name="Google Shape;522;p34"/>
          <p:cNvSpPr/>
          <p:nvPr/>
        </p:nvSpPr>
        <p:spPr>
          <a:xfrm>
            <a:off x="1643225" y="-725"/>
            <a:ext cx="5761425" cy="711800"/>
          </a:xfrm>
          <a:custGeom>
            <a:avLst/>
            <a:gdLst/>
            <a:ahLst/>
            <a:cxnLst/>
            <a:rect l="l" t="t" r="r" b="b"/>
            <a:pathLst>
              <a:path w="230457" h="28472" extrusionOk="0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23" name="Google Shape;523;p34"/>
          <p:cNvSpPr/>
          <p:nvPr/>
        </p:nvSpPr>
        <p:spPr>
          <a:xfrm>
            <a:off x="7140700" y="-1350"/>
            <a:ext cx="2003375" cy="714225"/>
          </a:xfrm>
          <a:custGeom>
            <a:avLst/>
            <a:gdLst/>
            <a:ahLst/>
            <a:cxnLst/>
            <a:rect l="l" t="t" r="r" b="b"/>
            <a:pathLst>
              <a:path w="80135" h="28569" extrusionOk="0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1000">
                <a:schemeClr val="accent1"/>
              </a:gs>
              <a:gs pos="26000">
                <a:schemeClr val="accent3"/>
              </a:gs>
              <a:gs pos="63000">
                <a:schemeClr val="accent4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  <a:effectLst>
            <a:outerShdw blurRad="314325" dist="28575" dir="5400000" algn="bl" rotWithShape="0">
              <a:schemeClr val="accent4">
                <a:alpha val="24000"/>
              </a:schemeClr>
            </a:outerShdw>
          </a:effectLst>
        </p:spPr>
      </p:sp>
      <p:cxnSp>
        <p:nvCxnSpPr>
          <p:cNvPr id="524" name="Google Shape;524;p34"/>
          <p:cNvCxnSpPr/>
          <p:nvPr/>
        </p:nvCxnSpPr>
        <p:spPr>
          <a:xfrm rot="10800000">
            <a:off x="605578" y="17941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34"/>
          <p:cNvCxnSpPr/>
          <p:nvPr/>
        </p:nvCxnSpPr>
        <p:spPr>
          <a:xfrm rot="10800000">
            <a:off x="605578" y="27319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526;p34"/>
          <p:cNvCxnSpPr/>
          <p:nvPr/>
        </p:nvCxnSpPr>
        <p:spPr>
          <a:xfrm rot="10800000">
            <a:off x="606300" y="36697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7" name="Google Shape;527;p34"/>
          <p:cNvSpPr txBox="1">
            <a:spLocks noGrp="1"/>
          </p:cNvSpPr>
          <p:nvPr>
            <p:ph type="body" idx="1"/>
          </p:nvPr>
        </p:nvSpPr>
        <p:spPr>
          <a:xfrm>
            <a:off x="5788075" y="1906850"/>
            <a:ext cx="3021300" cy="8250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528" name="Google Shape;528;p34"/>
          <p:cNvSpPr txBox="1">
            <a:spLocks noGrp="1"/>
          </p:cNvSpPr>
          <p:nvPr>
            <p:ph type="title"/>
          </p:nvPr>
        </p:nvSpPr>
        <p:spPr>
          <a:xfrm>
            <a:off x="2134625" y="2853988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529" name="Google Shape;529;p34"/>
          <p:cNvSpPr txBox="1">
            <a:spLocks noGrp="1"/>
          </p:cNvSpPr>
          <p:nvPr>
            <p:ph type="body" idx="2"/>
          </p:nvPr>
        </p:nvSpPr>
        <p:spPr>
          <a:xfrm>
            <a:off x="5788075" y="2855650"/>
            <a:ext cx="3021300" cy="814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530" name="Google Shape;530;p34"/>
          <p:cNvSpPr txBox="1">
            <a:spLocks noGrp="1"/>
          </p:cNvSpPr>
          <p:nvPr>
            <p:ph type="title" idx="3"/>
          </p:nvPr>
        </p:nvSpPr>
        <p:spPr>
          <a:xfrm>
            <a:off x="525175" y="2853988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531" name="Google Shape;531;p34"/>
          <p:cNvSpPr txBox="1">
            <a:spLocks noGrp="1"/>
          </p:cNvSpPr>
          <p:nvPr>
            <p:ph type="title" idx="4"/>
          </p:nvPr>
        </p:nvSpPr>
        <p:spPr>
          <a:xfrm>
            <a:off x="2134625" y="3793475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532" name="Google Shape;532;p34"/>
          <p:cNvSpPr txBox="1">
            <a:spLocks noGrp="1"/>
          </p:cNvSpPr>
          <p:nvPr>
            <p:ph type="body" idx="5"/>
          </p:nvPr>
        </p:nvSpPr>
        <p:spPr>
          <a:xfrm>
            <a:off x="5788075" y="3793450"/>
            <a:ext cx="3021300" cy="8361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533" name="Google Shape;533;p34"/>
          <p:cNvSpPr txBox="1">
            <a:spLocks noGrp="1"/>
          </p:cNvSpPr>
          <p:nvPr>
            <p:ph type="title" idx="6"/>
          </p:nvPr>
        </p:nvSpPr>
        <p:spPr>
          <a:xfrm>
            <a:off x="525175" y="3793475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534" name="Google Shape;534;p34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35" name="Google Shape;535;p34"/>
          <p:cNvSpPr txBox="1">
            <a:spLocks noGrp="1"/>
          </p:cNvSpPr>
          <p:nvPr>
            <p:ph type="title" idx="8"/>
          </p:nvPr>
        </p:nvSpPr>
        <p:spPr>
          <a:xfrm>
            <a:off x="2134625" y="1914525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536" name="Google Shape;536;p34"/>
          <p:cNvSpPr txBox="1">
            <a:spLocks noGrp="1"/>
          </p:cNvSpPr>
          <p:nvPr>
            <p:ph type="title" idx="9"/>
          </p:nvPr>
        </p:nvSpPr>
        <p:spPr>
          <a:xfrm>
            <a:off x="525175" y="1914525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537" name="Google Shape;537;p34"/>
          <p:cNvSpPr txBox="1">
            <a:spLocks noGrp="1"/>
          </p:cNvSpPr>
          <p:nvPr>
            <p:ph type="title" idx="13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538" name="Google Shape;538;p34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udience Persona Infographic">
  <p:cSld name="BLANK_1_1_1_1_1_1_1_1_1_1_1_1_3">
    <p:bg>
      <p:bgPr>
        <a:solidFill>
          <a:schemeClr val="lt1"/>
        </a:solidFill>
        <a:effectLst/>
      </p:bgPr>
    </p:bg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6"/>
          <p:cNvSpPr/>
          <p:nvPr/>
        </p:nvSpPr>
        <p:spPr>
          <a:xfrm>
            <a:off x="6702700" y="2532550"/>
            <a:ext cx="2441400" cy="26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12" name="Google Shape;612;p36"/>
          <p:cNvSpPr>
            <a:spLocks noGrp="1"/>
          </p:cNvSpPr>
          <p:nvPr>
            <p:ph type="pic" idx="2"/>
          </p:nvPr>
        </p:nvSpPr>
        <p:spPr>
          <a:xfrm>
            <a:off x="6702600" y="-16150"/>
            <a:ext cx="2441400" cy="2574600"/>
          </a:xfrm>
          <a:prstGeom prst="rect">
            <a:avLst/>
          </a:prstGeom>
          <a:noFill/>
          <a:ln>
            <a:noFill/>
          </a:ln>
        </p:spPr>
      </p:sp>
      <p:sp>
        <p:nvSpPr>
          <p:cNvPr id="613" name="Google Shape;613;p36"/>
          <p:cNvSpPr txBox="1">
            <a:spLocks noGrp="1"/>
          </p:cNvSpPr>
          <p:nvPr>
            <p:ph type="subTitle" idx="1"/>
          </p:nvPr>
        </p:nvSpPr>
        <p:spPr>
          <a:xfrm>
            <a:off x="115025" y="1739375"/>
            <a:ext cx="3460800" cy="177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4" name="Google Shape;614;p36"/>
          <p:cNvSpPr txBox="1">
            <a:spLocks noGrp="1"/>
          </p:cNvSpPr>
          <p:nvPr>
            <p:ph type="subTitle" idx="3"/>
          </p:nvPr>
        </p:nvSpPr>
        <p:spPr>
          <a:xfrm>
            <a:off x="115025" y="3869063"/>
            <a:ext cx="3460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5" name="Google Shape;615;p36"/>
          <p:cNvSpPr txBox="1">
            <a:spLocks noGrp="1"/>
          </p:cNvSpPr>
          <p:nvPr>
            <p:ph type="title"/>
          </p:nvPr>
        </p:nvSpPr>
        <p:spPr>
          <a:xfrm>
            <a:off x="3656050" y="1739375"/>
            <a:ext cx="2960700" cy="2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6" name="Google Shape;616;p36"/>
          <p:cNvSpPr txBox="1">
            <a:spLocks noGrp="1"/>
          </p:cNvSpPr>
          <p:nvPr>
            <p:ph type="title" idx="4"/>
          </p:nvPr>
        </p:nvSpPr>
        <p:spPr>
          <a:xfrm>
            <a:off x="3656050" y="2786778"/>
            <a:ext cx="29607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7" name="Google Shape;617;p36"/>
          <p:cNvSpPr txBox="1">
            <a:spLocks noGrp="1"/>
          </p:cNvSpPr>
          <p:nvPr>
            <p:ph type="title" idx="5"/>
          </p:nvPr>
        </p:nvSpPr>
        <p:spPr>
          <a:xfrm>
            <a:off x="3624425" y="4231975"/>
            <a:ext cx="9006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8" name="Google Shape;618;p36"/>
          <p:cNvSpPr txBox="1">
            <a:spLocks noGrp="1"/>
          </p:cNvSpPr>
          <p:nvPr>
            <p:ph type="title" idx="6"/>
          </p:nvPr>
        </p:nvSpPr>
        <p:spPr>
          <a:xfrm>
            <a:off x="115025" y="1079975"/>
            <a:ext cx="60555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619" name="Google Shape;619;p36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20" name="Google Shape;620;p36"/>
          <p:cNvSpPr txBox="1">
            <a:spLocks noGrp="1"/>
          </p:cNvSpPr>
          <p:nvPr>
            <p:ph type="title" idx="8"/>
          </p:nvPr>
        </p:nvSpPr>
        <p:spPr>
          <a:xfrm>
            <a:off x="115025" y="473240"/>
            <a:ext cx="60555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1" name="Google Shape;621;p36"/>
          <p:cNvSpPr txBox="1">
            <a:spLocks noGrp="1"/>
          </p:cNvSpPr>
          <p:nvPr>
            <p:ph type="title" idx="9"/>
          </p:nvPr>
        </p:nvSpPr>
        <p:spPr>
          <a:xfrm>
            <a:off x="115025" y="3631463"/>
            <a:ext cx="3460800" cy="237600"/>
          </a:xfrm>
          <a:prstGeom prst="rect">
            <a:avLst/>
          </a:prstGeom>
        </p:spPr>
        <p:txBody>
          <a:bodyPr spcFirstLastPara="1" wrap="square" lIns="91425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2" name="Google Shape;622;p36"/>
          <p:cNvSpPr txBox="1">
            <a:spLocks noGrp="1"/>
          </p:cNvSpPr>
          <p:nvPr>
            <p:ph type="subTitle" idx="13"/>
          </p:nvPr>
        </p:nvSpPr>
        <p:spPr>
          <a:xfrm>
            <a:off x="6751650" y="2599100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23" name="Google Shape;623;p36"/>
          <p:cNvSpPr txBox="1">
            <a:spLocks noGrp="1"/>
          </p:cNvSpPr>
          <p:nvPr>
            <p:ph type="subTitle" idx="14"/>
          </p:nvPr>
        </p:nvSpPr>
        <p:spPr>
          <a:xfrm>
            <a:off x="6751650" y="2912378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24" name="Google Shape;624;p36"/>
          <p:cNvSpPr txBox="1">
            <a:spLocks noGrp="1"/>
          </p:cNvSpPr>
          <p:nvPr>
            <p:ph type="subTitle" idx="15"/>
          </p:nvPr>
        </p:nvSpPr>
        <p:spPr>
          <a:xfrm>
            <a:off x="6751650" y="3225655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25" name="Google Shape;625;p36"/>
          <p:cNvSpPr txBox="1">
            <a:spLocks noGrp="1"/>
          </p:cNvSpPr>
          <p:nvPr>
            <p:ph type="subTitle" idx="16"/>
          </p:nvPr>
        </p:nvSpPr>
        <p:spPr>
          <a:xfrm>
            <a:off x="6751650" y="3538932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26" name="Google Shape;626;p36"/>
          <p:cNvSpPr txBox="1">
            <a:spLocks noGrp="1"/>
          </p:cNvSpPr>
          <p:nvPr>
            <p:ph type="subTitle" idx="17"/>
          </p:nvPr>
        </p:nvSpPr>
        <p:spPr>
          <a:xfrm>
            <a:off x="6751650" y="3852210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27" name="Google Shape;627;p36"/>
          <p:cNvSpPr txBox="1">
            <a:spLocks noGrp="1"/>
          </p:cNvSpPr>
          <p:nvPr>
            <p:ph type="subTitle" idx="18"/>
          </p:nvPr>
        </p:nvSpPr>
        <p:spPr>
          <a:xfrm>
            <a:off x="6751650" y="4165488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19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- Alt 2">
  <p:cSld name="BLANK_1_1_1_1_1_1_1_1_1_1_1_1_2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7"/>
          <p:cNvSpPr/>
          <p:nvPr/>
        </p:nvSpPr>
        <p:spPr>
          <a:xfrm rot="-8100000" flipH="1">
            <a:off x="4692650" y="965198"/>
            <a:ext cx="4843399" cy="2480248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31" name="Google Shape;631;p37"/>
          <p:cNvSpPr/>
          <p:nvPr/>
        </p:nvSpPr>
        <p:spPr>
          <a:xfrm rot="10800000" flipH="1">
            <a:off x="4676692" y="3337812"/>
            <a:ext cx="4467295" cy="1685226"/>
          </a:xfrm>
          <a:custGeom>
            <a:avLst/>
            <a:gdLst/>
            <a:ahLst/>
            <a:cxnLst/>
            <a:rect l="l" t="t" r="r" b="b"/>
            <a:pathLst>
              <a:path w="119855" h="51371" extrusionOk="0">
                <a:moveTo>
                  <a:pt x="32006" y="0"/>
                </a:moveTo>
                <a:lnTo>
                  <a:pt x="30303" y="29"/>
                </a:lnTo>
                <a:lnTo>
                  <a:pt x="28658" y="116"/>
                </a:lnTo>
                <a:lnTo>
                  <a:pt x="27042" y="202"/>
                </a:lnTo>
                <a:lnTo>
                  <a:pt x="25455" y="289"/>
                </a:lnTo>
                <a:lnTo>
                  <a:pt x="23896" y="433"/>
                </a:lnTo>
                <a:lnTo>
                  <a:pt x="22367" y="606"/>
                </a:lnTo>
                <a:lnTo>
                  <a:pt x="20895" y="779"/>
                </a:lnTo>
                <a:lnTo>
                  <a:pt x="19452" y="1010"/>
                </a:lnTo>
                <a:lnTo>
                  <a:pt x="18067" y="1241"/>
                </a:lnTo>
                <a:lnTo>
                  <a:pt x="16710" y="1501"/>
                </a:lnTo>
                <a:lnTo>
                  <a:pt x="15383" y="1761"/>
                </a:lnTo>
                <a:lnTo>
                  <a:pt x="14142" y="2078"/>
                </a:lnTo>
                <a:lnTo>
                  <a:pt x="12930" y="2396"/>
                </a:lnTo>
                <a:lnTo>
                  <a:pt x="11746" y="2771"/>
                </a:lnTo>
                <a:lnTo>
                  <a:pt x="10621" y="3117"/>
                </a:lnTo>
                <a:lnTo>
                  <a:pt x="9524" y="3550"/>
                </a:lnTo>
                <a:lnTo>
                  <a:pt x="8485" y="3983"/>
                </a:lnTo>
                <a:lnTo>
                  <a:pt x="7504" y="4416"/>
                </a:lnTo>
                <a:lnTo>
                  <a:pt x="6581" y="4906"/>
                </a:lnTo>
                <a:lnTo>
                  <a:pt x="5715" y="5397"/>
                </a:lnTo>
                <a:lnTo>
                  <a:pt x="4907" y="5916"/>
                </a:lnTo>
                <a:lnTo>
                  <a:pt x="4156" y="6465"/>
                </a:lnTo>
                <a:lnTo>
                  <a:pt x="3464" y="7013"/>
                </a:lnTo>
                <a:lnTo>
                  <a:pt x="2829" y="7590"/>
                </a:lnTo>
                <a:lnTo>
                  <a:pt x="2281" y="8196"/>
                </a:lnTo>
                <a:lnTo>
                  <a:pt x="1761" y="8802"/>
                </a:lnTo>
                <a:lnTo>
                  <a:pt x="1328" y="9437"/>
                </a:lnTo>
                <a:lnTo>
                  <a:pt x="953" y="10072"/>
                </a:lnTo>
                <a:lnTo>
                  <a:pt x="636" y="10765"/>
                </a:lnTo>
                <a:lnTo>
                  <a:pt x="376" y="11429"/>
                </a:lnTo>
                <a:lnTo>
                  <a:pt x="174" y="12121"/>
                </a:lnTo>
                <a:lnTo>
                  <a:pt x="87" y="12698"/>
                </a:lnTo>
                <a:lnTo>
                  <a:pt x="29" y="13276"/>
                </a:lnTo>
                <a:lnTo>
                  <a:pt x="1" y="13853"/>
                </a:lnTo>
                <a:lnTo>
                  <a:pt x="29" y="14430"/>
                </a:lnTo>
                <a:lnTo>
                  <a:pt x="87" y="15007"/>
                </a:lnTo>
                <a:lnTo>
                  <a:pt x="174" y="15613"/>
                </a:lnTo>
                <a:lnTo>
                  <a:pt x="318" y="16219"/>
                </a:lnTo>
                <a:lnTo>
                  <a:pt x="491" y="16796"/>
                </a:lnTo>
                <a:lnTo>
                  <a:pt x="722" y="17403"/>
                </a:lnTo>
                <a:lnTo>
                  <a:pt x="953" y="18009"/>
                </a:lnTo>
                <a:lnTo>
                  <a:pt x="1242" y="18615"/>
                </a:lnTo>
                <a:lnTo>
                  <a:pt x="1588" y="19221"/>
                </a:lnTo>
                <a:lnTo>
                  <a:pt x="1934" y="19856"/>
                </a:lnTo>
                <a:lnTo>
                  <a:pt x="2338" y="20462"/>
                </a:lnTo>
                <a:lnTo>
                  <a:pt x="2771" y="21068"/>
                </a:lnTo>
                <a:lnTo>
                  <a:pt x="3233" y="21703"/>
                </a:lnTo>
                <a:lnTo>
                  <a:pt x="3752" y="22309"/>
                </a:lnTo>
                <a:lnTo>
                  <a:pt x="4272" y="22944"/>
                </a:lnTo>
                <a:lnTo>
                  <a:pt x="4849" y="23550"/>
                </a:lnTo>
                <a:lnTo>
                  <a:pt x="5455" y="24185"/>
                </a:lnTo>
                <a:lnTo>
                  <a:pt x="6090" y="24791"/>
                </a:lnTo>
                <a:lnTo>
                  <a:pt x="6754" y="25426"/>
                </a:lnTo>
                <a:lnTo>
                  <a:pt x="7446" y="26032"/>
                </a:lnTo>
                <a:lnTo>
                  <a:pt x="8197" y="26638"/>
                </a:lnTo>
                <a:lnTo>
                  <a:pt x="8947" y="27273"/>
                </a:lnTo>
                <a:lnTo>
                  <a:pt x="9726" y="27879"/>
                </a:lnTo>
                <a:lnTo>
                  <a:pt x="10563" y="28485"/>
                </a:lnTo>
                <a:lnTo>
                  <a:pt x="11400" y="29120"/>
                </a:lnTo>
                <a:lnTo>
                  <a:pt x="12295" y="29726"/>
                </a:lnTo>
                <a:lnTo>
                  <a:pt x="13189" y="30332"/>
                </a:lnTo>
                <a:lnTo>
                  <a:pt x="14113" y="30938"/>
                </a:lnTo>
                <a:lnTo>
                  <a:pt x="15094" y="31544"/>
                </a:lnTo>
                <a:lnTo>
                  <a:pt x="17085" y="32727"/>
                </a:lnTo>
                <a:lnTo>
                  <a:pt x="19192" y="33910"/>
                </a:lnTo>
                <a:lnTo>
                  <a:pt x="21414" y="35065"/>
                </a:lnTo>
                <a:lnTo>
                  <a:pt x="23723" y="36219"/>
                </a:lnTo>
                <a:lnTo>
                  <a:pt x="26118" y="37316"/>
                </a:lnTo>
                <a:lnTo>
                  <a:pt x="28629" y="38412"/>
                </a:lnTo>
                <a:lnTo>
                  <a:pt x="31198" y="39480"/>
                </a:lnTo>
                <a:lnTo>
                  <a:pt x="33853" y="40519"/>
                </a:lnTo>
                <a:lnTo>
                  <a:pt x="36595" y="41529"/>
                </a:lnTo>
                <a:lnTo>
                  <a:pt x="39423" y="42510"/>
                </a:lnTo>
                <a:lnTo>
                  <a:pt x="42309" y="43434"/>
                </a:lnTo>
                <a:lnTo>
                  <a:pt x="45281" y="44329"/>
                </a:lnTo>
                <a:lnTo>
                  <a:pt x="48283" y="45194"/>
                </a:lnTo>
                <a:lnTo>
                  <a:pt x="51371" y="46002"/>
                </a:lnTo>
                <a:lnTo>
                  <a:pt x="54516" y="46782"/>
                </a:lnTo>
                <a:lnTo>
                  <a:pt x="57691" y="47503"/>
                </a:lnTo>
                <a:lnTo>
                  <a:pt x="59884" y="47965"/>
                </a:lnTo>
                <a:lnTo>
                  <a:pt x="62049" y="48398"/>
                </a:lnTo>
                <a:lnTo>
                  <a:pt x="64213" y="48802"/>
                </a:lnTo>
                <a:lnTo>
                  <a:pt x="66378" y="49177"/>
                </a:lnTo>
                <a:lnTo>
                  <a:pt x="68542" y="49523"/>
                </a:lnTo>
                <a:lnTo>
                  <a:pt x="70678" y="49841"/>
                </a:lnTo>
                <a:lnTo>
                  <a:pt x="72813" y="50129"/>
                </a:lnTo>
                <a:lnTo>
                  <a:pt x="74949" y="50389"/>
                </a:lnTo>
                <a:lnTo>
                  <a:pt x="77027" y="50620"/>
                </a:lnTo>
                <a:lnTo>
                  <a:pt x="79133" y="50822"/>
                </a:lnTo>
                <a:lnTo>
                  <a:pt x="81183" y="50995"/>
                </a:lnTo>
                <a:lnTo>
                  <a:pt x="83232" y="51111"/>
                </a:lnTo>
                <a:lnTo>
                  <a:pt x="85252" y="51226"/>
                </a:lnTo>
                <a:lnTo>
                  <a:pt x="87272" y="51313"/>
                </a:lnTo>
                <a:lnTo>
                  <a:pt x="89234" y="51370"/>
                </a:lnTo>
                <a:lnTo>
                  <a:pt x="91168" y="51370"/>
                </a:lnTo>
                <a:lnTo>
                  <a:pt x="93534" y="51342"/>
                </a:lnTo>
                <a:lnTo>
                  <a:pt x="95843" y="51284"/>
                </a:lnTo>
                <a:lnTo>
                  <a:pt x="98094" y="51168"/>
                </a:lnTo>
                <a:lnTo>
                  <a:pt x="100259" y="50995"/>
                </a:lnTo>
                <a:lnTo>
                  <a:pt x="102365" y="50764"/>
                </a:lnTo>
                <a:lnTo>
                  <a:pt x="104386" y="50533"/>
                </a:lnTo>
                <a:lnTo>
                  <a:pt x="106319" y="50216"/>
                </a:lnTo>
                <a:lnTo>
                  <a:pt x="108195" y="49870"/>
                </a:lnTo>
                <a:lnTo>
                  <a:pt x="109955" y="49466"/>
                </a:lnTo>
                <a:lnTo>
                  <a:pt x="111658" y="49033"/>
                </a:lnTo>
                <a:lnTo>
                  <a:pt x="113274" y="48571"/>
                </a:lnTo>
                <a:lnTo>
                  <a:pt x="114025" y="48311"/>
                </a:lnTo>
                <a:lnTo>
                  <a:pt x="114775" y="48052"/>
                </a:lnTo>
                <a:lnTo>
                  <a:pt x="115497" y="47763"/>
                </a:lnTo>
                <a:lnTo>
                  <a:pt x="116189" y="47474"/>
                </a:lnTo>
                <a:lnTo>
                  <a:pt x="116882" y="47186"/>
                </a:lnTo>
                <a:lnTo>
                  <a:pt x="117517" y="46868"/>
                </a:lnTo>
                <a:lnTo>
                  <a:pt x="118152" y="46580"/>
                </a:lnTo>
                <a:lnTo>
                  <a:pt x="118729" y="46233"/>
                </a:lnTo>
                <a:lnTo>
                  <a:pt x="119306" y="45916"/>
                </a:lnTo>
                <a:lnTo>
                  <a:pt x="119854" y="45570"/>
                </a:lnTo>
                <a:lnTo>
                  <a:pt x="119854" y="27590"/>
                </a:lnTo>
                <a:lnTo>
                  <a:pt x="118989" y="26724"/>
                </a:lnTo>
                <a:lnTo>
                  <a:pt x="118065" y="25858"/>
                </a:lnTo>
                <a:lnTo>
                  <a:pt x="117084" y="24993"/>
                </a:lnTo>
                <a:lnTo>
                  <a:pt x="116045" y="24127"/>
                </a:lnTo>
                <a:lnTo>
                  <a:pt x="114919" y="23290"/>
                </a:lnTo>
                <a:lnTo>
                  <a:pt x="113765" y="22424"/>
                </a:lnTo>
                <a:lnTo>
                  <a:pt x="112553" y="21558"/>
                </a:lnTo>
                <a:lnTo>
                  <a:pt x="111283" y="20721"/>
                </a:lnTo>
                <a:lnTo>
                  <a:pt x="109927" y="19884"/>
                </a:lnTo>
                <a:lnTo>
                  <a:pt x="108570" y="19048"/>
                </a:lnTo>
                <a:lnTo>
                  <a:pt x="107127" y="18239"/>
                </a:lnTo>
                <a:lnTo>
                  <a:pt x="105627" y="17403"/>
                </a:lnTo>
                <a:lnTo>
                  <a:pt x="104097" y="16594"/>
                </a:lnTo>
                <a:lnTo>
                  <a:pt x="102510" y="15786"/>
                </a:lnTo>
                <a:lnTo>
                  <a:pt x="100894" y="15007"/>
                </a:lnTo>
                <a:lnTo>
                  <a:pt x="99220" y="14228"/>
                </a:lnTo>
                <a:lnTo>
                  <a:pt x="97430" y="13420"/>
                </a:lnTo>
                <a:lnTo>
                  <a:pt x="95612" y="12641"/>
                </a:lnTo>
                <a:lnTo>
                  <a:pt x="93765" y="11890"/>
                </a:lnTo>
                <a:lnTo>
                  <a:pt x="91889" y="11140"/>
                </a:lnTo>
                <a:lnTo>
                  <a:pt x="89985" y="10419"/>
                </a:lnTo>
                <a:lnTo>
                  <a:pt x="88022" y="9726"/>
                </a:lnTo>
                <a:lnTo>
                  <a:pt x="86060" y="9033"/>
                </a:lnTo>
                <a:lnTo>
                  <a:pt x="84040" y="8369"/>
                </a:lnTo>
                <a:lnTo>
                  <a:pt x="82019" y="7735"/>
                </a:lnTo>
                <a:lnTo>
                  <a:pt x="79970" y="7100"/>
                </a:lnTo>
                <a:lnTo>
                  <a:pt x="77893" y="6522"/>
                </a:lnTo>
                <a:lnTo>
                  <a:pt x="75786" y="5945"/>
                </a:lnTo>
                <a:lnTo>
                  <a:pt x="73650" y="5368"/>
                </a:lnTo>
                <a:lnTo>
                  <a:pt x="71515" y="4849"/>
                </a:lnTo>
                <a:lnTo>
                  <a:pt x="69379" y="4329"/>
                </a:lnTo>
                <a:lnTo>
                  <a:pt x="67214" y="3839"/>
                </a:lnTo>
                <a:lnTo>
                  <a:pt x="65021" y="3377"/>
                </a:lnTo>
                <a:lnTo>
                  <a:pt x="62857" y="2944"/>
                </a:lnTo>
                <a:lnTo>
                  <a:pt x="60692" y="2540"/>
                </a:lnTo>
                <a:lnTo>
                  <a:pt x="58528" y="2194"/>
                </a:lnTo>
                <a:lnTo>
                  <a:pt x="56363" y="1847"/>
                </a:lnTo>
                <a:lnTo>
                  <a:pt x="54228" y="1530"/>
                </a:lnTo>
                <a:lnTo>
                  <a:pt x="52092" y="1241"/>
                </a:lnTo>
                <a:lnTo>
                  <a:pt x="49985" y="981"/>
                </a:lnTo>
                <a:lnTo>
                  <a:pt x="47879" y="751"/>
                </a:lnTo>
                <a:lnTo>
                  <a:pt x="45772" y="549"/>
                </a:lnTo>
                <a:lnTo>
                  <a:pt x="43723" y="375"/>
                </a:lnTo>
                <a:lnTo>
                  <a:pt x="41674" y="231"/>
                </a:lnTo>
                <a:lnTo>
                  <a:pt x="39654" y="116"/>
                </a:lnTo>
                <a:lnTo>
                  <a:pt x="37662" y="58"/>
                </a:lnTo>
                <a:lnTo>
                  <a:pt x="35671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32" name="Google Shape;632;p37"/>
          <p:cNvSpPr>
            <a:spLocks noGrp="1"/>
          </p:cNvSpPr>
          <p:nvPr>
            <p:ph type="pic" idx="2"/>
          </p:nvPr>
        </p:nvSpPr>
        <p:spPr>
          <a:xfrm>
            <a:off x="5457500" y="0"/>
            <a:ext cx="368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33" name="Google Shape;633;p37"/>
          <p:cNvSpPr txBox="1">
            <a:spLocks noGrp="1"/>
          </p:cNvSpPr>
          <p:nvPr>
            <p:ph type="body" idx="1"/>
          </p:nvPr>
        </p:nvSpPr>
        <p:spPr>
          <a:xfrm>
            <a:off x="115025" y="1743625"/>
            <a:ext cx="20940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634" name="Google Shape;634;p37"/>
          <p:cNvSpPr txBox="1">
            <a:spLocks noGrp="1"/>
          </p:cNvSpPr>
          <p:nvPr>
            <p:ph type="body" idx="3"/>
          </p:nvPr>
        </p:nvSpPr>
        <p:spPr>
          <a:xfrm>
            <a:off x="2276600" y="1743625"/>
            <a:ext cx="29049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635" name="Google Shape;635;p37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36" name="Google Shape;636;p37"/>
          <p:cNvSpPr txBox="1">
            <a:spLocks noGrp="1"/>
          </p:cNvSpPr>
          <p:nvPr>
            <p:ph type="title" idx="4"/>
          </p:nvPr>
        </p:nvSpPr>
        <p:spPr>
          <a:xfrm>
            <a:off x="115025" y="502775"/>
            <a:ext cx="5125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637" name="Google Shape;637;p37"/>
          <p:cNvSpPr txBox="1">
            <a:spLocks noGrp="1"/>
          </p:cNvSpPr>
          <p:nvPr>
            <p:ph type="title" idx="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 Alt 2">
  <p:cSld name="BLANK_1_1_1_1_1_1_1_1_1_1_1_1_1_1">
    <p:bg>
      <p:bgPr>
        <a:solidFill>
          <a:schemeClr val="lt1"/>
        </a:solid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" name="Google Shape;639;p38"/>
          <p:cNvGrpSpPr/>
          <p:nvPr/>
        </p:nvGrpSpPr>
        <p:grpSpPr>
          <a:xfrm>
            <a:off x="7704171" y="1036593"/>
            <a:ext cx="1439893" cy="3234395"/>
            <a:chOff x="461225" y="3249175"/>
            <a:chExt cx="1110600" cy="2221578"/>
          </a:xfrm>
        </p:grpSpPr>
        <p:grpSp>
          <p:nvGrpSpPr>
            <p:cNvPr id="640" name="Google Shape;640;p38"/>
            <p:cNvGrpSpPr/>
            <p:nvPr/>
          </p:nvGrpSpPr>
          <p:grpSpPr>
            <a:xfrm>
              <a:off x="831422" y="3249175"/>
              <a:ext cx="740403" cy="2221578"/>
              <a:chOff x="831422" y="3249175"/>
              <a:chExt cx="740403" cy="2221578"/>
            </a:xfrm>
          </p:grpSpPr>
          <p:sp>
            <p:nvSpPr>
              <p:cNvPr id="641" name="Google Shape;641;p38"/>
              <p:cNvSpPr/>
              <p:nvPr/>
            </p:nvSpPr>
            <p:spPr>
              <a:xfrm>
                <a:off x="831422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42" name="Google Shape;642;p38"/>
              <p:cNvSpPr/>
              <p:nvPr/>
            </p:nvSpPr>
            <p:spPr>
              <a:xfrm>
                <a:off x="1201622" y="510055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43" name="Google Shape;643;p3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44" name="Google Shape;644;p38"/>
            <p:cNvGrpSpPr/>
            <p:nvPr/>
          </p:nvGrpSpPr>
          <p:grpSpPr>
            <a:xfrm>
              <a:off x="461225" y="3619500"/>
              <a:ext cx="1110600" cy="370200"/>
              <a:chOff x="461225" y="3249175"/>
              <a:chExt cx="1110600" cy="370200"/>
            </a:xfrm>
          </p:grpSpPr>
          <p:sp>
            <p:nvSpPr>
              <p:cNvPr id="645" name="Google Shape;645;p38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46" name="Google Shape;646;p3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47" name="Google Shape;647;p3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48" name="Google Shape;648;p38"/>
            <p:cNvGrpSpPr/>
            <p:nvPr/>
          </p:nvGrpSpPr>
          <p:grpSpPr>
            <a:xfrm>
              <a:off x="461225" y="3989700"/>
              <a:ext cx="1110600" cy="1110726"/>
              <a:chOff x="461225" y="3249175"/>
              <a:chExt cx="1110600" cy="1110726"/>
            </a:xfrm>
          </p:grpSpPr>
          <p:sp>
            <p:nvSpPr>
              <p:cNvPr id="649" name="Google Shape;649;p38"/>
              <p:cNvSpPr/>
              <p:nvPr/>
            </p:nvSpPr>
            <p:spPr>
              <a:xfrm>
                <a:off x="461225" y="3989701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51" name="Google Shape;651;p3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52" name="Google Shape;652;p38"/>
            <p:cNvGrpSpPr/>
            <p:nvPr/>
          </p:nvGrpSpPr>
          <p:grpSpPr>
            <a:xfrm>
              <a:off x="831422" y="4360025"/>
              <a:ext cx="370203" cy="740520"/>
              <a:chOff x="831422" y="3249175"/>
              <a:chExt cx="370203" cy="740520"/>
            </a:xfrm>
          </p:grpSpPr>
          <p:sp>
            <p:nvSpPr>
              <p:cNvPr id="653" name="Google Shape;653;p38"/>
              <p:cNvSpPr/>
              <p:nvPr/>
            </p:nvSpPr>
            <p:spPr>
              <a:xfrm>
                <a:off x="831422" y="361949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</p:grpSp>
      <p:sp>
        <p:nvSpPr>
          <p:cNvPr id="655" name="Google Shape;655;p38"/>
          <p:cNvSpPr/>
          <p:nvPr/>
        </p:nvSpPr>
        <p:spPr>
          <a:xfrm>
            <a:off x="7394250" y="-8100"/>
            <a:ext cx="1759750" cy="2691775"/>
          </a:xfrm>
          <a:custGeom>
            <a:avLst/>
            <a:gdLst/>
            <a:ahLst/>
            <a:cxnLst/>
            <a:rect l="l" t="t" r="r" b="b"/>
            <a:pathLst>
              <a:path w="70390" h="107671" extrusionOk="0">
                <a:moveTo>
                  <a:pt x="0" y="95"/>
                </a:moveTo>
                <a:lnTo>
                  <a:pt x="70390" y="0"/>
                </a:lnTo>
                <a:lnTo>
                  <a:pt x="70200" y="10767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sp>
        <p:nvSpPr>
          <p:cNvPr id="656" name="Google Shape;656;p38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57" name="Google Shape;657;p38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6055500" cy="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8" name="Google Shape;658;p38"/>
          <p:cNvSpPr txBox="1">
            <a:spLocks noGrp="1"/>
          </p:cNvSpPr>
          <p:nvPr>
            <p:ph type="title" idx="3"/>
          </p:nvPr>
        </p:nvSpPr>
        <p:spPr>
          <a:xfrm>
            <a:off x="115025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59" name="Google Shape;659;p38"/>
          <p:cNvSpPr txBox="1">
            <a:spLocks noGrp="1"/>
          </p:cNvSpPr>
          <p:nvPr>
            <p:ph type="title" idx="4"/>
          </p:nvPr>
        </p:nvSpPr>
        <p:spPr>
          <a:xfrm>
            <a:off x="2634200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60" name="Google Shape;660;p38"/>
          <p:cNvSpPr txBox="1">
            <a:spLocks noGrp="1"/>
          </p:cNvSpPr>
          <p:nvPr>
            <p:ph type="title" idx="5"/>
          </p:nvPr>
        </p:nvSpPr>
        <p:spPr>
          <a:xfrm>
            <a:off x="5169188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61" name="Google Shape;661;p38"/>
          <p:cNvSpPr txBox="1">
            <a:spLocks noGrp="1"/>
          </p:cNvSpPr>
          <p:nvPr>
            <p:ph type="body" idx="1"/>
          </p:nvPr>
        </p:nvSpPr>
        <p:spPr>
          <a:xfrm>
            <a:off x="115025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62" name="Google Shape;662;p38"/>
          <p:cNvSpPr txBox="1">
            <a:spLocks noGrp="1"/>
          </p:cNvSpPr>
          <p:nvPr>
            <p:ph type="body" idx="6"/>
          </p:nvPr>
        </p:nvSpPr>
        <p:spPr>
          <a:xfrm>
            <a:off x="115025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63" name="Google Shape;663;p38"/>
          <p:cNvSpPr txBox="1">
            <a:spLocks noGrp="1"/>
          </p:cNvSpPr>
          <p:nvPr>
            <p:ph type="body" idx="7"/>
          </p:nvPr>
        </p:nvSpPr>
        <p:spPr>
          <a:xfrm>
            <a:off x="2634200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64" name="Google Shape;664;p38"/>
          <p:cNvSpPr txBox="1">
            <a:spLocks noGrp="1"/>
          </p:cNvSpPr>
          <p:nvPr>
            <p:ph type="body" idx="8"/>
          </p:nvPr>
        </p:nvSpPr>
        <p:spPr>
          <a:xfrm>
            <a:off x="2634200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65" name="Google Shape;665;p38"/>
          <p:cNvSpPr txBox="1">
            <a:spLocks noGrp="1"/>
          </p:cNvSpPr>
          <p:nvPr>
            <p:ph type="body" idx="9"/>
          </p:nvPr>
        </p:nvSpPr>
        <p:spPr>
          <a:xfrm>
            <a:off x="5169188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66" name="Google Shape;666;p38"/>
          <p:cNvSpPr txBox="1">
            <a:spLocks noGrp="1"/>
          </p:cNvSpPr>
          <p:nvPr>
            <p:ph type="body" idx="13"/>
          </p:nvPr>
        </p:nvSpPr>
        <p:spPr>
          <a:xfrm>
            <a:off x="5169188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67" name="Google Shape;667;p38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E46962"/>
          </p15:clr>
        </p15:guide>
        <p15:guide id="2" pos="576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Alt 1">
  <p:cSld name="BLANK_1_1_1_1_1_1_1_1_1_1_1_1_1_1_1">
    <p:bg>
      <p:bgPr>
        <a:solidFill>
          <a:schemeClr val="lt1"/>
        </a:solidFill>
        <a:effectLst/>
      </p:bgPr>
    </p:bg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39"/>
          <p:cNvGrpSpPr/>
          <p:nvPr/>
        </p:nvGrpSpPr>
        <p:grpSpPr>
          <a:xfrm>
            <a:off x="0" y="506850"/>
            <a:ext cx="930250" cy="2593175"/>
            <a:chOff x="0" y="506850"/>
            <a:chExt cx="930250" cy="2593175"/>
          </a:xfrm>
        </p:grpSpPr>
        <p:grpSp>
          <p:nvGrpSpPr>
            <p:cNvPr id="670" name="Google Shape;670;p39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71" name="Google Shape;671;p39"/>
              <p:cNvGrpSpPr/>
              <p:nvPr/>
            </p:nvGrpSpPr>
            <p:grpSpPr>
              <a:xfrm>
                <a:off x="1233650" y="2793625"/>
                <a:ext cx="560050" cy="1851250"/>
                <a:chOff x="1381975" y="3249175"/>
                <a:chExt cx="560050" cy="1851250"/>
              </a:xfrm>
            </p:grpSpPr>
            <p:sp>
              <p:nvSpPr>
                <p:cNvPr id="672" name="Google Shape;672;p39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73" name="Google Shape;673;p39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74" name="Google Shape;674;p39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75" name="Google Shape;675;p39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76" name="Google Shape;676;p3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77" name="Google Shape;677;p39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678" name="Google Shape;678;p39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679" name="Google Shape;679;p39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80" name="Google Shape;680;p3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681" name="Google Shape;681;p39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682" name="Google Shape;682;p39"/>
            <p:cNvSpPr/>
            <p:nvPr/>
          </p:nvSpPr>
          <p:spPr>
            <a:xfrm>
              <a:off x="183800" y="50685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83" name="Google Shape;683;p39"/>
          <p:cNvSpPr txBox="1">
            <a:spLocks noGrp="1"/>
          </p:cNvSpPr>
          <p:nvPr>
            <p:ph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84" name="Google Shape;684;p39"/>
          <p:cNvSpPr txBox="1">
            <a:spLocks noGrp="1"/>
          </p:cNvSpPr>
          <p:nvPr>
            <p:ph type="subTitle" idx="1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5" name="Google Shape;685;p39"/>
          <p:cNvSpPr txBox="1">
            <a:spLocks noGrp="1"/>
          </p:cNvSpPr>
          <p:nvPr>
            <p:ph type="subTitle" idx="2"/>
          </p:nvPr>
        </p:nvSpPr>
        <p:spPr>
          <a:xfrm>
            <a:off x="2942250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6" name="Google Shape;686;p39"/>
          <p:cNvSpPr txBox="1">
            <a:spLocks noGrp="1"/>
          </p:cNvSpPr>
          <p:nvPr>
            <p:ph type="subTitle" idx="3"/>
          </p:nvPr>
        </p:nvSpPr>
        <p:spPr>
          <a:xfrm>
            <a:off x="1078950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87" name="Google Shape;687;p39"/>
          <p:cNvSpPr txBox="1">
            <a:spLocks noGrp="1"/>
          </p:cNvSpPr>
          <p:nvPr>
            <p:ph type="subTitle" idx="4"/>
          </p:nvPr>
        </p:nvSpPr>
        <p:spPr>
          <a:xfrm>
            <a:off x="4798644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8" name="Google Shape;688;p39"/>
          <p:cNvSpPr txBox="1">
            <a:spLocks noGrp="1"/>
          </p:cNvSpPr>
          <p:nvPr>
            <p:ph type="subTitle" idx="5"/>
          </p:nvPr>
        </p:nvSpPr>
        <p:spPr>
          <a:xfrm>
            <a:off x="2942257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89" name="Google Shape;689;p39"/>
          <p:cNvSpPr txBox="1">
            <a:spLocks noGrp="1"/>
          </p:cNvSpPr>
          <p:nvPr>
            <p:ph type="subTitle" idx="6"/>
          </p:nvPr>
        </p:nvSpPr>
        <p:spPr>
          <a:xfrm>
            <a:off x="6671581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90" name="Google Shape;690;p39"/>
          <p:cNvSpPr txBox="1">
            <a:spLocks noGrp="1"/>
          </p:cNvSpPr>
          <p:nvPr>
            <p:ph type="subTitle" idx="7"/>
          </p:nvPr>
        </p:nvSpPr>
        <p:spPr>
          <a:xfrm>
            <a:off x="4798647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691" name="Google Shape;691;p39"/>
          <p:cNvGrpSpPr/>
          <p:nvPr/>
        </p:nvGrpSpPr>
        <p:grpSpPr>
          <a:xfrm rot="5400000">
            <a:off x="7381575" y="-838700"/>
            <a:ext cx="930250" cy="2591775"/>
            <a:chOff x="0" y="508250"/>
            <a:chExt cx="930250" cy="2591775"/>
          </a:xfrm>
        </p:grpSpPr>
        <p:grpSp>
          <p:nvGrpSpPr>
            <p:cNvPr id="692" name="Google Shape;692;p39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93" name="Google Shape;693;p39"/>
              <p:cNvGrpSpPr/>
              <p:nvPr/>
            </p:nvGrpSpPr>
            <p:grpSpPr>
              <a:xfrm>
                <a:off x="1233650" y="2793625"/>
                <a:ext cx="930250" cy="1851250"/>
                <a:chOff x="1381975" y="3249175"/>
                <a:chExt cx="930250" cy="1851250"/>
              </a:xfrm>
            </p:grpSpPr>
            <p:grpSp>
              <p:nvGrpSpPr>
                <p:cNvPr id="694" name="Google Shape;694;p39"/>
                <p:cNvGrpSpPr/>
                <p:nvPr/>
              </p:nvGrpSpPr>
              <p:grpSpPr>
                <a:xfrm>
                  <a:off x="1571825" y="3249175"/>
                  <a:ext cx="740400" cy="370200"/>
                  <a:chOff x="1571825" y="3249175"/>
                  <a:chExt cx="740400" cy="370200"/>
                </a:xfrm>
              </p:grpSpPr>
              <p:sp>
                <p:nvSpPr>
                  <p:cNvPr id="695" name="Google Shape;695;p3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96" name="Google Shape;696;p39"/>
                  <p:cNvSpPr/>
                  <p:nvPr/>
                </p:nvSpPr>
                <p:spPr>
                  <a:xfrm>
                    <a:off x="19420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sp>
              <p:nvSpPr>
                <p:cNvPr id="697" name="Google Shape;697;p39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98" name="Google Shape;698;p39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99" name="Google Shape;699;p39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700" name="Google Shape;700;p3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701" name="Google Shape;701;p39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702" name="Google Shape;702;p39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703" name="Google Shape;703;p39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704" name="Google Shape;704;p3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705" name="Google Shape;705;p39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706" name="Google Shape;706;p39"/>
            <p:cNvSpPr/>
            <p:nvPr/>
          </p:nvSpPr>
          <p:spPr>
            <a:xfrm>
              <a:off x="189850" y="50825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707" name="Google Shape;707;p39"/>
          <p:cNvSpPr txBox="1">
            <a:spLocks noGrp="1"/>
          </p:cNvSpPr>
          <p:nvPr>
            <p:ph type="subTitle" idx="8"/>
          </p:nvPr>
        </p:nvSpPr>
        <p:spPr>
          <a:xfrm>
            <a:off x="6671579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08" name="Google Shape;708;p39"/>
          <p:cNvSpPr txBox="1">
            <a:spLocks noGrp="1"/>
          </p:cNvSpPr>
          <p:nvPr>
            <p:ph type="title" idx="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cxnSp>
        <p:nvCxnSpPr>
          <p:cNvPr id="709" name="Google Shape;709;p39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0" name="Google Shape;710;p39"/>
          <p:cNvSpPr/>
          <p:nvPr/>
        </p:nvSpPr>
        <p:spPr>
          <a:xfrm rot="5400000">
            <a:off x="8773788" y="922313"/>
            <a:ext cx="370200" cy="37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11" name="Google Shape;711;p39"/>
          <p:cNvSpPr/>
          <p:nvPr/>
        </p:nvSpPr>
        <p:spPr>
          <a:xfrm rot="5400000">
            <a:off x="8773788" y="1292513"/>
            <a:ext cx="370200" cy="37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13"/>
          </p:nvPr>
        </p:nvSpPr>
        <p:spPr>
          <a:xfrm>
            <a:off x="1078938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13" name="Google Shape;713;p39"/>
          <p:cNvSpPr txBox="1">
            <a:spLocks noGrp="1"/>
          </p:cNvSpPr>
          <p:nvPr>
            <p:ph type="title" idx="14"/>
          </p:nvPr>
        </p:nvSpPr>
        <p:spPr>
          <a:xfrm>
            <a:off x="3484500" y="1377875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4" name="Google Shape;714;p39"/>
          <p:cNvSpPr txBox="1">
            <a:spLocks noGrp="1"/>
          </p:cNvSpPr>
          <p:nvPr>
            <p:ph type="title" idx="15"/>
          </p:nvPr>
        </p:nvSpPr>
        <p:spPr>
          <a:xfrm>
            <a:off x="7204200" y="1411200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5" name="Google Shape;715;p39"/>
          <p:cNvSpPr txBox="1">
            <a:spLocks noGrp="1"/>
          </p:cNvSpPr>
          <p:nvPr>
            <p:ph type="title" idx="16"/>
          </p:nvPr>
        </p:nvSpPr>
        <p:spPr>
          <a:xfrm>
            <a:off x="5344350" y="1411200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6" name="Google Shape;716;p39"/>
          <p:cNvSpPr txBox="1">
            <a:spLocks noGrp="1"/>
          </p:cNvSpPr>
          <p:nvPr>
            <p:ph type="title" idx="17"/>
          </p:nvPr>
        </p:nvSpPr>
        <p:spPr>
          <a:xfrm>
            <a:off x="1624650" y="1377875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7" name="Google Shape;717;p39"/>
          <p:cNvSpPr txBox="1">
            <a:spLocks noGrp="1"/>
          </p:cNvSpPr>
          <p:nvPr>
            <p:ph type="title" idx="1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175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- Alt 2">
  <p:cSld name="BLANK_1_1_1_1_1_1_1_1_1_1_1_1_1_1_1_2">
    <p:bg>
      <p:bgPr>
        <a:solidFill>
          <a:schemeClr val="lt1"/>
        </a:solidFill>
        <a:effectLst/>
      </p:bgPr>
    </p:bg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0"/>
          <p:cNvSpPr txBox="1">
            <a:spLocks noGrp="1"/>
          </p:cNvSpPr>
          <p:nvPr>
            <p:ph type="body" idx="1"/>
          </p:nvPr>
        </p:nvSpPr>
        <p:spPr>
          <a:xfrm>
            <a:off x="1867950" y="203530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20" name="Google Shape;720;p40"/>
          <p:cNvSpPr txBox="1">
            <a:spLocks noGrp="1"/>
          </p:cNvSpPr>
          <p:nvPr>
            <p:ph type="body" idx="2"/>
          </p:nvPr>
        </p:nvSpPr>
        <p:spPr>
          <a:xfrm>
            <a:off x="1867950" y="340515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21" name="Google Shape;721;p40"/>
          <p:cNvSpPr txBox="1">
            <a:spLocks noGrp="1"/>
          </p:cNvSpPr>
          <p:nvPr>
            <p:ph type="body" idx="3"/>
          </p:nvPr>
        </p:nvSpPr>
        <p:spPr>
          <a:xfrm>
            <a:off x="5297575" y="203530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22" name="Google Shape;722;p40"/>
          <p:cNvSpPr txBox="1">
            <a:spLocks noGrp="1"/>
          </p:cNvSpPr>
          <p:nvPr>
            <p:ph type="body" idx="4"/>
          </p:nvPr>
        </p:nvSpPr>
        <p:spPr>
          <a:xfrm>
            <a:off x="5297575" y="340515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grpSp>
        <p:nvGrpSpPr>
          <p:cNvPr id="723" name="Google Shape;723;p40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724" name="Google Shape;724;p40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725" name="Google Shape;725;p40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6" name="Google Shape;726;p4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27" name="Google Shape;727;p40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728" name="Google Shape;728;p40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9" name="Google Shape;729;p4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0" name="Google Shape;730;p4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1" name="Google Shape;731;p4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32" name="Google Shape;732;p40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733" name="Google Shape;733;p4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4" name="Google Shape;734;p4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5" name="Google Shape;735;p4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36" name="Google Shape;736;p40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737" name="Google Shape;737;p40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8" name="Google Shape;738;p40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9" name="Google Shape;739;p4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40" name="Google Shape;740;p4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41" name="Google Shape;741;p4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742" name="Google Shape;742;p40"/>
          <p:cNvSpPr/>
          <p:nvPr/>
        </p:nvSpPr>
        <p:spPr>
          <a:xfrm rot="10800000" flipH="1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3" name="Google Shape;743;p40"/>
          <p:cNvSpPr/>
          <p:nvPr/>
        </p:nvSpPr>
        <p:spPr>
          <a:xfrm rot="10800000" flipH="1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4" name="Google Shape;744;p40"/>
          <p:cNvSpPr/>
          <p:nvPr/>
        </p:nvSpPr>
        <p:spPr>
          <a:xfrm rot="10800000" flipH="1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5" name="Google Shape;745;p40"/>
          <p:cNvSpPr/>
          <p:nvPr/>
        </p:nvSpPr>
        <p:spPr>
          <a:xfrm rot="10800000" flipH="1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6" name="Google Shape;746;p40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47" name="Google Shape;747;p40"/>
          <p:cNvSpPr txBox="1">
            <a:spLocks noGrp="1"/>
          </p:cNvSpPr>
          <p:nvPr>
            <p:ph type="title" idx="5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40"/>
          <p:cNvSpPr txBox="1">
            <a:spLocks noGrp="1"/>
          </p:cNvSpPr>
          <p:nvPr>
            <p:ph type="subTitle" idx="6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49" name="Google Shape;749;p40"/>
          <p:cNvSpPr txBox="1">
            <a:spLocks noGrp="1"/>
          </p:cNvSpPr>
          <p:nvPr>
            <p:ph type="subTitle" idx="7"/>
          </p:nvPr>
        </p:nvSpPr>
        <p:spPr>
          <a:xfrm>
            <a:off x="1867950" y="169227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40"/>
          <p:cNvSpPr txBox="1">
            <a:spLocks noGrp="1"/>
          </p:cNvSpPr>
          <p:nvPr>
            <p:ph type="subTitle" idx="8"/>
          </p:nvPr>
        </p:nvSpPr>
        <p:spPr>
          <a:xfrm>
            <a:off x="1867950" y="306212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40"/>
          <p:cNvSpPr txBox="1">
            <a:spLocks noGrp="1"/>
          </p:cNvSpPr>
          <p:nvPr>
            <p:ph type="subTitle" idx="9"/>
          </p:nvPr>
        </p:nvSpPr>
        <p:spPr>
          <a:xfrm>
            <a:off x="5297575" y="169227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40"/>
          <p:cNvSpPr txBox="1">
            <a:spLocks noGrp="1"/>
          </p:cNvSpPr>
          <p:nvPr>
            <p:ph type="subTitle" idx="13"/>
          </p:nvPr>
        </p:nvSpPr>
        <p:spPr>
          <a:xfrm>
            <a:off x="5297575" y="306212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3" name="Google Shape;753;p40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611">
          <p15:clr>
            <a:srgbClr val="E46962"/>
          </p15:clr>
        </p15:guide>
        <p15:guide id="2" pos="3407">
          <p15:clr>
            <a:srgbClr val="E46962"/>
          </p15:clr>
        </p15:guide>
        <p15:guide id="3" pos="2262">
          <p15:clr>
            <a:srgbClr val="E46962"/>
          </p15:clr>
        </p15:guide>
        <p15:guide id="4" orient="horz" pos="1006">
          <p15:clr>
            <a:srgbClr val="E46962"/>
          </p15:clr>
        </p15:guide>
        <p15:guide id="5" pos="1175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- Alt 3">
  <p:cSld name="BLANK_1_1_1_1_1_1_1_1_1_1_1_1_1_1_1_2_1">
    <p:bg>
      <p:bgPr>
        <a:solidFill>
          <a:schemeClr val="lt1"/>
        </a:solidFill>
        <a:effectLst/>
      </p:bgPr>
    </p:bg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1"/>
          <p:cNvSpPr txBox="1">
            <a:spLocks noGrp="1"/>
          </p:cNvSpPr>
          <p:nvPr>
            <p:ph type="title"/>
          </p:nvPr>
        </p:nvSpPr>
        <p:spPr>
          <a:xfrm>
            <a:off x="104850" y="2155850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41"/>
          <p:cNvSpPr txBox="1">
            <a:spLocks noGrp="1"/>
          </p:cNvSpPr>
          <p:nvPr>
            <p:ph type="title" idx="2"/>
          </p:nvPr>
        </p:nvSpPr>
        <p:spPr>
          <a:xfrm>
            <a:off x="1932925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41"/>
          <p:cNvSpPr txBox="1">
            <a:spLocks noGrp="1"/>
          </p:cNvSpPr>
          <p:nvPr>
            <p:ph type="title" idx="3"/>
          </p:nvPr>
        </p:nvSpPr>
        <p:spPr>
          <a:xfrm>
            <a:off x="3761000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41"/>
          <p:cNvSpPr txBox="1">
            <a:spLocks noGrp="1"/>
          </p:cNvSpPr>
          <p:nvPr>
            <p:ph type="title" idx="4"/>
          </p:nvPr>
        </p:nvSpPr>
        <p:spPr>
          <a:xfrm>
            <a:off x="5607150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41"/>
          <p:cNvSpPr txBox="1">
            <a:spLocks noGrp="1"/>
          </p:cNvSpPr>
          <p:nvPr>
            <p:ph type="title" idx="5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60" name="Google Shape;760;p41"/>
          <p:cNvSpPr txBox="1">
            <a:spLocks noGrp="1"/>
          </p:cNvSpPr>
          <p:nvPr>
            <p:ph type="subTitle" idx="1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cxnSp>
        <p:nvCxnSpPr>
          <p:cNvPr id="761" name="Google Shape;761;p41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2" name="Google Shape;762;p41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763" name="Google Shape;763;p41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764" name="Google Shape;764;p41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65" name="Google Shape;765;p4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66" name="Google Shape;766;p41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767" name="Google Shape;767;p41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68" name="Google Shape;768;p4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69" name="Google Shape;769;p4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0" name="Google Shape;770;p41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71" name="Google Shape;771;p41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772" name="Google Shape;772;p4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3" name="Google Shape;773;p4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4" name="Google Shape;774;p4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75" name="Google Shape;775;p41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776" name="Google Shape;776;p41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7" name="Google Shape;777;p41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8" name="Google Shape;778;p4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9" name="Google Shape;779;p4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80" name="Google Shape;780;p41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781" name="Google Shape;781;p41"/>
          <p:cNvSpPr/>
          <p:nvPr/>
        </p:nvSpPr>
        <p:spPr>
          <a:xfrm rot="10800000" flipH="1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82" name="Google Shape;782;p41"/>
          <p:cNvSpPr/>
          <p:nvPr/>
        </p:nvSpPr>
        <p:spPr>
          <a:xfrm rot="10800000" flipH="1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83" name="Google Shape;783;p41"/>
          <p:cNvSpPr/>
          <p:nvPr/>
        </p:nvSpPr>
        <p:spPr>
          <a:xfrm rot="10800000" flipH="1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84" name="Google Shape;784;p41"/>
          <p:cNvSpPr/>
          <p:nvPr/>
        </p:nvSpPr>
        <p:spPr>
          <a:xfrm rot="10800000" flipH="1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85" name="Google Shape;785;p41"/>
          <p:cNvSpPr txBox="1">
            <a:spLocks noGrp="1"/>
          </p:cNvSpPr>
          <p:nvPr>
            <p:ph type="body" idx="6"/>
          </p:nvPr>
        </p:nvSpPr>
        <p:spPr>
          <a:xfrm>
            <a:off x="10490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86" name="Google Shape;786;p41"/>
          <p:cNvSpPr txBox="1">
            <a:spLocks noGrp="1"/>
          </p:cNvSpPr>
          <p:nvPr>
            <p:ph type="body" idx="7"/>
          </p:nvPr>
        </p:nvSpPr>
        <p:spPr>
          <a:xfrm>
            <a:off x="1932925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87" name="Google Shape;787;p41"/>
          <p:cNvSpPr txBox="1">
            <a:spLocks noGrp="1"/>
          </p:cNvSpPr>
          <p:nvPr>
            <p:ph type="body" idx="8"/>
          </p:nvPr>
        </p:nvSpPr>
        <p:spPr>
          <a:xfrm>
            <a:off x="376100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88" name="Google Shape;788;p41"/>
          <p:cNvSpPr txBox="1">
            <a:spLocks noGrp="1"/>
          </p:cNvSpPr>
          <p:nvPr>
            <p:ph type="body" idx="9"/>
          </p:nvPr>
        </p:nvSpPr>
        <p:spPr>
          <a:xfrm>
            <a:off x="560715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89" name="Google Shape;789;p41"/>
          <p:cNvSpPr txBox="1">
            <a:spLocks noGrp="1"/>
          </p:cNvSpPr>
          <p:nvPr>
            <p:ph type="title" idx="13"/>
          </p:nvPr>
        </p:nvSpPr>
        <p:spPr>
          <a:xfrm>
            <a:off x="239975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0" name="Google Shape;790;p41"/>
          <p:cNvSpPr txBox="1">
            <a:spLocks noGrp="1"/>
          </p:cNvSpPr>
          <p:nvPr>
            <p:ph type="title" idx="14"/>
          </p:nvPr>
        </p:nvSpPr>
        <p:spPr>
          <a:xfrm>
            <a:off x="2009500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1" name="Google Shape;791;p41"/>
          <p:cNvSpPr txBox="1">
            <a:spLocks noGrp="1"/>
          </p:cNvSpPr>
          <p:nvPr>
            <p:ph type="title" idx="15"/>
          </p:nvPr>
        </p:nvSpPr>
        <p:spPr>
          <a:xfrm>
            <a:off x="3895425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2" name="Google Shape;792;p41"/>
          <p:cNvSpPr txBox="1">
            <a:spLocks noGrp="1"/>
          </p:cNvSpPr>
          <p:nvPr>
            <p:ph type="title" idx="16"/>
          </p:nvPr>
        </p:nvSpPr>
        <p:spPr>
          <a:xfrm>
            <a:off x="5704700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3" name="Google Shape;793;p41"/>
          <p:cNvSpPr txBox="1">
            <a:spLocks noGrp="1"/>
          </p:cNvSpPr>
          <p:nvPr>
            <p:ph type="title" idx="17"/>
          </p:nvPr>
        </p:nvSpPr>
        <p:spPr>
          <a:xfrm>
            <a:off x="38100" y="319650"/>
            <a:ext cx="18279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94" name="Google Shape;794;p41"/>
          <p:cNvSpPr txBox="1">
            <a:spLocks noGrp="1"/>
          </p:cNvSpPr>
          <p:nvPr>
            <p:ph type="title" idx="1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611">
          <p15:clr>
            <a:srgbClr val="E46962"/>
          </p15:clr>
        </p15:guide>
        <p15:guide id="2" pos="3431">
          <p15:clr>
            <a:srgbClr val="E46962"/>
          </p15:clr>
        </p15:guide>
        <p15:guide id="3" pos="2262">
          <p15:clr>
            <a:srgbClr val="E46962"/>
          </p15:clr>
        </p15:guide>
        <p15:guide id="4" pos="1173">
          <p15:clr>
            <a:srgbClr val="E46962"/>
          </p15:clr>
        </p15:guide>
        <p15:guide id="5" pos="1408">
          <p15:clr>
            <a:srgbClr val="E46962"/>
          </p15:clr>
        </p15:guide>
        <p15:guide id="6" pos="1175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s with caption">
  <p:cSld name="BLANK_1_1_1_1_1_1_1_1_1_1_1_1_1_1_1_1_1_1_2">
    <p:bg>
      <p:bgPr>
        <a:solidFill>
          <a:schemeClr val="lt1"/>
        </a:solidFill>
        <a:effectLst/>
      </p:bgPr>
    </p:bg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2"/>
          <p:cNvSpPr txBox="1">
            <a:spLocks noGrp="1"/>
          </p:cNvSpPr>
          <p:nvPr>
            <p:ph type="title"/>
          </p:nvPr>
        </p:nvSpPr>
        <p:spPr>
          <a:xfrm>
            <a:off x="38100" y="397750"/>
            <a:ext cx="19482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97" name="Google Shape;797;p42"/>
          <p:cNvGrpSpPr/>
          <p:nvPr/>
        </p:nvGrpSpPr>
        <p:grpSpPr>
          <a:xfrm rot="10800000">
            <a:off x="5657179" y="-1"/>
            <a:ext cx="3486840" cy="2906092"/>
            <a:chOff x="312900" y="2793625"/>
            <a:chExt cx="2221200" cy="1851250"/>
          </a:xfrm>
        </p:grpSpPr>
        <p:grpSp>
          <p:nvGrpSpPr>
            <p:cNvPr id="798" name="Google Shape;798;p42"/>
            <p:cNvGrpSpPr/>
            <p:nvPr/>
          </p:nvGrpSpPr>
          <p:grpSpPr>
            <a:xfrm>
              <a:off x="312900" y="2793625"/>
              <a:ext cx="1851000" cy="1851250"/>
              <a:chOff x="461225" y="3249175"/>
              <a:chExt cx="1851000" cy="1851250"/>
            </a:xfrm>
          </p:grpSpPr>
          <p:grpSp>
            <p:nvGrpSpPr>
              <p:cNvPr id="799" name="Google Shape;799;p42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800" name="Google Shape;800;p4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1" name="Google Shape;801;p4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2" name="Google Shape;802;p4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3" name="Google Shape;803;p4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04" name="Google Shape;804;p42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805" name="Google Shape;805;p4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6" name="Google Shape;806;p4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7" name="Google Shape;807;p4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8" name="Google Shape;808;p4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9" name="Google Shape;809;p4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10" name="Google Shape;810;p42"/>
              <p:cNvGrpSpPr/>
              <p:nvPr/>
            </p:nvGrpSpPr>
            <p:grpSpPr>
              <a:xfrm>
                <a:off x="461225" y="3989700"/>
                <a:ext cx="1480800" cy="1110725"/>
                <a:chOff x="461225" y="3249175"/>
                <a:chExt cx="1480800" cy="1110725"/>
              </a:xfrm>
            </p:grpSpPr>
            <p:sp>
              <p:nvSpPr>
                <p:cNvPr id="811" name="Google Shape;811;p4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2" name="Google Shape;812;p4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3" name="Google Shape;813;p4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4" name="Google Shape;814;p42"/>
                <p:cNvSpPr/>
                <p:nvPr/>
              </p:nvSpPr>
              <p:spPr>
                <a:xfrm>
                  <a:off x="1201625" y="3989700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15" name="Google Shape;815;p42"/>
              <p:cNvGrpSpPr/>
              <p:nvPr/>
            </p:nvGrpSpPr>
            <p:grpSpPr>
              <a:xfrm>
                <a:off x="831425" y="4360025"/>
                <a:ext cx="1480800" cy="370200"/>
                <a:chOff x="831425" y="3249175"/>
                <a:chExt cx="1480800" cy="370200"/>
              </a:xfrm>
            </p:grpSpPr>
            <p:sp>
              <p:nvSpPr>
                <p:cNvPr id="816" name="Google Shape;816;p4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7" name="Google Shape;817;p4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8" name="Google Shape;818;p4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9" name="Google Shape;819;p4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820" name="Google Shape;820;p42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821" name="Google Shape;821;p42"/>
          <p:cNvSpPr>
            <a:spLocks noGrp="1"/>
          </p:cNvSpPr>
          <p:nvPr>
            <p:ph type="pic" idx="2"/>
          </p:nvPr>
        </p:nvSpPr>
        <p:spPr>
          <a:xfrm>
            <a:off x="1200750" y="9847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22" name="Google Shape;822;p42"/>
          <p:cNvSpPr>
            <a:spLocks noGrp="1"/>
          </p:cNvSpPr>
          <p:nvPr>
            <p:ph type="pic" idx="3"/>
          </p:nvPr>
        </p:nvSpPr>
        <p:spPr>
          <a:xfrm>
            <a:off x="3747300" y="92198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23" name="Google Shape;823;p42"/>
          <p:cNvSpPr>
            <a:spLocks noGrp="1"/>
          </p:cNvSpPr>
          <p:nvPr>
            <p:ph type="pic" idx="4"/>
          </p:nvPr>
        </p:nvSpPr>
        <p:spPr>
          <a:xfrm>
            <a:off x="6080650" y="9414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24" name="Google Shape;824;p42"/>
          <p:cNvSpPr txBox="1">
            <a:spLocks noGrp="1"/>
          </p:cNvSpPr>
          <p:nvPr>
            <p:ph type="subTitle" idx="1"/>
          </p:nvPr>
        </p:nvSpPr>
        <p:spPr>
          <a:xfrm>
            <a:off x="94775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5" name="Google Shape;825;p42"/>
          <p:cNvSpPr txBox="1">
            <a:spLocks noGrp="1"/>
          </p:cNvSpPr>
          <p:nvPr>
            <p:ph type="title" idx="5"/>
          </p:nvPr>
        </p:nvSpPr>
        <p:spPr>
          <a:xfrm>
            <a:off x="111185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6" name="Google Shape;826;p42"/>
          <p:cNvSpPr txBox="1">
            <a:spLocks noGrp="1"/>
          </p:cNvSpPr>
          <p:nvPr>
            <p:ph type="subTitle" idx="6"/>
          </p:nvPr>
        </p:nvSpPr>
        <p:spPr>
          <a:xfrm>
            <a:off x="352860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7" name="Google Shape;827;p42"/>
          <p:cNvSpPr txBox="1">
            <a:spLocks noGrp="1"/>
          </p:cNvSpPr>
          <p:nvPr>
            <p:ph type="title" idx="7"/>
          </p:nvPr>
        </p:nvSpPr>
        <p:spPr>
          <a:xfrm>
            <a:off x="369270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8" name="Google Shape;828;p42"/>
          <p:cNvSpPr txBox="1">
            <a:spLocks noGrp="1"/>
          </p:cNvSpPr>
          <p:nvPr>
            <p:ph type="subTitle" idx="8"/>
          </p:nvPr>
        </p:nvSpPr>
        <p:spPr>
          <a:xfrm>
            <a:off x="586195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9" name="Google Shape;829;p42"/>
          <p:cNvSpPr txBox="1">
            <a:spLocks noGrp="1"/>
          </p:cNvSpPr>
          <p:nvPr>
            <p:ph type="title" idx="9"/>
          </p:nvPr>
        </p:nvSpPr>
        <p:spPr>
          <a:xfrm>
            <a:off x="602605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0" name="Google Shape;830;p42"/>
          <p:cNvSpPr txBox="1">
            <a:spLocks noGrp="1"/>
          </p:cNvSpPr>
          <p:nvPr>
            <p:ph type="title" idx="13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831" name="Google Shape;831;p42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34" name="Google Shape;834;p4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43" name="Google Shape;843;p4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8" name="Google Shape;848;p4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5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53" name="Google Shape;853;p5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4" name="Google Shape;854;p5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3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0" name="Google Shape;860;p53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61" name="Google Shape;861;p53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62" name="Google Shape;862;p53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63" name="Google Shape;863;p53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64" name="Google Shape;864;p53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65" name="Google Shape;865;p53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Title, body and image"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8" name="Google Shape;868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69" name="Google Shape;869;p54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Two big ideas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5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55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73" name="Google Shape;873;p55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74" name="Google Shape;874;p55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5" name="Google Shape;875;p55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Three big ideas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56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78" name="Google Shape;878;p56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79" name="Google Shape;879;p56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0" name="Google Shape;880;p56"/>
          <p:cNvSpPr txBox="1">
            <a:spLocks noGrp="1"/>
          </p:cNvSpPr>
          <p:nvPr>
            <p:ph type="subTitle" idx="3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81" name="Google Shape;881;p56"/>
          <p:cNvSpPr txBox="1">
            <a:spLocks noGrp="1"/>
          </p:cNvSpPr>
          <p:nvPr>
            <p:ph type="subTitle" idx="4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82" name="Google Shape;882;p56"/>
          <p:cNvSpPr txBox="1">
            <a:spLocks noGrp="1"/>
          </p:cNvSpPr>
          <p:nvPr>
            <p:ph type="subTitle" idx="5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83" name="Google Shape;883;p56"/>
          <p:cNvSpPr txBox="1">
            <a:spLocks noGrp="1"/>
          </p:cNvSpPr>
          <p:nvPr>
            <p:ph type="body" idx="6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Four big ideas"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7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86" name="Google Shape;886;p57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87" name="Google Shape;887;p57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88" name="Google Shape;888;p57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89" name="Google Shape;889;p57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57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1" name="Google Shape;891;p57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2" name="Google Shape;892;p57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3" name="Google Shape;893;p57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 and image"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6" name="Google Shape;896;p58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Two storyboards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9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99" name="Google Shape;899;p59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00" name="Google Shape;900;p59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01" name="Google Shape;901;p59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59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04" name="Google Shape;904;p59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Three storyboards"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60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07" name="Google Shape;907;p60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908" name="Google Shape;908;p60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909" name="Google Shape;909;p60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10" name="Google Shape;910;p60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911" name="Google Shape;911;p60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12" name="Google Shape;912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3" name="Google Shape;913;p60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4" name="Google Shape;914;p60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5" name="Google Shape;915;p60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Image only"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1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Image grid"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62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0" name="Google Shape;920;p62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1" name="Google Shape;921;p62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2" name="Google Shape;922;p62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3" name="Google Shape;923;p62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4" name="Google Shape;924;p62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5" name="Google Shape;925;p62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6" name="Google Shape;926;p62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7" name="Google Shape;927;p62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8" name="Google Shape;928;p62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0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02800" y="197225"/>
            <a:ext cx="6537900" cy="1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Sans"/>
              <a:buNone/>
              <a:defRPr sz="3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3439325" y="1502775"/>
            <a:ext cx="5344800" cy="24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png"/><Relationship Id="rId5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63"/>
          <p:cNvSpPr txBox="1">
            <a:spLocks noGrp="1"/>
          </p:cNvSpPr>
          <p:nvPr>
            <p:ph type="subTitle" idx="2"/>
          </p:nvPr>
        </p:nvSpPr>
        <p:spPr>
          <a:xfrm>
            <a:off x="138475" y="228600"/>
            <a:ext cx="3121200" cy="11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Arial"/>
                <a:ea typeface="Arial"/>
                <a:cs typeface="Arial"/>
                <a:sym typeface="Arial"/>
              </a:rPr>
              <a:t>University of San Diego</a:t>
            </a:r>
            <a:br>
              <a:rPr lang="en" sz="1600" b="1">
                <a:latin typeface="Arial"/>
                <a:ea typeface="Arial"/>
                <a:cs typeface="Arial"/>
                <a:sym typeface="Arial"/>
              </a:rPr>
            </a:br>
            <a:r>
              <a:rPr lang="en" sz="1600" b="1">
                <a:latin typeface="Arial"/>
                <a:ea typeface="Arial"/>
                <a:cs typeface="Arial"/>
                <a:sym typeface="Arial"/>
              </a:rPr>
              <a:t>Prof.  </a:t>
            </a:r>
            <a:r>
              <a:rPr lang="en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Dave Friesen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63"/>
          <p:cNvSpPr txBox="1">
            <a:spLocks noGrp="1"/>
          </p:cNvSpPr>
          <p:nvPr>
            <p:ph type="title"/>
          </p:nvPr>
        </p:nvSpPr>
        <p:spPr>
          <a:xfrm>
            <a:off x="74600" y="1439325"/>
            <a:ext cx="6931500" cy="18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 b="1">
                <a:latin typeface="Arial"/>
                <a:ea typeface="Arial"/>
                <a:cs typeface="Arial"/>
                <a:sym typeface="Arial"/>
              </a:rPr>
              <a:t>Machine learning: Fundamentals and Applications (AAI-510-03)</a:t>
            </a:r>
            <a:endParaRPr sz="5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63"/>
          <p:cNvSpPr txBox="1">
            <a:spLocks noGrp="1"/>
          </p:cNvSpPr>
          <p:nvPr>
            <p:ph type="subTitle" idx="1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Aditi Jha &amp; James McCarthy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68"/>
          <p:cNvSpPr txBox="1">
            <a:spLocks noGrp="1"/>
          </p:cNvSpPr>
          <p:nvPr>
            <p:ph type="title" idx="3"/>
          </p:nvPr>
        </p:nvSpPr>
        <p:spPr>
          <a:xfrm>
            <a:off x="5822805" y="579481"/>
            <a:ext cx="3069415" cy="374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ra" panose="020B0604020202020204" charset="0"/>
                <a:ea typeface="Sora Light"/>
                <a:cs typeface="Sora" panose="020B0604020202020204" charset="0"/>
                <a:sym typeface="Arial"/>
              </a:rPr>
              <a:t>Sentence-BERT + Random Forest</a:t>
            </a:r>
            <a:endParaRPr dirty="0"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987" name="Google Shape;987;p68"/>
          <p:cNvSpPr txBox="1">
            <a:spLocks noGrp="1"/>
          </p:cNvSpPr>
          <p:nvPr>
            <p:ph type="title" idx="5"/>
          </p:nvPr>
        </p:nvSpPr>
        <p:spPr>
          <a:xfrm>
            <a:off x="2524116" y="165995"/>
            <a:ext cx="3869757" cy="40870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Performance</a:t>
            </a:r>
            <a:endParaRPr dirty="0"/>
          </a:p>
        </p:txBody>
      </p:sp>
      <p:sp>
        <p:nvSpPr>
          <p:cNvPr id="988" name="Google Shape;988;p68"/>
          <p:cNvSpPr txBox="1">
            <a:spLocks noGrp="1"/>
          </p:cNvSpPr>
          <p:nvPr>
            <p:ph type="title" idx="4"/>
          </p:nvPr>
        </p:nvSpPr>
        <p:spPr>
          <a:xfrm>
            <a:off x="38100" y="93150"/>
            <a:ext cx="1697700" cy="277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University of San Diego</a:t>
            </a:r>
            <a:endParaRPr sz="1000" dirty="0">
              <a:latin typeface="+mj-lt"/>
            </a:endParaRPr>
          </a:p>
        </p:txBody>
      </p:sp>
      <p:sp>
        <p:nvSpPr>
          <p:cNvPr id="990" name="Google Shape;990;p68"/>
          <p:cNvSpPr txBox="1">
            <a:spLocks noGrp="1"/>
          </p:cNvSpPr>
          <p:nvPr>
            <p:ph type="title" idx="7"/>
          </p:nvPr>
        </p:nvSpPr>
        <p:spPr>
          <a:xfrm>
            <a:off x="228600" y="4773281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AA1-510: Team 7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970" y="574704"/>
            <a:ext cx="2060345" cy="340783"/>
          </a:xfrm>
        </p:spPr>
        <p:txBody>
          <a:bodyPr/>
          <a:lstStyle/>
          <a:p>
            <a:pPr algn="ctr"/>
            <a:r>
              <a:rPr lang="en-US" dirty="0"/>
              <a:t>TF-IDF + Ridge Regression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483" y="915487"/>
            <a:ext cx="2974060" cy="2376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586" y="2433851"/>
            <a:ext cx="2438969" cy="2182481"/>
          </a:xfrm>
          <a:prstGeom prst="rect">
            <a:avLst/>
          </a:prstGeom>
        </p:spPr>
      </p:pic>
      <p:sp>
        <p:nvSpPr>
          <p:cNvPr id="12" name="Google Shape;986;p68"/>
          <p:cNvSpPr txBox="1">
            <a:spLocks noGrp="1"/>
          </p:cNvSpPr>
          <p:nvPr>
            <p:ph type="title" idx="3"/>
          </p:nvPr>
        </p:nvSpPr>
        <p:spPr>
          <a:xfrm>
            <a:off x="3478671" y="2103537"/>
            <a:ext cx="2192800" cy="374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ra" panose="020B0604020202020204" charset="0"/>
                <a:ea typeface="Sora Light"/>
                <a:cs typeface="Sora" panose="020B0604020202020204" charset="0"/>
                <a:sym typeface="Arial"/>
              </a:rPr>
              <a:t>Confusion Matrix (TF-IDF + R)</a:t>
            </a:r>
            <a:endParaRPr dirty="0">
              <a:latin typeface="Sora Light"/>
              <a:ea typeface="Sora Light"/>
              <a:cs typeface="Sora Light"/>
              <a:sym typeface="Sora Light"/>
            </a:endParaRPr>
          </a:p>
        </p:txBody>
      </p:sp>
      <p:pic>
        <p:nvPicPr>
          <p:cNvPr id="13" name="Google Shape;1037;p72" title="reviews1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9910" y="696258"/>
            <a:ext cx="2450321" cy="1407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627" y="894066"/>
            <a:ext cx="2956101" cy="236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6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73"/>
          <p:cNvSpPr txBox="1">
            <a:spLocks noGrp="1"/>
          </p:cNvSpPr>
          <p:nvPr>
            <p:ph type="title"/>
          </p:nvPr>
        </p:nvSpPr>
        <p:spPr>
          <a:xfrm>
            <a:off x="3387865" y="282450"/>
            <a:ext cx="2844123" cy="713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Deployment</a:t>
            </a:r>
            <a:endParaRPr dirty="0"/>
          </a:p>
        </p:txBody>
      </p:sp>
      <p:sp>
        <p:nvSpPr>
          <p:cNvPr id="1044" name="Google Shape;1044;p73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73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AAI-510:Team </a:t>
            </a:r>
            <a:r>
              <a:rPr lang="en-US" dirty="0" smtClean="0"/>
              <a:t>7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460395" y="2546274"/>
            <a:ext cx="1019908" cy="555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Service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2712517" y="3428484"/>
            <a:ext cx="738554" cy="780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83285" y="2546274"/>
            <a:ext cx="1055077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480303" y="1303582"/>
            <a:ext cx="1202982" cy="682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Page</a:t>
            </a:r>
            <a:endParaRPr lang="en-US" dirty="0"/>
          </a:p>
          <a:p>
            <a:pPr algn="ctr"/>
            <a:r>
              <a:rPr lang="en-US" dirty="0" smtClean="0"/>
              <a:t>Query</a:t>
            </a:r>
          </a:p>
          <a:p>
            <a:pPr algn="ctr"/>
            <a:r>
              <a:rPr lang="en-US" dirty="0" smtClean="0"/>
              <a:t>File Upload</a:t>
            </a:r>
          </a:p>
        </p:txBody>
      </p:sp>
      <p:cxnSp>
        <p:nvCxnSpPr>
          <p:cNvPr id="9" name="Straight Arrow Connector 8"/>
          <p:cNvCxnSpPr>
            <a:stCxn id="5" idx="1"/>
            <a:endCxn id="2" idx="3"/>
          </p:cNvCxnSpPr>
          <p:nvPr/>
        </p:nvCxnSpPr>
        <p:spPr>
          <a:xfrm flipH="1">
            <a:off x="2480303" y="2820595"/>
            <a:ext cx="1202982" cy="351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5" idx="0"/>
          </p:cNvCxnSpPr>
          <p:nvPr/>
        </p:nvCxnSpPr>
        <p:spPr>
          <a:xfrm>
            <a:off x="3081794" y="1985865"/>
            <a:ext cx="1129030" cy="5604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3" idx="4"/>
          </p:cNvCxnSpPr>
          <p:nvPr/>
        </p:nvCxnSpPr>
        <p:spPr>
          <a:xfrm flipH="1">
            <a:off x="3451071" y="3094915"/>
            <a:ext cx="759753" cy="7239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2"/>
            <a:endCxn id="2" idx="2"/>
          </p:cNvCxnSpPr>
          <p:nvPr/>
        </p:nvCxnSpPr>
        <p:spPr>
          <a:xfrm flipH="1" flipV="1">
            <a:off x="1970349" y="3101948"/>
            <a:ext cx="742168" cy="7169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745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75"/>
          <p:cNvSpPr txBox="1">
            <a:spLocks noGrp="1"/>
          </p:cNvSpPr>
          <p:nvPr>
            <p:ph type="title"/>
          </p:nvPr>
        </p:nvSpPr>
        <p:spPr>
          <a:xfrm>
            <a:off x="2662050" y="1569925"/>
            <a:ext cx="3819900" cy="10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65"/>
          <p:cNvSpPr txBox="1">
            <a:spLocks noGrp="1"/>
          </p:cNvSpPr>
          <p:nvPr>
            <p:ph type="title" idx="3"/>
          </p:nvPr>
        </p:nvSpPr>
        <p:spPr>
          <a:xfrm>
            <a:off x="115025" y="4774925"/>
            <a:ext cx="20529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46469"/>
                </a:solidFill>
                <a:latin typeface="Arial"/>
                <a:ea typeface="Arial"/>
                <a:cs typeface="Arial"/>
                <a:sym typeface="Arial"/>
              </a:rPr>
              <a:t> AAI-510: Team 7  </a:t>
            </a:r>
            <a:endParaRPr dirty="0"/>
          </a:p>
        </p:txBody>
      </p:sp>
      <p:sp>
        <p:nvSpPr>
          <p:cNvPr id="959" name="Google Shape;959;p65"/>
          <p:cNvSpPr txBox="1">
            <a:spLocks noGrp="1"/>
          </p:cNvSpPr>
          <p:nvPr>
            <p:ph type="title"/>
          </p:nvPr>
        </p:nvSpPr>
        <p:spPr>
          <a:xfrm>
            <a:off x="96025" y="1206300"/>
            <a:ext cx="65070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Predicting Customer Review Ratings with AI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65"/>
          <p:cNvSpPr txBox="1">
            <a:spLocks noGrp="1"/>
          </p:cNvSpPr>
          <p:nvPr>
            <p:ph type="subTitle" idx="1"/>
          </p:nvPr>
        </p:nvSpPr>
        <p:spPr>
          <a:xfrm>
            <a:off x="115025" y="2258250"/>
            <a:ext cx="5631600" cy="8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Turning Text Reviews into Actionable Insights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1" name="Google Shape;961;p65" title="reviews1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900" y="2258250"/>
            <a:ext cx="2450321" cy="1407279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65"/>
          <p:cNvSpPr txBox="1"/>
          <p:nvPr/>
        </p:nvSpPr>
        <p:spPr>
          <a:xfrm>
            <a:off x="0" y="412750"/>
            <a:ext cx="196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</a:rPr>
              <a:t>Title</a:t>
            </a:r>
            <a:endParaRPr sz="1800" b="1" dirty="0">
              <a:solidFill>
                <a:schemeClr val="l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183FCBE-8FE6-4E45-BA01-147EDE84BFD2}"/>
              </a:ext>
            </a:extLst>
          </p:cNvPr>
          <p:cNvSpPr txBox="1"/>
          <p:nvPr/>
        </p:nvSpPr>
        <p:spPr>
          <a:xfrm>
            <a:off x="-87464" y="80900"/>
            <a:ext cx="16538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lt"/>
              </a:rPr>
              <a:t>University of San Diego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66"/>
          <p:cNvSpPr txBox="1">
            <a:spLocks noGrp="1"/>
          </p:cNvSpPr>
          <p:nvPr>
            <p:ph type="title" idx="3"/>
          </p:nvPr>
        </p:nvSpPr>
        <p:spPr>
          <a:xfrm>
            <a:off x="115025" y="4774925"/>
            <a:ext cx="20529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46469"/>
                </a:solidFill>
                <a:latin typeface="Arial"/>
                <a:ea typeface="Arial"/>
                <a:cs typeface="Arial"/>
                <a:sym typeface="Arial"/>
              </a:rPr>
              <a:t> AAI-510  </a:t>
            </a:r>
            <a:endParaRPr dirty="0"/>
          </a:p>
        </p:txBody>
      </p:sp>
      <p:sp>
        <p:nvSpPr>
          <p:cNvPr id="968" name="Google Shape;968;p66"/>
          <p:cNvSpPr txBox="1">
            <a:spLocks noGrp="1"/>
          </p:cNvSpPr>
          <p:nvPr>
            <p:ph type="title"/>
          </p:nvPr>
        </p:nvSpPr>
        <p:spPr>
          <a:xfrm>
            <a:off x="53700" y="996900"/>
            <a:ext cx="6749100" cy="11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Thousands of Reviews, but no time to read them all.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66"/>
          <p:cNvSpPr txBox="1">
            <a:spLocks noGrp="1"/>
          </p:cNvSpPr>
          <p:nvPr>
            <p:ph type="subTitle" idx="1"/>
          </p:nvPr>
        </p:nvSpPr>
        <p:spPr>
          <a:xfrm>
            <a:off x="115025" y="2424795"/>
            <a:ext cx="5631600" cy="140727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" sz="1300" dirty="0">
              <a:latin typeface="Arial"/>
              <a:ea typeface="Arial"/>
              <a:cs typeface="Arial"/>
              <a:sym typeface="Arial"/>
            </a:endParaRPr>
          </a:p>
          <a:p>
            <a:pPr marL="412750" lvl="0" indent="-285750"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Businesses get flooded with online reviews every day.</a:t>
            </a:r>
          </a:p>
          <a:p>
            <a:pPr marL="127000" lvl="0" indent="0">
              <a:buSzPts val="1600"/>
            </a:pPr>
            <a:endParaRPr lang="en" sz="1400" dirty="0">
              <a:latin typeface="+mn-lt"/>
              <a:ea typeface="Arial"/>
              <a:cs typeface="Arial"/>
              <a:sym typeface="Arial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sz="1400" dirty="0">
                <a:latin typeface="+mn-lt"/>
                <a:ea typeface="Arial"/>
                <a:cs typeface="Arial"/>
                <a:sym typeface="Arial"/>
              </a:rPr>
              <a:t>Star ratings are useful—but often inconsistent or missing.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" sz="1400" dirty="0">
              <a:latin typeface="+mn-lt"/>
              <a:ea typeface="Arial"/>
              <a:cs typeface="Arial"/>
              <a:sym typeface="Arial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sz="1400" dirty="0">
                <a:latin typeface="+mn-lt"/>
                <a:ea typeface="Arial"/>
                <a:cs typeface="Arial"/>
                <a:sym typeface="Arial"/>
              </a:rPr>
              <a:t>Manually reviewing is slow, expensive, and impractical.</a:t>
            </a:r>
            <a:endParaRPr sz="1400" dirty="0"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970" name="Google Shape;970;p66" title="reviews1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900" y="2258250"/>
            <a:ext cx="2450321" cy="1407279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66"/>
          <p:cNvSpPr txBox="1"/>
          <p:nvPr/>
        </p:nvSpPr>
        <p:spPr>
          <a:xfrm>
            <a:off x="0" y="457200"/>
            <a:ext cx="152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</a:rPr>
              <a:t>The Problem</a:t>
            </a:r>
            <a:endParaRPr sz="1500" b="1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9315242-8D57-E3AC-42E4-0573C8756BAE}"/>
              </a:ext>
            </a:extLst>
          </p:cNvPr>
          <p:cNvSpPr txBox="1"/>
          <p:nvPr/>
        </p:nvSpPr>
        <p:spPr>
          <a:xfrm>
            <a:off x="-87464" y="80900"/>
            <a:ext cx="16538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lt"/>
              </a:rPr>
              <a:t>University of San Diego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67"/>
          <p:cNvSpPr txBox="1">
            <a:spLocks noGrp="1"/>
          </p:cNvSpPr>
          <p:nvPr>
            <p:ph type="title" idx="3"/>
          </p:nvPr>
        </p:nvSpPr>
        <p:spPr>
          <a:xfrm>
            <a:off x="115025" y="4774925"/>
            <a:ext cx="20529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46469"/>
                </a:solidFill>
                <a:latin typeface="Arial"/>
                <a:ea typeface="Arial"/>
                <a:cs typeface="Arial"/>
                <a:sym typeface="Arial"/>
              </a:rPr>
              <a:t>AAI-510  </a:t>
            </a:r>
            <a:endParaRPr dirty="0"/>
          </a:p>
        </p:txBody>
      </p:sp>
      <p:sp>
        <p:nvSpPr>
          <p:cNvPr id="977" name="Google Shape;977;p67"/>
          <p:cNvSpPr txBox="1">
            <a:spLocks noGrp="1"/>
          </p:cNvSpPr>
          <p:nvPr>
            <p:ph type="title"/>
          </p:nvPr>
        </p:nvSpPr>
        <p:spPr>
          <a:xfrm>
            <a:off x="53700" y="996900"/>
            <a:ext cx="6749100" cy="11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"/>
                <a:ea typeface="Arial"/>
                <a:cs typeface="Arial"/>
                <a:sym typeface="Arial"/>
              </a:rPr>
              <a:t>Can we predict rating from the review itself?</a:t>
            </a:r>
            <a:endParaRPr sz="3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3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3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67"/>
          <p:cNvSpPr txBox="1">
            <a:spLocks noGrp="1"/>
          </p:cNvSpPr>
          <p:nvPr>
            <p:ph type="subTitle" idx="1"/>
          </p:nvPr>
        </p:nvSpPr>
        <p:spPr>
          <a:xfrm>
            <a:off x="115025" y="2258249"/>
            <a:ext cx="5631600" cy="19559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endParaRPr lang="en"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endParaRPr lang="en"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endParaRPr lang="en"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605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</a:pPr>
            <a:endParaRPr lang="en"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605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</a:pPr>
            <a:endParaRPr lang="en"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605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</a:pPr>
            <a:endParaRPr lang="en"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lvl="0" indent="-2857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AI to </a:t>
            </a:r>
            <a:r>
              <a:rPr lang="en" sz="13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customer reviews</a:t>
            </a:r>
            <a:r>
              <a:rPr lang="en" sz="1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3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 the star rating</a:t>
            </a:r>
            <a:r>
              <a:rPr lang="en" sz="1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 to 5).</a:t>
            </a:r>
          </a:p>
          <a:p>
            <a:pPr marL="14605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</a:pPr>
            <a:endParaRPr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monitor satisfaction, detect unhappy customers, and find improvement areas.</a:t>
            </a:r>
            <a:endParaRPr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3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9" name="Google Shape;979;p67" title="reviews1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900" y="2258250"/>
            <a:ext cx="2450321" cy="1407279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67"/>
          <p:cNvSpPr txBox="1"/>
          <p:nvPr/>
        </p:nvSpPr>
        <p:spPr>
          <a:xfrm>
            <a:off x="0" y="457200"/>
            <a:ext cx="152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Our Goal</a:t>
            </a:r>
            <a:endParaRPr b="1" dirty="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7E8CD57-DD52-5B0B-B86A-3AC5F05A486D}"/>
              </a:ext>
            </a:extLst>
          </p:cNvPr>
          <p:cNvSpPr txBox="1"/>
          <p:nvPr/>
        </p:nvSpPr>
        <p:spPr>
          <a:xfrm>
            <a:off x="-87464" y="80900"/>
            <a:ext cx="16538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lt"/>
              </a:rPr>
              <a:t>University of San Diego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68"/>
          <p:cNvSpPr txBox="1">
            <a:spLocks noGrp="1"/>
          </p:cNvSpPr>
          <p:nvPr>
            <p:ph type="title"/>
          </p:nvPr>
        </p:nvSpPr>
        <p:spPr>
          <a:xfrm>
            <a:off x="3720075" y="633775"/>
            <a:ext cx="1836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Reviews</a:t>
            </a: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feedback)</a:t>
            </a:r>
            <a:endParaRPr sz="1200" dirty="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5000 product reviews from the real users.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Dataset has 5000 rows and 12 columns.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dirty="0"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986" name="Google Shape;986;p68"/>
          <p:cNvSpPr txBox="1">
            <a:spLocks noGrp="1"/>
          </p:cNvSpPr>
          <p:nvPr>
            <p:ph type="title" idx="3"/>
          </p:nvPr>
        </p:nvSpPr>
        <p:spPr>
          <a:xfrm>
            <a:off x="6140900" y="633775"/>
            <a:ext cx="17649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Yelp Reviews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(Service and business feedback)</a:t>
            </a:r>
            <a:endParaRPr sz="12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More than 100,000 of real reviews from real users.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Dataset has 100,000 rows and 9 columns.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987" name="Google Shape;987;p68"/>
          <p:cNvSpPr txBox="1">
            <a:spLocks noGrp="1"/>
          </p:cNvSpPr>
          <p:nvPr>
            <p:ph type="title" idx="5"/>
          </p:nvPr>
        </p:nvSpPr>
        <p:spPr>
          <a:xfrm>
            <a:off x="175575" y="370350"/>
            <a:ext cx="3544500" cy="49213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Data Sources</a:t>
            </a:r>
            <a:endParaRPr dirty="0"/>
          </a:p>
        </p:txBody>
      </p:sp>
      <p:sp>
        <p:nvSpPr>
          <p:cNvPr id="988" name="Google Shape;988;p68"/>
          <p:cNvSpPr txBox="1">
            <a:spLocks noGrp="1"/>
          </p:cNvSpPr>
          <p:nvPr>
            <p:ph type="title" idx="4"/>
          </p:nvPr>
        </p:nvSpPr>
        <p:spPr>
          <a:xfrm>
            <a:off x="38100" y="93150"/>
            <a:ext cx="1697700" cy="277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+mj-lt"/>
              </a:rPr>
              <a:t>University of San Diego</a:t>
            </a:r>
            <a:endParaRPr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89" name="Google Shape;989;p68"/>
          <p:cNvSpPr txBox="1">
            <a:spLocks noGrp="1"/>
          </p:cNvSpPr>
          <p:nvPr>
            <p:ph type="title" idx="6"/>
          </p:nvPr>
        </p:nvSpPr>
        <p:spPr>
          <a:xfrm>
            <a:off x="3720075" y="212575"/>
            <a:ext cx="42954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Massive Review Platforms</a:t>
            </a:r>
            <a:endParaRPr/>
          </a:p>
        </p:txBody>
      </p:sp>
      <p:sp>
        <p:nvSpPr>
          <p:cNvPr id="990" name="Google Shape;990;p68"/>
          <p:cNvSpPr txBox="1">
            <a:spLocks noGrp="1"/>
          </p:cNvSpPr>
          <p:nvPr>
            <p:ph type="title" idx="7"/>
          </p:nvPr>
        </p:nvSpPr>
        <p:spPr>
          <a:xfrm>
            <a:off x="228600" y="4773281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/>
            </a:r>
            <a:br>
              <a:rPr lang="en" dirty="0"/>
            </a:br>
            <a:r>
              <a:rPr lang="en" dirty="0"/>
              <a:t>AA1-510: Team 7</a:t>
            </a:r>
            <a:endParaRPr dirty="0"/>
          </a:p>
        </p:txBody>
      </p:sp>
      <p:sp>
        <p:nvSpPr>
          <p:cNvPr id="991" name="Google Shape;991;p68"/>
          <p:cNvSpPr/>
          <p:nvPr/>
        </p:nvSpPr>
        <p:spPr>
          <a:xfrm rot="10800000" flipH="1">
            <a:off x="3820800" y="552325"/>
            <a:ext cx="53232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992" name="Google Shape;992;p68" title="reviews2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75" y="862481"/>
            <a:ext cx="2153185" cy="13383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337457"/>
              </p:ext>
            </p:extLst>
          </p:nvPr>
        </p:nvGraphicFramePr>
        <p:xfrm>
          <a:off x="228601" y="2692941"/>
          <a:ext cx="8697036" cy="875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23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94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54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91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24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2892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6173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04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3810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8680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83598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4136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13055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effectLst/>
                        </a:rPr>
                        <a:t>Row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reviewerID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asin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reviewerName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helpful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 err="1">
                          <a:effectLst/>
                        </a:rPr>
                        <a:t>reviewText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overall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effectLst/>
                        </a:rPr>
                        <a:t>summary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 err="1">
                          <a:effectLst/>
                        </a:rPr>
                        <a:t>unixReviewTime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reviewTime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day_diff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helpful_yes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 err="1">
                          <a:effectLst/>
                        </a:rPr>
                        <a:t>total_vote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055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A3SBTW3WS4IQSN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B007WTAJTO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NaN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[0, 0]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No issues.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4.0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Four Stars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1406073600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2014-07-23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138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911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A18K1ODH1I2MVB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B007WTAJTO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0mie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[0, 0]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Purchased this for my device, it worked as adv...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5.0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MOAR SPACE!!!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1382659200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2013-10-25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409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911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A2FII3I2MBMUIA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B007WTAJTO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1K3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[0, 0]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it works as expected. I should have sprung for...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4.0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nothing to really say....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1356220800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2012-12-23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715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752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A3H99DFEG68SR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B007WTAJTO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1m2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[0, 0]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This think has worked out great.Had a diff. br...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5.0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Great buy at this price!!! *** UPDATE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1384992000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2013-11-21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382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911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A375ZM4U047O79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B007WTAJTO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2&amp;amp;1/2Men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[0, 0]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Bought it with Retail Packaging, arrived legit...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5.0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best deal around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1373673600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2013-07-13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513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240048"/>
              </p:ext>
            </p:extLst>
          </p:nvPr>
        </p:nvGraphicFramePr>
        <p:xfrm>
          <a:off x="228596" y="3775083"/>
          <a:ext cx="8697040" cy="10140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8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85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83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709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982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9470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2759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41427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4866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900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Row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review_id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user_id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business_id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stars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useful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funny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cool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text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date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83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KU_O5udG6zpxOg-VcAEodg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mh_-eMZ6K5RLWhZyISBhwA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XQfwVwDr-v0ZS3_CbbE5Xw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If you decide to eat here, just be aware it is...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2018-07-07 22:09:11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83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BiTunyQ73aT9WBnpR9DZGw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OyoGAe7OKpv6SyGZT5g77Q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7ATYjTIgM3jUlt4UM3IypQ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I've taken a lot of spin classes over the year...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2012-01-03 15:28:18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83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saUsX_uimxRlCVr67Z4Jig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8g_iMtfSiwikVnbP2etR0A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YjUWPpI6HXG530lwP-fb2A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Family diner. Had the buffet. Eclectic </a:t>
                      </a:r>
                      <a:r>
                        <a:rPr lang="en-US" sz="500" dirty="0" err="1">
                          <a:solidFill>
                            <a:schemeClr val="bg1"/>
                          </a:solidFill>
                          <a:effectLst/>
                        </a:rPr>
                        <a:t>assortm</a:t>
                      </a: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...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2014-02-05 20:30:30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83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AqPFMleE6RsU23_auESxiA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_7bHUi9Uuf5__HHc_Q8guQ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kxX2SOes4o-D3ZQBkiMRfA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Wow! Yummy, different, delicious. Our favo...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2015-01-04 00:01:03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83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Sx8TMOWLNuJBWer-0pcmoA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bcjbaE6dDog4jkNY91ncLQ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e4Vwtrqf-wpJfwesgvdgxQ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Cute interior and owner (?) gave us tour of up...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2017-01-14 20:54:15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75" marR="44775" marT="22388" marB="22388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68"/>
          <p:cNvSpPr txBox="1">
            <a:spLocks noGrp="1"/>
          </p:cNvSpPr>
          <p:nvPr>
            <p:ph type="title" idx="3"/>
          </p:nvPr>
        </p:nvSpPr>
        <p:spPr>
          <a:xfrm>
            <a:off x="4686659" y="851253"/>
            <a:ext cx="3069415" cy="374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Sora" panose="020B0604020202020204" charset="0"/>
                <a:ea typeface="Sora Light"/>
                <a:cs typeface="Sora" panose="020B0604020202020204" charset="0"/>
                <a:sym typeface="Arial"/>
              </a:rPr>
              <a:t>Amazon</a:t>
            </a:r>
            <a:endParaRPr dirty="0"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987" name="Google Shape;987;p68"/>
          <p:cNvSpPr txBox="1">
            <a:spLocks noGrp="1"/>
          </p:cNvSpPr>
          <p:nvPr>
            <p:ph type="title" idx="5"/>
          </p:nvPr>
        </p:nvSpPr>
        <p:spPr>
          <a:xfrm>
            <a:off x="2524116" y="165995"/>
            <a:ext cx="3869757" cy="40870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Rating Distributions</a:t>
            </a:r>
            <a:endParaRPr dirty="0"/>
          </a:p>
        </p:txBody>
      </p:sp>
      <p:sp>
        <p:nvSpPr>
          <p:cNvPr id="988" name="Google Shape;988;p68"/>
          <p:cNvSpPr txBox="1">
            <a:spLocks noGrp="1"/>
          </p:cNvSpPr>
          <p:nvPr>
            <p:ph type="title" idx="4"/>
          </p:nvPr>
        </p:nvSpPr>
        <p:spPr>
          <a:xfrm>
            <a:off x="38100" y="93150"/>
            <a:ext cx="1697700" cy="277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+mj-lt"/>
              </a:rPr>
              <a:t>University of San Diego</a:t>
            </a:r>
            <a:endParaRPr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90" name="Google Shape;990;p68"/>
          <p:cNvSpPr txBox="1">
            <a:spLocks noGrp="1"/>
          </p:cNvSpPr>
          <p:nvPr>
            <p:ph type="title" idx="7"/>
          </p:nvPr>
        </p:nvSpPr>
        <p:spPr>
          <a:xfrm>
            <a:off x="228600" y="4773281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AA1-510: Team 7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800" y="884541"/>
            <a:ext cx="1665300" cy="340783"/>
          </a:xfrm>
        </p:spPr>
        <p:txBody>
          <a:bodyPr/>
          <a:lstStyle/>
          <a:p>
            <a:pPr algn="ctr"/>
            <a:r>
              <a:rPr lang="en-US" dirty="0"/>
              <a:t>Yelp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66" y="1225325"/>
            <a:ext cx="3164673" cy="23708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658" y="1225324"/>
            <a:ext cx="3069415" cy="237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1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69"/>
          <p:cNvSpPr txBox="1">
            <a:spLocks noGrp="1"/>
          </p:cNvSpPr>
          <p:nvPr>
            <p:ph type="title" idx="14"/>
          </p:nvPr>
        </p:nvSpPr>
        <p:spPr>
          <a:xfrm>
            <a:off x="228600" y="4773281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AA1-510: Team 7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69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834500" cy="3090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University of San Diego</a:t>
            </a:r>
            <a:endParaRPr sz="1000" dirty="0">
              <a:latin typeface="+mj-lt"/>
            </a:endParaRPr>
          </a:p>
        </p:txBody>
      </p:sp>
      <p:sp>
        <p:nvSpPr>
          <p:cNvPr id="999" name="Google Shape;999;p69"/>
          <p:cNvSpPr txBox="1">
            <a:spLocks noGrp="1"/>
          </p:cNvSpPr>
          <p:nvPr>
            <p:ph type="title" idx="3"/>
          </p:nvPr>
        </p:nvSpPr>
        <p:spPr>
          <a:xfrm>
            <a:off x="102050" y="18015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Simple Word Counts (Bag of Words)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000" name="Google Shape;1000;p69"/>
          <p:cNvSpPr txBox="1">
            <a:spLocks noGrp="1"/>
          </p:cNvSpPr>
          <p:nvPr>
            <p:ph type="title" idx="5"/>
          </p:nvPr>
        </p:nvSpPr>
        <p:spPr>
          <a:xfrm>
            <a:off x="5166350" y="1801500"/>
            <a:ext cx="1834500" cy="381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Advanced AI – BERT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69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60555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We Tried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2" name="Google Shape;1002;p69"/>
          <p:cNvSpPr txBox="1">
            <a:spLocks noGrp="1"/>
          </p:cNvSpPr>
          <p:nvPr>
            <p:ph type="title" idx="4"/>
          </p:nvPr>
        </p:nvSpPr>
        <p:spPr>
          <a:xfrm>
            <a:off x="2581850" y="1801500"/>
            <a:ext cx="1939200" cy="381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Word Meaning Models(Embeddings)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03" name="Google Shape;1003;p69"/>
          <p:cNvSpPr txBox="1">
            <a:spLocks noGrp="1"/>
          </p:cNvSpPr>
          <p:nvPr>
            <p:ph type="body" idx="9"/>
          </p:nvPr>
        </p:nvSpPr>
        <p:spPr>
          <a:xfrm>
            <a:off x="5169200" y="2330575"/>
            <a:ext cx="2419200" cy="20625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model reads reviews like a human would.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understands tone, context, and even subtle language.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it knows </a:t>
            </a:r>
            <a:r>
              <a:rPr lang="en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“not bad at all”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actually positive.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accurate and reliable model for predicting ratings.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004" name="Google Shape;1004;p69"/>
          <p:cNvSpPr txBox="1">
            <a:spLocks noGrp="1"/>
          </p:cNvSpPr>
          <p:nvPr>
            <p:ph type="body" idx="1"/>
          </p:nvPr>
        </p:nvSpPr>
        <p:spPr>
          <a:xfrm>
            <a:off x="115025" y="2222500"/>
            <a:ext cx="1939200" cy="22542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counted how often words appeared in reviews.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Words like </a:t>
            </a:r>
            <a:r>
              <a:rPr lang="en" sz="1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“great”</a:t>
            </a:r>
            <a:r>
              <a:rPr lang="en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“bad”</a:t>
            </a:r>
            <a:r>
              <a:rPr lang="en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influenced the prediction.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use, but doesn’t understand meaning or context.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05" name="Google Shape;1005;p69"/>
          <p:cNvSpPr txBox="1">
            <a:spLocks noGrp="1"/>
          </p:cNvSpPr>
          <p:nvPr>
            <p:ph type="body" idx="7"/>
          </p:nvPr>
        </p:nvSpPr>
        <p:spPr>
          <a:xfrm>
            <a:off x="2529500" y="2222575"/>
            <a:ext cx="2089500" cy="20625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models understand relationships between words.</a:t>
            </a:r>
            <a:endParaRPr sz="1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they know that </a:t>
            </a:r>
            <a:r>
              <a:rPr lang="en" sz="13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“terrible”</a:t>
            </a:r>
            <a:r>
              <a:rPr lang="en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similar to </a:t>
            </a:r>
            <a:r>
              <a:rPr lang="en" sz="13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“awful.”</a:t>
            </a:r>
            <a:endParaRPr sz="13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give the AI a better grasp of tone and sentiment.</a:t>
            </a:r>
            <a:endParaRPr sz="1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Smarter, but still not personalized to our data.</a:t>
            </a:r>
            <a:endParaRPr sz="1300" dirty="0">
              <a:solidFill>
                <a:schemeClr val="dk1"/>
              </a:solidFill>
            </a:endParaRPr>
          </a:p>
        </p:txBody>
      </p:sp>
      <p:cxnSp>
        <p:nvCxnSpPr>
          <p:cNvPr id="1006" name="Google Shape;1006;p69"/>
          <p:cNvCxnSpPr/>
          <p:nvPr/>
        </p:nvCxnSpPr>
        <p:spPr>
          <a:xfrm rot="5400000">
            <a:off x="3572975" y="3148650"/>
            <a:ext cx="2489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7" name="Google Shape;1007;p69"/>
          <p:cNvCxnSpPr/>
          <p:nvPr/>
        </p:nvCxnSpPr>
        <p:spPr>
          <a:xfrm rot="5400000">
            <a:off x="1040825" y="3148650"/>
            <a:ext cx="2489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70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AAI-510: Team 7</a:t>
            </a:r>
            <a:endParaRPr/>
          </a:p>
        </p:txBody>
      </p:sp>
      <p:sp>
        <p:nvSpPr>
          <p:cNvPr id="1013" name="Google Shape;1013;p70"/>
          <p:cNvSpPr txBox="1">
            <a:spLocks noGrp="1"/>
          </p:cNvSpPr>
          <p:nvPr>
            <p:ph type="body" idx="9"/>
          </p:nvPr>
        </p:nvSpPr>
        <p:spPr>
          <a:xfrm>
            <a:off x="5842000" y="2217150"/>
            <a:ext cx="2434500" cy="21591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of looking at isolated words, it reads entire sentences.</a:t>
            </a:r>
            <a:b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captures the emotion, intent, and nuance in the review.</a:t>
            </a:r>
            <a:b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Then, it gives its best prediction of what rating the customer would have chosen.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014" name="Google Shape;1014;p70"/>
          <p:cNvSpPr txBox="1">
            <a:spLocks noGrp="1"/>
          </p:cNvSpPr>
          <p:nvPr>
            <p:ph type="title" idx="3"/>
          </p:nvPr>
        </p:nvSpPr>
        <p:spPr>
          <a:xfrm>
            <a:off x="115025" y="1679150"/>
            <a:ext cx="1834500" cy="266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Learns by Example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70"/>
          <p:cNvSpPr txBox="1">
            <a:spLocks noGrp="1"/>
          </p:cNvSpPr>
          <p:nvPr>
            <p:ph type="title" idx="4294967295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1016" name="Google Shape;1016;p70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834500" cy="2667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University of San Diego</a:t>
            </a:r>
            <a:endParaRPr sz="1000" dirty="0">
              <a:latin typeface="+mj-lt"/>
            </a:endParaRPr>
          </a:p>
        </p:txBody>
      </p:sp>
      <p:sp>
        <p:nvSpPr>
          <p:cNvPr id="1017" name="Google Shape;1017;p70"/>
          <p:cNvSpPr txBox="1">
            <a:spLocks noGrp="1"/>
          </p:cNvSpPr>
          <p:nvPr>
            <p:ph type="title" idx="2"/>
          </p:nvPr>
        </p:nvSpPr>
        <p:spPr>
          <a:xfrm>
            <a:off x="126900" y="650950"/>
            <a:ext cx="60555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How It Works</a:t>
            </a:r>
            <a:endParaRPr/>
          </a:p>
        </p:txBody>
      </p:sp>
      <p:sp>
        <p:nvSpPr>
          <p:cNvPr id="1018" name="Google Shape;1018;p70"/>
          <p:cNvSpPr txBox="1">
            <a:spLocks noGrp="1"/>
          </p:cNvSpPr>
          <p:nvPr>
            <p:ph type="title" idx="4"/>
          </p:nvPr>
        </p:nvSpPr>
        <p:spPr>
          <a:xfrm>
            <a:off x="2699850" y="1679250"/>
            <a:ext cx="2634300" cy="363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Understands Context and Tone</a:t>
            </a:r>
            <a:endParaRPr sz="1400" b="1">
              <a:solidFill>
                <a:srgbClr val="FF99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9" name="Google Shape;1019;p70"/>
          <p:cNvSpPr txBox="1">
            <a:spLocks noGrp="1"/>
          </p:cNvSpPr>
          <p:nvPr>
            <p:ph type="title" idx="5"/>
          </p:nvPr>
        </p:nvSpPr>
        <p:spPr>
          <a:xfrm>
            <a:off x="5884650" y="1679250"/>
            <a:ext cx="1939200" cy="432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Reads Like a Human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70"/>
          <p:cNvSpPr txBox="1">
            <a:spLocks noGrp="1"/>
          </p:cNvSpPr>
          <p:nvPr>
            <p:ph type="body" idx="6"/>
          </p:nvPr>
        </p:nvSpPr>
        <p:spPr>
          <a:xfrm>
            <a:off x="115025" y="2190750"/>
            <a:ext cx="2149800" cy="22119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gave the AI thousands of real reviews, each with a known rating.</a:t>
            </a:r>
            <a:endParaRPr sz="5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read them carefully and started to recognize patterns.</a:t>
            </a:r>
            <a:endParaRPr sz="5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Words like </a:t>
            </a:r>
            <a:r>
              <a:rPr lang="en" sz="5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“amazing,” “highly recommend,” “perfect”</a:t>
            </a:r>
            <a:r>
              <a:rPr lang="en" sz="5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5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lang="en" sz="5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usually 5 stars.</a:t>
            </a:r>
            <a:endParaRPr sz="5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42887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Phrases like </a:t>
            </a:r>
            <a:r>
              <a:rPr lang="en" sz="9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“never again,” “waste of money,” “terrible”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usually 1 star.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70"/>
          <p:cNvSpPr txBox="1">
            <a:spLocks noGrp="1"/>
          </p:cNvSpPr>
          <p:nvPr>
            <p:ph type="body" idx="7"/>
          </p:nvPr>
        </p:nvSpPr>
        <p:spPr>
          <a:xfrm>
            <a:off x="2766900" y="2217150"/>
            <a:ext cx="2567400" cy="23124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Knows the difference between “good” and “not good.”</a:t>
            </a:r>
            <a:b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5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Recognizes sarcasm, like:</a:t>
            </a:r>
            <a:b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“Just what I needed—another broken charger”</a:t>
            </a:r>
            <a:b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Understands how words change meaning depending on how they’re used.</a:t>
            </a:r>
            <a:endParaRPr sz="5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71"/>
          <p:cNvSpPr txBox="1">
            <a:spLocks noGrp="1"/>
          </p:cNvSpPr>
          <p:nvPr>
            <p:ph type="title"/>
          </p:nvPr>
        </p:nvSpPr>
        <p:spPr>
          <a:xfrm>
            <a:off x="2063100" y="1711500"/>
            <a:ext cx="5111700" cy="18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“It works perfectly, delivery was fast!”   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⭐⭐⭐⭐⭐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“I’m really disappointed. Broke after one day.” 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⭐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“Okay product, not amazing but not bad either.” 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⭐⭐⭐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71"/>
          <p:cNvSpPr txBox="1"/>
          <p:nvPr/>
        </p:nvSpPr>
        <p:spPr>
          <a:xfrm>
            <a:off x="228600" y="359825"/>
            <a:ext cx="3676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Review Text AI Prediction Example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1028" name="Google Shape;1028;p71"/>
          <p:cNvSpPr txBox="1"/>
          <p:nvPr/>
        </p:nvSpPr>
        <p:spPr>
          <a:xfrm>
            <a:off x="95250" y="4683725"/>
            <a:ext cx="1428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AAI-510:Team 7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1029" name="Google Shape;1029;p71" title="reviews2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125" y="3736800"/>
            <a:ext cx="2285887" cy="14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B0AB055-F68F-528D-D7CF-20ABDCE03DD9}"/>
              </a:ext>
            </a:extLst>
          </p:cNvPr>
          <p:cNvSpPr txBox="1"/>
          <p:nvPr/>
        </p:nvSpPr>
        <p:spPr>
          <a:xfrm>
            <a:off x="-87464" y="80900"/>
            <a:ext cx="16538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lt"/>
              </a:rPr>
              <a:t> University of San Diego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 OVERLAYS">
  <a:themeElements>
    <a:clrScheme name="Simple Light">
      <a:dk1>
        <a:srgbClr val="FFFFFF"/>
      </a:dk1>
      <a:lt1>
        <a:srgbClr val="353535"/>
      </a:lt1>
      <a:dk2>
        <a:srgbClr val="E3DFD6"/>
      </a:dk2>
      <a:lt2>
        <a:srgbClr val="F0B03B"/>
      </a:lt2>
      <a:accent1>
        <a:srgbClr val="FFEB67"/>
      </a:accent1>
      <a:accent2>
        <a:srgbClr val="FF5777"/>
      </a:accent2>
      <a:accent3>
        <a:srgbClr val="41CC6B"/>
      </a:accent3>
      <a:accent4>
        <a:srgbClr val="4285F4"/>
      </a:accent4>
      <a:accent5>
        <a:srgbClr val="69615E"/>
      </a:accent5>
      <a:accent6>
        <a:srgbClr val="FF866D"/>
      </a:accent6>
      <a:hlink>
        <a:srgbClr val="2A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823</Words>
  <Application>Microsoft Office PowerPoint</Application>
  <PresentationFormat>On-screen Show (16:9)</PresentationFormat>
  <Paragraphs>248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Sora Light</vt:lpstr>
      <vt:lpstr>IBM Plex Sans</vt:lpstr>
      <vt:lpstr>Sora SemiBold</vt:lpstr>
      <vt:lpstr>Calibri</vt:lpstr>
      <vt:lpstr>Times New Roman</vt:lpstr>
      <vt:lpstr>Arial</vt:lpstr>
      <vt:lpstr>Sora Medium</vt:lpstr>
      <vt:lpstr>Sora ExtraLight</vt:lpstr>
      <vt:lpstr>IBM Plex Sans SemiBold</vt:lpstr>
      <vt:lpstr>IBM Plex Sans Medium</vt:lpstr>
      <vt:lpstr>Sora</vt:lpstr>
      <vt:lpstr>Simple Light</vt:lpstr>
      <vt:lpstr>GEOMETRIC OVERLAYS</vt:lpstr>
      <vt:lpstr>Machine learning: Fundamentals and Applications (AAI-510-03)</vt:lpstr>
      <vt:lpstr> AAI-510: Team 7  </vt:lpstr>
      <vt:lpstr> AAI-510  </vt:lpstr>
      <vt:lpstr>AAI-510  </vt:lpstr>
      <vt:lpstr>Amazon Reviews (Product feedback) 5000 product reviews from the real users. Dataset has 5000 rows and 12 columns. </vt:lpstr>
      <vt:lpstr>Amazon</vt:lpstr>
      <vt:lpstr>AA1-510: Team 7 </vt:lpstr>
      <vt:lpstr>AAI-510: Team 7</vt:lpstr>
      <vt:lpstr> “It works perfectly, delivery was fast!”   ⭐⭐⭐⭐⭐ “I’m really disappointed. Broke after one day.” ⭐ “Okay product, not amazing but not bad either.” ⭐⭐⭐ </vt:lpstr>
      <vt:lpstr>Sentence-BERT + Random Forest</vt:lpstr>
      <vt:lpstr>Deployment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Fundamentals and Applications (AAI-510-03)</dc:title>
  <dc:creator>Jim McCarthy</dc:creator>
  <cp:lastModifiedBy>Jim McCarthy</cp:lastModifiedBy>
  <cp:revision>20</cp:revision>
  <dcterms:modified xsi:type="dcterms:W3CDTF">2025-06-23T00:00:41Z</dcterms:modified>
</cp:coreProperties>
</file>