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4" r:id="rId4"/>
    <p:sldId id="268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5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5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7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6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22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f.org/opendata/" TargetMode="External"/><Relationship Id="rId7" Type="http://schemas.openxmlformats.org/officeDocument/2006/relationships/hyperlink" Target="https://github.com/bigtoga/Project2" TargetMode="External"/><Relationship Id="rId2" Type="http://schemas.openxmlformats.org/officeDocument/2006/relationships/hyperlink" Target="https://www.dallasopendat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/liz-friedman/country-level-covid-19-datasets" TargetMode="External"/><Relationship Id="rId5" Type="http://schemas.openxmlformats.org/officeDocument/2006/relationships/hyperlink" Target="https://data.seattle.gov/" TargetMode="External"/><Relationship Id="rId4" Type="http://schemas.openxmlformats.org/officeDocument/2006/relationships/hyperlink" Target="https://data.texas.g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E3AB-225A-45C8-8042-945D505F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" y="2496711"/>
            <a:ext cx="8744943" cy="1232452"/>
          </a:xfrm>
        </p:spPr>
        <p:txBody>
          <a:bodyPr/>
          <a:lstStyle/>
          <a:p>
            <a:pPr algn="l"/>
            <a:r>
              <a:rPr lang="en-US" sz="4400" dirty="0"/>
              <a:t>Project 2:Group 4_Day 2 Proposal </a:t>
            </a:r>
          </a:p>
        </p:txBody>
      </p:sp>
    </p:spTree>
    <p:extLst>
      <p:ext uri="{BB962C8B-B14F-4D97-AF65-F5344CB8AC3E}">
        <p14:creationId xmlns:p14="http://schemas.microsoft.com/office/powerpoint/2010/main" val="14067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3CB4-8AF3-4ED6-AD35-FBD83814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4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D5FA-3950-402A-9509-6DF674D9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en-US" sz="1800" dirty="0"/>
              <a:t>Scott  Whigham</a:t>
            </a:r>
          </a:p>
          <a:p>
            <a:r>
              <a:rPr lang="en-US" sz="1800" dirty="0"/>
              <a:t>Henry Greyner</a:t>
            </a:r>
          </a:p>
          <a:p>
            <a:r>
              <a:rPr lang="en-US" sz="1800" dirty="0"/>
              <a:t>Austin Potts</a:t>
            </a:r>
          </a:p>
          <a:p>
            <a:r>
              <a:rPr lang="en-US" sz="1800" dirty="0"/>
              <a:t>Lansing Westlake</a:t>
            </a:r>
          </a:p>
          <a:p>
            <a:r>
              <a:rPr lang="en-US" sz="1800" dirty="0"/>
              <a:t>Nyarai Nhamoinesu</a:t>
            </a:r>
          </a:p>
        </p:txBody>
      </p:sp>
    </p:spTree>
    <p:extLst>
      <p:ext uri="{BB962C8B-B14F-4D97-AF65-F5344CB8AC3E}">
        <p14:creationId xmlns:p14="http://schemas.microsoft.com/office/powerpoint/2010/main" val="18938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3FFB-F491-47E9-8FA0-BB869A93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9CE4-2107-4900-9EF6-F62006C8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" y="2075290"/>
            <a:ext cx="11863346" cy="4587903"/>
          </a:xfrm>
        </p:spPr>
        <p:txBody>
          <a:bodyPr>
            <a:normAutofit/>
          </a:bodyPr>
          <a:lstStyle/>
          <a:p>
            <a:r>
              <a:rPr lang="en-US" sz="1400" dirty="0"/>
              <a:t>A brief articulation of your chosen topic and rationale</a:t>
            </a:r>
          </a:p>
          <a:p>
            <a:pPr lvl="1"/>
            <a:r>
              <a:rPr lang="en-US" sz="1400" dirty="0"/>
              <a:t>Topic: Impact of COVID19 on crime trends. (NY, San  Francisco, Seattle, Dallas)</a:t>
            </a:r>
          </a:p>
          <a:p>
            <a:r>
              <a:rPr lang="en-US" sz="1400" dirty="0"/>
              <a:t>A link to your data set(s) and a screenshot of the metadata if it exists.</a:t>
            </a:r>
          </a:p>
          <a:p>
            <a:pPr lvl="1"/>
            <a:r>
              <a:rPr lang="en-US" sz="1400" dirty="0"/>
              <a:t>Dallas Open data portal:  </a:t>
            </a:r>
            <a:r>
              <a:rPr lang="en-US" sz="1400" dirty="0">
                <a:hlinkClick r:id="rId2"/>
              </a:rPr>
              <a:t>https://www.dallasopendata.com/</a:t>
            </a:r>
            <a:endParaRPr lang="en-US" sz="1400" dirty="0"/>
          </a:p>
          <a:p>
            <a:pPr lvl="1"/>
            <a:r>
              <a:rPr lang="en-US" sz="1400" dirty="0"/>
              <a:t>San Fran open data portal: </a:t>
            </a:r>
            <a:r>
              <a:rPr lang="en-US" sz="1400" dirty="0">
                <a:hlinkClick r:id="rId3"/>
              </a:rPr>
              <a:t>https://datasf.org/opendata/</a:t>
            </a:r>
            <a:endParaRPr lang="en-US" sz="1400" dirty="0"/>
          </a:p>
          <a:p>
            <a:pPr lvl="1"/>
            <a:r>
              <a:rPr lang="en-US" sz="1400" dirty="0"/>
              <a:t>Texas open data portal: </a:t>
            </a:r>
            <a:r>
              <a:rPr lang="en-US" sz="1400" u="sng" dirty="0">
                <a:hlinkClick r:id="rId4"/>
              </a:rPr>
              <a:t>https://data.texas.gov/</a:t>
            </a:r>
            <a:endParaRPr lang="en-US" sz="1400" u="sng" dirty="0"/>
          </a:p>
          <a:p>
            <a:pPr lvl="1"/>
            <a:r>
              <a:rPr lang="en-US" sz="1400" dirty="0"/>
              <a:t>Seattle open data portal: </a:t>
            </a:r>
            <a:r>
              <a:rPr lang="en-US" sz="1400" dirty="0">
                <a:hlinkClick r:id="rId5"/>
              </a:rPr>
              <a:t>https://data.seattle.gov/</a:t>
            </a:r>
            <a:endParaRPr lang="en-US" sz="1400" dirty="0"/>
          </a:p>
          <a:p>
            <a:pPr lvl="1"/>
            <a:r>
              <a:rPr lang="en-US" sz="1400" dirty="0"/>
              <a:t>Country-level COVID-19 datasets: </a:t>
            </a:r>
            <a:r>
              <a:rPr lang="en-US" sz="1400" dirty="0">
                <a:hlinkClick r:id="rId6"/>
              </a:rPr>
              <a:t>https://data.world/liz-friedman/country-level-covid-19-datasets</a:t>
            </a:r>
            <a:endParaRPr lang="en-US" sz="1400" dirty="0"/>
          </a:p>
          <a:p>
            <a:r>
              <a:rPr lang="en-US" sz="1400" dirty="0"/>
              <a:t>3 or 4 screenshots of relevant, “inspiring” visualizations that frame your creative fodder</a:t>
            </a:r>
          </a:p>
          <a:p>
            <a:r>
              <a:rPr lang="en-US" sz="1400" dirty="0"/>
              <a:t>A sketch of the final design</a:t>
            </a:r>
          </a:p>
          <a:p>
            <a:r>
              <a:rPr lang="en-US" sz="1400" dirty="0"/>
              <a:t>A link to the primary GitHub repository you’ll be housing your work in</a:t>
            </a:r>
          </a:p>
          <a:p>
            <a:pPr lvl="1"/>
            <a:r>
              <a:rPr lang="en-US" sz="1400" u="sng" dirty="0">
                <a:hlinkClick r:id="rId7"/>
              </a:rPr>
              <a:t>https://github.com/bigtoga/Project2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602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FF2-B0A3-4EFA-B9C9-571DBF5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6E95-0F86-4749-B8B2-D7CD3F4D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E6D3-29C9-49BB-8102-88A6843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link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634B-3C7F-4B5B-A2EA-D35CB278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568-F51F-4393-8EFE-16DA622A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Inspiring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6DBF-12FC-432C-9293-E5D9DA2D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D49-3DA0-48EA-A076-61B2B1A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final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CD2C-D704-454A-8FE6-00B3754A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9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9449-215C-4802-959F-FE62F24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8BDA-F269-487E-B24A-110BB7BD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99733"/>
            <a:ext cx="11971866" cy="448733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Day 1 proposal</a:t>
            </a:r>
          </a:p>
          <a:p>
            <a:r>
              <a:rPr lang="en-US" sz="2200" dirty="0"/>
              <a:t>Day 2 proposal</a:t>
            </a:r>
          </a:p>
          <a:p>
            <a:r>
              <a:rPr lang="en-US" sz="2200" dirty="0"/>
              <a:t>Project Requirements</a:t>
            </a:r>
          </a:p>
          <a:p>
            <a:pPr lvl="1"/>
            <a:r>
              <a:rPr lang="en-US" dirty="0"/>
              <a:t>10-min presentation (theme, coding approach, data munging techniques, final visualization)</a:t>
            </a:r>
          </a:p>
          <a:p>
            <a:pPr lvl="1"/>
            <a:r>
              <a:rPr lang="en-US" dirty="0"/>
              <a:t>Visualization including a Python Flask–powered RESTful API, HTML/CSS, JavaScript, and at least one database (SQL, MongoDB, SQLite, etc.).</a:t>
            </a:r>
          </a:p>
          <a:p>
            <a:pPr lvl="1"/>
            <a:r>
              <a:rPr lang="en-US" dirty="0"/>
              <a:t>Group 4 will use the below tracks for Project 2</a:t>
            </a:r>
          </a:p>
          <a:p>
            <a:pPr lvl="2"/>
            <a:r>
              <a:rPr lang="en-US" sz="2000" dirty="0"/>
              <a:t>A custom “creative” D3.js project (i.e., a nonstandard graph or chart)</a:t>
            </a:r>
          </a:p>
          <a:p>
            <a:pPr lvl="2"/>
            <a:r>
              <a:rPr lang="en-US" sz="2000" dirty="0"/>
              <a:t>A dashboard page with multiple charts that update from the same data</a:t>
            </a:r>
          </a:p>
          <a:p>
            <a:pPr lvl="1"/>
            <a:r>
              <a:rPr lang="en-US" dirty="0"/>
              <a:t>JS Library that we did not cover – </a:t>
            </a:r>
            <a:r>
              <a:rPr lang="en-US" b="1" dirty="0"/>
              <a:t>anime.js</a:t>
            </a:r>
          </a:p>
          <a:p>
            <a:pPr lvl="1"/>
            <a:r>
              <a:rPr lang="en-US" dirty="0"/>
              <a:t>must be powered by a data set with at least 100 records. </a:t>
            </a:r>
            <a:r>
              <a:rPr lang="en-US" dirty="0">
                <a:solidFill>
                  <a:schemeClr val="bg1"/>
                </a:solidFill>
              </a:rPr>
              <a:t>[DAN SUGESTED A 1000 ROWS]</a:t>
            </a:r>
          </a:p>
          <a:p>
            <a:pPr lvl="1"/>
            <a:r>
              <a:rPr lang="en-US" dirty="0"/>
              <a:t>must include some level of user-driven interaction (e.g., menus, dropdowns, textboxes).</a:t>
            </a:r>
          </a:p>
          <a:p>
            <a:pPr lvl="1"/>
            <a:r>
              <a:rPr lang="en-US" dirty="0"/>
              <a:t>Final visualization should ideally include at least 3 views. </a:t>
            </a:r>
          </a:p>
        </p:txBody>
      </p:sp>
    </p:spTree>
    <p:extLst>
      <p:ext uri="{BB962C8B-B14F-4D97-AF65-F5344CB8AC3E}">
        <p14:creationId xmlns:p14="http://schemas.microsoft.com/office/powerpoint/2010/main" val="3161628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Project 2:Group 4_Day 2 Proposal </vt:lpstr>
      <vt:lpstr>Group 4 Team Members</vt:lpstr>
      <vt:lpstr>Day 2 Requirements</vt:lpstr>
      <vt:lpstr>Topic and Rationale</vt:lpstr>
      <vt:lpstr>Data sets link and screenshot</vt:lpstr>
      <vt:lpstr>Inspiring Visualizations</vt:lpstr>
      <vt:lpstr>Sketch of final design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2:Proposal</dc:title>
  <dc:creator>nyara</dc:creator>
  <cp:lastModifiedBy>nyara</cp:lastModifiedBy>
  <cp:revision>10</cp:revision>
  <dcterms:created xsi:type="dcterms:W3CDTF">2020-04-04T18:39:15Z</dcterms:created>
  <dcterms:modified xsi:type="dcterms:W3CDTF">2020-04-07T19:04:30Z</dcterms:modified>
</cp:coreProperties>
</file>