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3" r:id="rId4"/>
    <p:sldId id="265" r:id="rId5"/>
    <p:sldId id="268" r:id="rId6"/>
    <p:sldId id="267" r:id="rId7"/>
    <p:sldId id="266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f.org/opendata/" TargetMode="External"/><Relationship Id="rId2" Type="http://schemas.openxmlformats.org/officeDocument/2006/relationships/hyperlink" Target="https://www.dallasopendat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seattle.gov/" TargetMode="External"/><Relationship Id="rId4" Type="http://schemas.openxmlformats.org/officeDocument/2006/relationships/hyperlink" Target="https://data.texas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ends.google.com/trends/explore?geo=US&amp;q=deferred%20mortgage,furloughed,how%20to%20file%20unemploy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3AB-225A-45C8-8042-945D505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2:Proposal</a:t>
            </a:r>
          </a:p>
        </p:txBody>
      </p:sp>
    </p:spTree>
    <p:extLst>
      <p:ext uri="{BB962C8B-B14F-4D97-AF65-F5344CB8AC3E}">
        <p14:creationId xmlns:p14="http://schemas.microsoft.com/office/powerpoint/2010/main" val="1406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 4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n-US" sz="1800" dirty="0"/>
              <a:t>Scott  Whigham</a:t>
            </a:r>
          </a:p>
          <a:p>
            <a:r>
              <a:rPr lang="en-US" sz="1800" dirty="0"/>
              <a:t>Henry Greyner</a:t>
            </a:r>
          </a:p>
          <a:p>
            <a:r>
              <a:rPr lang="en-US" sz="1800" dirty="0"/>
              <a:t>Austin Potts</a:t>
            </a:r>
          </a:p>
          <a:p>
            <a:r>
              <a:rPr lang="en-US" sz="1800" dirty="0"/>
              <a:t>Lansing Westlake</a:t>
            </a:r>
          </a:p>
          <a:p>
            <a:r>
              <a:rPr lang="en-US" sz="1800" dirty="0"/>
              <a:t>Nyarai Nhamoinesu</a:t>
            </a:r>
          </a:p>
        </p:txBody>
      </p:sp>
    </p:spTree>
    <p:extLst>
      <p:ext uri="{BB962C8B-B14F-4D97-AF65-F5344CB8AC3E}">
        <p14:creationId xmlns:p14="http://schemas.microsoft.com/office/powerpoint/2010/main" val="1893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" y="2027583"/>
            <a:ext cx="11958762" cy="4770782"/>
          </a:xfrm>
        </p:spPr>
        <p:txBody>
          <a:bodyPr>
            <a:normAutofit/>
          </a:bodyPr>
          <a:lstStyle/>
          <a:p>
            <a:r>
              <a:rPr lang="en-US" sz="1600" dirty="0"/>
              <a:t>Topic :</a:t>
            </a:r>
          </a:p>
          <a:p>
            <a:pPr marL="0" indent="0">
              <a:buNone/>
            </a:pPr>
            <a:r>
              <a:rPr lang="en-US" sz="1600" dirty="0"/>
              <a:t>    Impact of COVID19 on crime trends. (NY, San  Francisco, Seattle, Dallas)</a:t>
            </a:r>
          </a:p>
          <a:p>
            <a:r>
              <a:rPr lang="en-US" sz="1600" dirty="0"/>
              <a:t>Datasets: </a:t>
            </a:r>
          </a:p>
          <a:p>
            <a:pPr marL="0" indent="0">
              <a:buNone/>
            </a:pPr>
            <a:r>
              <a:rPr lang="en-US" sz="1600" dirty="0"/>
              <a:t>    Dallas Open data portal:  </a:t>
            </a:r>
            <a:r>
              <a:rPr lang="en-US" sz="1600" dirty="0">
                <a:hlinkClick r:id="rId2"/>
              </a:rPr>
              <a:t>https://www.dallasopendata.com/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San Fran open data portal: </a:t>
            </a:r>
            <a:r>
              <a:rPr lang="en-US" sz="1600" dirty="0">
                <a:hlinkClick r:id="rId3"/>
              </a:rPr>
              <a:t>https://datasf.org/opendata/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Texas open data portal: </a:t>
            </a:r>
            <a:r>
              <a:rPr lang="en-US" sz="1600" u="sng" dirty="0">
                <a:hlinkClick r:id="rId4"/>
              </a:rPr>
              <a:t>https://data.texas.gov/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    Seattle open data portal: </a:t>
            </a:r>
            <a:r>
              <a:rPr lang="en-US" sz="1600" dirty="0">
                <a:hlinkClick r:id="rId5"/>
              </a:rPr>
              <a:t>https://data.seattle.gov/</a:t>
            </a:r>
            <a:endParaRPr lang="en-US" sz="1600" dirty="0"/>
          </a:p>
          <a:p>
            <a:r>
              <a:rPr lang="en-US" sz="1600" dirty="0"/>
              <a:t>Finding Inspiration:</a:t>
            </a:r>
          </a:p>
          <a:p>
            <a:pPr marL="0" indent="0">
              <a:buNone/>
            </a:pPr>
            <a:r>
              <a:rPr lang="en-US" sz="1600" dirty="0"/>
              <a:t>    Google trends</a:t>
            </a:r>
          </a:p>
          <a:p>
            <a:r>
              <a:rPr lang="en-US" sz="1600" dirty="0"/>
              <a:t>“Sketching” your ideal visuals</a:t>
            </a:r>
          </a:p>
        </p:txBody>
      </p:sp>
    </p:spTree>
    <p:extLst>
      <p:ext uri="{BB962C8B-B14F-4D97-AF65-F5344CB8AC3E}">
        <p14:creationId xmlns:p14="http://schemas.microsoft.com/office/powerpoint/2010/main" val="195762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7EE22B-9FA5-4FAC-9662-D2F9C706E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AFE330-1515-493C-9BAD-A215440C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46C271-4C9C-47FC-A552-BE6A80B6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546B5-3A43-4E90-B43D-914113B15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4C3B8-3219-4F91-B0BA-449E866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Interactive Graphs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58FCD0-2FAE-4728-A479-6CF4DAA31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3D8FE4-96B0-4FA9-9AD8-26DFC3BA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Drag and drop or dropdown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7977CBE7-6999-4A53-AA88-33F569F87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858643"/>
            <a:ext cx="6874928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3B8-3219-4F91-B0BA-449E866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Plotting City Data for Multiple Cities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DB91AE6-F06E-4E4E-A2C1-37A85992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552154"/>
            <a:ext cx="882138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3B8-3219-4F91-B0BA-449E866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Large Visual Dashboards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CEEFB2-75B2-4A07-97B9-5672231F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58" y="1672682"/>
            <a:ext cx="9247963" cy="50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3B8-3219-4F91-B0BA-449E866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Google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3D8FE4-96B0-4FA9-9AD8-26DFC3BA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Comparison of search trends:</a:t>
            </a:r>
          </a:p>
          <a:p>
            <a:pPr lvl="1"/>
            <a:r>
              <a:rPr lang="en-US" sz="1400" dirty="0"/>
              <a:t>Deferred Mortgage</a:t>
            </a:r>
          </a:p>
          <a:p>
            <a:pPr lvl="1"/>
            <a:r>
              <a:rPr lang="en-US" sz="1400" dirty="0"/>
              <a:t>Furloughed</a:t>
            </a:r>
          </a:p>
          <a:p>
            <a:pPr lvl="1"/>
            <a:r>
              <a:rPr lang="en-US" sz="1400" dirty="0"/>
              <a:t>‘How to file for unemployment’</a:t>
            </a:r>
          </a:p>
          <a:p>
            <a:pPr lvl="1"/>
            <a:r>
              <a:rPr lang="en-US" sz="1400" u="sng" dirty="0">
                <a:hlinkClick r:id="rId2"/>
              </a:rPr>
              <a:t>https://trends.google.com/trends/explore?geo=US&amp;q=deferred%20mortgage,furloughed,how%20to%20file%20unemployment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7A2712-7B31-4FD7-9D03-F5EB6033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2" y="683812"/>
            <a:ext cx="7148223" cy="50490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0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69011-4C4F-4A3D-89F4-12684247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7B04F2-E023-4AA1-917E-8B37BCB49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CBBE2A-2397-4277-BABF-B4F0F9ED0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8220EF-17E2-4A4B-A78D-782A00DCB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B7AE1-8E92-4ED3-A9AC-BC7C565C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Ideal Visuals (Sketches)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93EE99-97F4-455F-8AFC-5119B1B4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681154-458F-4702-A10A-9BE48191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3 visuals showing comparisons on crime s in different cities.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27C65-34C5-43DB-9906-19F95E3E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BA7C4-C2E3-4D8F-B096-7ED21739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779042"/>
            <a:ext cx="5629268" cy="329312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701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449-215C-4802-959F-FE62F24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BDA-F269-487E-B24A-110BB7BD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9733"/>
            <a:ext cx="11971866" cy="448733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Day 1 proposal</a:t>
            </a:r>
          </a:p>
          <a:p>
            <a:r>
              <a:rPr lang="en-US" sz="2200" dirty="0"/>
              <a:t>Day 2 proposal</a:t>
            </a:r>
          </a:p>
          <a:p>
            <a:r>
              <a:rPr lang="en-US" sz="2200" dirty="0"/>
              <a:t>Project Requirements</a:t>
            </a:r>
          </a:p>
          <a:p>
            <a:pPr lvl="1"/>
            <a:r>
              <a:rPr lang="en-US" dirty="0"/>
              <a:t>10-min presentation (theme, coding approach, data munging techniques, final visualization)</a:t>
            </a:r>
          </a:p>
          <a:p>
            <a:pPr lvl="1"/>
            <a:r>
              <a:rPr lang="en-US" dirty="0"/>
              <a:t>Visualization including a Python Flask–powered RESTful API, HTML/CSS, JavaScript, and at least one database (SQL, MongoDB, SQLite, etc.).</a:t>
            </a:r>
          </a:p>
          <a:p>
            <a:pPr lvl="1"/>
            <a:r>
              <a:rPr lang="en-US" dirty="0"/>
              <a:t>Group 4 will use the below tracks for Project 2</a:t>
            </a:r>
          </a:p>
          <a:p>
            <a:pPr lvl="2"/>
            <a:r>
              <a:rPr lang="en-US" sz="2000" dirty="0"/>
              <a:t>A custom “creative” D3.js project (i.e., a nonstandard graph or chart)</a:t>
            </a:r>
          </a:p>
          <a:p>
            <a:pPr lvl="2"/>
            <a:r>
              <a:rPr lang="en-US" sz="2000" dirty="0"/>
              <a:t>A dashboard page with multiple charts that update from the same data</a:t>
            </a:r>
          </a:p>
          <a:p>
            <a:pPr lvl="1"/>
            <a:r>
              <a:rPr lang="en-US" dirty="0"/>
              <a:t>JS Library that we did not cover – </a:t>
            </a:r>
            <a:r>
              <a:rPr lang="en-US" b="1" dirty="0"/>
              <a:t>anime.js</a:t>
            </a:r>
          </a:p>
          <a:p>
            <a:pPr lvl="1"/>
            <a:r>
              <a:rPr lang="en-US" dirty="0"/>
              <a:t>must be powered by a data set with at least 100 records. </a:t>
            </a:r>
            <a:r>
              <a:rPr lang="en-US" dirty="0">
                <a:solidFill>
                  <a:schemeClr val="bg1"/>
                </a:solidFill>
              </a:rPr>
              <a:t>[DAN SUGESTED A 1000 ROWS]</a:t>
            </a:r>
          </a:p>
          <a:p>
            <a:pPr lvl="1"/>
            <a:r>
              <a:rPr lang="en-US" dirty="0"/>
              <a:t>must include some level of user-driven interaction (e.g., menus, dropdowns, textboxes).</a:t>
            </a:r>
          </a:p>
          <a:p>
            <a:pPr lvl="1"/>
            <a:r>
              <a:rPr lang="en-US" dirty="0"/>
              <a:t>Final visualization should ideally include at least 3 views. </a:t>
            </a:r>
          </a:p>
        </p:txBody>
      </p:sp>
    </p:spTree>
    <p:extLst>
      <p:ext uri="{BB962C8B-B14F-4D97-AF65-F5344CB8AC3E}">
        <p14:creationId xmlns:p14="http://schemas.microsoft.com/office/powerpoint/2010/main" val="3161628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Project 2:Proposal</vt:lpstr>
      <vt:lpstr>Group  4 Team Members</vt:lpstr>
      <vt:lpstr>Day 1</vt:lpstr>
      <vt:lpstr>Interactive Graphs</vt:lpstr>
      <vt:lpstr>Plotting City Data for Multiple Cities</vt:lpstr>
      <vt:lpstr>Large Visual Dashboards</vt:lpstr>
      <vt:lpstr>Google Trends</vt:lpstr>
      <vt:lpstr>Ideal Visuals (Sketches)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2:Proposal</dc:title>
  <dc:creator>nyara</dc:creator>
  <cp:lastModifiedBy>Scott</cp:lastModifiedBy>
  <cp:revision>7</cp:revision>
  <dcterms:created xsi:type="dcterms:W3CDTF">2020-04-04T18:39:15Z</dcterms:created>
  <dcterms:modified xsi:type="dcterms:W3CDTF">2020-04-04T18:48:16Z</dcterms:modified>
</cp:coreProperties>
</file>