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7779-716E-4EA3-AE6F-E0AE35D57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E5DC6E-9E4E-44A3-B457-60018525D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FE9B6-03E7-4A4F-9487-024BA5A98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23D9-D24A-4891-A66C-EB4DB1EA4F13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FC4D9-7565-46D7-8D8A-96F0CA9B7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527D1-65A5-4892-AD41-71089BE64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B13D-9075-40D4-A31D-F3E774C1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98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D5F32-317B-4893-A55F-9522D5DB5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3731EE-917F-4FC2-9170-B71B3D940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E5454-7D24-4FF2-B325-FBA995A05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23D9-D24A-4891-A66C-EB4DB1EA4F13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E3430-9154-48A6-B8C1-87E25C3F4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EB058-C5EC-478E-91AE-D8C716500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B13D-9075-40D4-A31D-F3E774C1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84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8B4B27-745E-422B-BCFF-1C6BE5B138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2E2B36-C4D9-4B08-BE85-6DEE1E4BF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72F52-99F5-4A39-B774-2B14697BD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23D9-D24A-4891-A66C-EB4DB1EA4F13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DC75F-BC90-4A06-8D5F-830CFC491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C5635-571C-4800-AA91-8B4BC6B98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B13D-9075-40D4-A31D-F3E774C1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4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D0B02-09FC-4327-8083-E4AAC2B8C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84F93-C378-4B41-B2F2-F6AB6A0A2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6009C-443C-43F2-8307-597250464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23D9-D24A-4891-A66C-EB4DB1EA4F13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2BEB1-638E-4A2B-8D5A-B46C35852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77AD8-0DB6-4F70-B9E5-CCF32670C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B13D-9075-40D4-A31D-F3E774C1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4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E332F-C512-4BC9-838F-A42C0FCC6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CDDF6-B865-4C4E-A68E-BCB6E26F8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08EB1-A635-451E-9FFA-505B2E2D5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23D9-D24A-4891-A66C-EB4DB1EA4F13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84E88-048C-4D4D-B990-AF7E5291C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C9844-BCC8-4706-A977-FC7F63446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B13D-9075-40D4-A31D-F3E774C1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11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16829-B710-4295-A97C-94ABA5137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9B58A-F8F5-42FB-8F50-80AA665656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CDB32-5BCE-4B38-9C44-E8BCEAA57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8AAE4-EEDF-4E93-84E9-7879D03E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23D9-D24A-4891-A66C-EB4DB1EA4F13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126B2-6C5A-4238-A7A4-CF0DDD3C1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6CCFF-C03A-41A2-869B-BBC748493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B13D-9075-40D4-A31D-F3E774C1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12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D65B3-93F6-4016-95CE-1B548B53F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E01A4-6862-48CA-99E5-DEEA1A411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B5090-EE3B-4FE0-994F-4F2BAFF6B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5BF36D-DD55-4288-BE3D-DAA9E096F3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E85F7-64B6-404A-BF26-444E26D2F4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D71441-C7F1-4F01-BF90-82F7D6C08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23D9-D24A-4891-A66C-EB4DB1EA4F13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3AED44-08B4-49BB-87E0-2E3D6C173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EAE150-354F-4862-ADE0-8D9964313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B13D-9075-40D4-A31D-F3E774C1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3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76B27-214D-4B6C-B6B5-FD01D2590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306581-0DB6-4529-9DE7-B1B53F45B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23D9-D24A-4891-A66C-EB4DB1EA4F13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58EAC-595C-4509-BBD7-F5183A8F1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323505-BA9E-4864-BDBD-F5CE4035F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B13D-9075-40D4-A31D-F3E774C1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55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8F1E9-2ED7-4830-9286-B4A5F0AD4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23D9-D24A-4891-A66C-EB4DB1EA4F13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5D9122-FEDE-4156-83FA-AEE1A5ED5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61768-F29D-4B97-B265-C5B029949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B13D-9075-40D4-A31D-F3E774C1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8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094BF-B52C-4A21-A0D5-45D97F44B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12DD1-1388-49E9-9FDC-701397618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D03BB-4EBC-4436-9120-919FD9E7C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3203E-1729-47CB-A4DC-4A80AA63F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23D9-D24A-4891-A66C-EB4DB1EA4F13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EA42DA-5E03-4AA8-B6E5-F0B2714CB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83016-6476-46CE-8E92-224DBAE34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B13D-9075-40D4-A31D-F3E774C1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19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166D-A028-468D-BB41-F787BDFF8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6E7991-1081-4865-A798-AE7F7364A5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5B876-1801-4A18-8BE0-7E3859648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8D534-ECA5-4E18-AA4E-BDD4A8899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23D9-D24A-4891-A66C-EB4DB1EA4F13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5579E-6089-4AFB-BCC5-D2CD11853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3246A-72D1-4ED1-8C36-8B83E0FDE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B13D-9075-40D4-A31D-F3E774C1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4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C20109-F535-4728-9F21-624D2C647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BD7B1-68A8-4181-B86E-0FE7A00A2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457A0-D871-4A7E-A41E-0CB670EBBB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C23D9-D24A-4891-A66C-EB4DB1EA4F13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CD5A3-A058-43C1-A0A8-3FE5DA9A5F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83FBA-CC86-4260-A8C5-3B35D9A29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DB13D-9075-40D4-A31D-F3E774C1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77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AD543-53ED-488F-B653-57131317DE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83D4E4-AAB2-4E45-B430-1576FECE0F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29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D7828-6FDD-4B2A-8FB2-9779D6912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762BD-CB21-450E-974D-61953B385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10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BC935-A896-4DAB-8D64-A71029C76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Improving </a:t>
            </a:r>
            <a:r>
              <a:rPr lang="en-US" dirty="0" err="1"/>
              <a:t>Pycaret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A752FD-0474-42A2-8A54-8BE99BC85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2305844"/>
            <a:ext cx="7886700" cy="3390900"/>
          </a:xfrm>
        </p:spPr>
      </p:pic>
    </p:spTree>
    <p:extLst>
      <p:ext uri="{BB962C8B-B14F-4D97-AF65-F5344CB8AC3E}">
        <p14:creationId xmlns:p14="http://schemas.microsoft.com/office/powerpoint/2010/main" val="727380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240D3-7FED-48BD-9877-E0E4D0867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F7B4B-E2CE-45C5-9648-998649317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786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97F54-8C33-4A82-A3F2-01E20EBE1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D4171-8E22-4B41-AF6D-9D5420197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35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BEA7D-4102-4509-B9EB-09313C457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5EEEB-07B8-4937-87CF-A6E9DBD51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37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9CCB4-3154-4B34-9C44-747AAF86C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B639D-FB43-4308-A6C9-418C7D8D5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88FE2-AA5B-44E9-AACB-8711FCCDB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461A5-A299-4C1E-B726-1CEA60641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58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5263D-411C-46E3-BD68-44D4DA487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FA64C-EE65-4C00-BECD-D4F2573EF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88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7A91E-E69A-4E3D-8F64-64909A733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F9032-D68F-433E-9389-89C2D2A07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64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A07DC-0DE5-48AD-8B5F-179C61D86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ML Libraries Used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C92BFAA-9816-411A-898D-3BC740ACF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764" y="1606160"/>
            <a:ext cx="4381500" cy="4381500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DD20E43F-8CF2-4824-8FF9-F2DE70967E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236" y="15240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02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62E0F-ABBA-4439-868A-5EA4D66CB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34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Model setup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4F7B1B-BB04-4FDF-9322-9E2CB6188053}"/>
              </a:ext>
            </a:extLst>
          </p:cNvPr>
          <p:cNvSpPr txBox="1"/>
          <p:nvPr/>
        </p:nvSpPr>
        <p:spPr>
          <a:xfrm>
            <a:off x="838201" y="1602297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Lots of parameters you can set</a:t>
            </a:r>
          </a:p>
          <a:p>
            <a:r>
              <a:rPr lang="en-US" dirty="0"/>
              <a:t>&lt; 25,000 rows, include all</a:t>
            </a:r>
          </a:p>
          <a:p>
            <a:r>
              <a:rPr lang="en-US" dirty="0"/>
              <a:t>&gt; 25,000 rows, you pick the sample size</a:t>
            </a:r>
          </a:p>
        </p:txBody>
      </p:sp>
    </p:spTree>
    <p:extLst>
      <p:ext uri="{BB962C8B-B14F-4D97-AF65-F5344CB8AC3E}">
        <p14:creationId xmlns:p14="http://schemas.microsoft.com/office/powerpoint/2010/main" val="244427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769FB-89F9-4B5D-ADD4-7C273F092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Creating the model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41D2135-187B-4034-BB7D-67483CA91F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4956"/>
            <a:ext cx="5295102" cy="4351338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5E4054-C27C-4ED1-84DD-E5A315FAD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927" y="2057727"/>
            <a:ext cx="4639322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772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31</Words>
  <Application>Microsoft Office PowerPoint</Application>
  <PresentationFormat>Widescreen</PresentationFormat>
  <Paragraphs>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ML Libraries Used</vt:lpstr>
      <vt:lpstr>Model setup</vt:lpstr>
      <vt:lpstr>Creating the model</vt:lpstr>
      <vt:lpstr>PowerPoint Presentation</vt:lpstr>
      <vt:lpstr>Improving Pycaret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Boggs</dc:creator>
  <cp:lastModifiedBy>Justin Boggs</cp:lastModifiedBy>
  <cp:revision>16</cp:revision>
  <dcterms:created xsi:type="dcterms:W3CDTF">2020-05-27T01:32:16Z</dcterms:created>
  <dcterms:modified xsi:type="dcterms:W3CDTF">2020-05-27T17:50:56Z</dcterms:modified>
</cp:coreProperties>
</file>