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7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2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151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6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58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0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774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7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6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2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7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6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6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6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22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zynicide/wine-review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E3AB-225A-45C8-8042-945D505F3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1:Proposal</a:t>
            </a:r>
          </a:p>
        </p:txBody>
      </p:sp>
    </p:spTree>
    <p:extLst>
      <p:ext uri="{BB962C8B-B14F-4D97-AF65-F5344CB8AC3E}">
        <p14:creationId xmlns:p14="http://schemas.microsoft.com/office/powerpoint/2010/main" val="14067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3CB4-8AF3-4ED6-AD35-FBD83814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Group  2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D5FA-3950-402A-9509-6DF674D9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3142077"/>
          </a:xfrm>
        </p:spPr>
        <p:txBody>
          <a:bodyPr>
            <a:normAutofit/>
          </a:bodyPr>
          <a:lstStyle/>
          <a:p>
            <a:r>
              <a:rPr lang="en-US" sz="1800"/>
              <a:t>Chris Armstrong</a:t>
            </a:r>
          </a:p>
          <a:p>
            <a:r>
              <a:rPr lang="en-US" sz="1800"/>
              <a:t>Cole Travers</a:t>
            </a:r>
          </a:p>
          <a:p>
            <a:r>
              <a:rPr lang="en-US" sz="1800"/>
              <a:t>Adelia Torres</a:t>
            </a:r>
          </a:p>
          <a:p>
            <a:r>
              <a:rPr lang="en-US" sz="1800"/>
              <a:t>Andy Shi</a:t>
            </a:r>
          </a:p>
          <a:p>
            <a:r>
              <a:rPr lang="en-US" sz="1800"/>
              <a:t>Nyarai Nhamoinesu</a:t>
            </a:r>
          </a:p>
        </p:txBody>
      </p:sp>
    </p:spTree>
    <p:extLst>
      <p:ext uri="{BB962C8B-B14F-4D97-AF65-F5344CB8AC3E}">
        <p14:creationId xmlns:p14="http://schemas.microsoft.com/office/powerpoint/2010/main" val="189386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D0CE7-B49F-47B5-AB1D-9F6DD9B8A2FB}"/>
              </a:ext>
            </a:extLst>
          </p:cNvPr>
          <p:cNvSpPr txBox="1"/>
          <p:nvPr/>
        </p:nvSpPr>
        <p:spPr>
          <a:xfrm>
            <a:off x="104775" y="66675"/>
            <a:ext cx="11772900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Project Description/Online:</a:t>
            </a:r>
            <a:endParaRPr lang="en-US" sz="1600" dirty="0"/>
          </a:p>
          <a:p>
            <a:r>
              <a:rPr lang="en-US" sz="1600" dirty="0"/>
              <a:t>Wine Data Analysis</a:t>
            </a:r>
          </a:p>
          <a:p>
            <a:endParaRPr lang="en-US" sz="1600" dirty="0"/>
          </a:p>
          <a:p>
            <a:r>
              <a:rPr lang="en-US" sz="1600" b="1" dirty="0"/>
              <a:t>Hypothesis of our project:</a:t>
            </a:r>
          </a:p>
          <a:p>
            <a:r>
              <a:rPr lang="en-US" sz="1600" dirty="0"/>
              <a:t>USA has the highest average rating of wines.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r>
              <a:rPr lang="en-US" sz="1600" b="1" dirty="0"/>
              <a:t>Research Questions to Answer: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Top 10 wineries based on the points scale?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Top 10 bottles by price?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Comparison of country of origin vs rating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Countries by winery (top 10 shown in our bar graph)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Winery  by location (heat map)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Comparison by price and rating.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Show USA regions with wineries by percentage (pie chart)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i="1" dirty="0"/>
              <a:t>Implications of our data</a:t>
            </a:r>
            <a:r>
              <a:rPr lang="en-US" sz="16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Our data proves our hypothesis to be correct.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Datasets to be Used: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Wine Reviews : </a:t>
            </a:r>
            <a:r>
              <a:rPr lang="en-US" sz="1600" dirty="0">
                <a:hlinkClick r:id="rId2"/>
              </a:rPr>
              <a:t>https://www.kaggle.com/zynicide/wine-reviews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r>
              <a:rPr lang="en-US" sz="1600" b="1" dirty="0"/>
              <a:t>Rough Breakdown of Tasks: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Review the datasets for enough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Total of 6 to 8 visualizations (at least 2 visualizations per questions)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Coding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Begin PPT presentation outline.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1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9449-215C-4802-959F-FE62F24C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8BDA-F269-487E-B24A-110BB7BD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  <a:p>
            <a:r>
              <a:rPr lang="en-US" dirty="0"/>
              <a:t>Presentation</a:t>
            </a:r>
          </a:p>
          <a:p>
            <a:r>
              <a:rPr lang="en-US" dirty="0"/>
              <a:t>6 to 8 visualizations</a:t>
            </a:r>
          </a:p>
          <a:p>
            <a:r>
              <a:rPr lang="en-US" dirty="0"/>
              <a:t>API – Optional</a:t>
            </a:r>
          </a:p>
          <a:p>
            <a:r>
              <a:rPr lang="en-US" dirty="0"/>
              <a:t>Coding – </a:t>
            </a:r>
            <a:r>
              <a:rPr lang="en-US" dirty="0" err="1"/>
              <a:t>matplotlib,pandas</a:t>
            </a:r>
            <a:endParaRPr lang="en-US" dirty="0"/>
          </a:p>
          <a:p>
            <a:r>
              <a:rPr lang="en-US" dirty="0"/>
              <a:t>Implications of our finding/story</a:t>
            </a:r>
          </a:p>
        </p:txBody>
      </p:sp>
    </p:spTree>
    <p:extLst>
      <p:ext uri="{BB962C8B-B14F-4D97-AF65-F5344CB8AC3E}">
        <p14:creationId xmlns:p14="http://schemas.microsoft.com/office/powerpoint/2010/main" val="3161628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120</TotalTime>
  <Words>188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</vt:lpstr>
      <vt:lpstr>Berlin</vt:lpstr>
      <vt:lpstr>Project 1:Proposal</vt:lpstr>
      <vt:lpstr>Group  2 Team Members</vt:lpstr>
      <vt:lpstr>PowerPoint Presentation</vt:lpstr>
      <vt:lpstr>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1:Proposal</dc:title>
  <dc:creator>nyara</dc:creator>
  <cp:lastModifiedBy>nyara</cp:lastModifiedBy>
  <cp:revision>10</cp:revision>
  <dcterms:created xsi:type="dcterms:W3CDTF">2020-01-24T00:25:48Z</dcterms:created>
  <dcterms:modified xsi:type="dcterms:W3CDTF">2020-01-24T02:31:34Z</dcterms:modified>
</cp:coreProperties>
</file>