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6" autoAdjust="0"/>
    <p:restoredTop sz="92236" autoAdjust="0"/>
  </p:normalViewPr>
  <p:slideViewPr>
    <p:cSldViewPr snapToGrid="0">
      <p:cViewPr varScale="1">
        <p:scale>
          <a:sx n="101" d="100"/>
          <a:sy n="101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D5AA3F-450F-461D-97B3-08137F60FC1E}"/>
              </a:ext>
            </a:extLst>
          </p:cNvPr>
          <p:cNvSpPr/>
          <p:nvPr/>
        </p:nvSpPr>
        <p:spPr>
          <a:xfrm>
            <a:off x="1057275" y="4219575"/>
            <a:ext cx="10344150" cy="590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089A2-1D36-4F30-9BAC-D94177684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8058" y="838200"/>
            <a:ext cx="6253317" cy="47278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Makes For a Successful Airbnb Rental Property</a:t>
            </a:r>
            <a:b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</a:t>
            </a:r>
            <a:b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Hawaii?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074FFB-BA90-40AD-A901-1CBEA539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84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A690-3D28-4EE4-90DF-906ABBC8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US" sz="54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FA0C4-8588-4E90-99DE-17267BA5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42" y="3195803"/>
            <a:ext cx="3318935" cy="27312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94DD-38F7-432D-B917-B67CCC8C117C}"/>
              </a:ext>
            </a:extLst>
          </p:cNvPr>
          <p:cNvSpPr/>
          <p:nvPr/>
        </p:nvSpPr>
        <p:spPr>
          <a:xfrm>
            <a:off x="599922" y="3004455"/>
            <a:ext cx="3749040" cy="3200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9D48A-5518-4831-A9F0-C259965E4B3F}"/>
              </a:ext>
            </a:extLst>
          </p:cNvPr>
          <p:cNvSpPr txBox="1"/>
          <p:nvPr/>
        </p:nvSpPr>
        <p:spPr>
          <a:xfrm>
            <a:off x="5086350" y="1105287"/>
            <a:ext cx="7010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57150" algn="l"/>
              </a:tabLst>
            </a:pPr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Data source: The “Inside Airbnb” Project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http://insideairbnb.com/get-the-data.html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Data published under Creative Commons CC0 1.0 Universal (CC0 1.0) "Public Domain Dedication" license.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insideairbnb.com’s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 disclaimers: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The data utilizes public information compiled from the Airbnb web-site … and the reviews for each listing. 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"private" information is being used. Names, photographs, listings and review details are all publicly displayed on the Airbnb site.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Data is verified, cleansed, analyzed and aggregated</a:t>
            </a:r>
          </a:p>
        </p:txBody>
      </p:sp>
    </p:spTree>
    <p:extLst>
      <p:ext uri="{BB962C8B-B14F-4D97-AF65-F5344CB8AC3E}">
        <p14:creationId xmlns:p14="http://schemas.microsoft.com/office/powerpoint/2010/main" val="38202113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{42E324B0-A195-4E90-9199-96AFCD34C9F5}tf56160789</Template>
  <TotalTime>0</TotalTime>
  <Words>70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Bookman Old Style</vt:lpstr>
      <vt:lpstr>Calibri</vt:lpstr>
      <vt:lpstr>Franklin Gothic Book</vt:lpstr>
      <vt:lpstr>1_RetrospectVTI</vt:lpstr>
      <vt:lpstr>What Makes For a Successful Airbnb Rental Property . . . in Hawaii?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2020-01-25T18:51:57Z</dcterms:created>
  <dcterms:modified xsi:type="dcterms:W3CDTF">2020-01-31T22:08:16Z</dcterms:modified>
</cp:coreProperties>
</file>