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56" r:id="rId6"/>
  </p:sldIdLst>
  <p:sldSz cx="10572750" cy="4095750"/>
  <p:notesSz cx="6858000" cy="9144000"/>
  <p:defaultTextStyle>
    <a:defPPr>
      <a:defRPr lang="en-US"/>
    </a:defPPr>
    <a:lvl1pPr marL="0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1pPr>
    <a:lvl2pPr marL="352044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2pPr>
    <a:lvl3pPr marL="704088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3pPr>
    <a:lvl4pPr marL="1056132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4pPr>
    <a:lvl5pPr marL="1408176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5pPr>
    <a:lvl6pPr marL="1760220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6pPr>
    <a:lvl7pPr marL="2112264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7pPr>
    <a:lvl8pPr marL="2464308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8pPr>
    <a:lvl9pPr marL="2816352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80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594" y="670300"/>
            <a:ext cx="7929563" cy="1425928"/>
          </a:xfrm>
        </p:spPr>
        <p:txBody>
          <a:bodyPr anchor="b"/>
          <a:lstStyle>
            <a:lvl1pPr algn="ctr">
              <a:defRPr sz="3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594" y="2151217"/>
            <a:ext cx="7929563" cy="988858"/>
          </a:xfrm>
        </p:spPr>
        <p:txBody>
          <a:bodyPr/>
          <a:lstStyle>
            <a:lvl1pPr marL="0" indent="0" algn="ctr">
              <a:buNone/>
              <a:defRPr sz="1433"/>
            </a:lvl1pPr>
            <a:lvl2pPr marL="273040" indent="0" algn="ctr">
              <a:buNone/>
              <a:defRPr sz="1194"/>
            </a:lvl2pPr>
            <a:lvl3pPr marL="546080" indent="0" algn="ctr">
              <a:buNone/>
              <a:defRPr sz="1075"/>
            </a:lvl3pPr>
            <a:lvl4pPr marL="819120" indent="0" algn="ctr">
              <a:buNone/>
              <a:defRPr sz="956"/>
            </a:lvl4pPr>
            <a:lvl5pPr marL="1092159" indent="0" algn="ctr">
              <a:buNone/>
              <a:defRPr sz="956"/>
            </a:lvl5pPr>
            <a:lvl6pPr marL="1365199" indent="0" algn="ctr">
              <a:buNone/>
              <a:defRPr sz="956"/>
            </a:lvl6pPr>
            <a:lvl7pPr marL="1638239" indent="0" algn="ctr">
              <a:buNone/>
              <a:defRPr sz="956"/>
            </a:lvl7pPr>
            <a:lvl8pPr marL="1911279" indent="0" algn="ctr">
              <a:buNone/>
              <a:defRPr sz="956"/>
            </a:lvl8pPr>
            <a:lvl9pPr marL="2184319" indent="0" algn="ctr">
              <a:buNone/>
              <a:defRPr sz="9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6124" y="218061"/>
            <a:ext cx="2279749" cy="34709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877" y="218061"/>
            <a:ext cx="6707088" cy="34709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70" y="1021094"/>
            <a:ext cx="9118997" cy="1703718"/>
          </a:xfrm>
        </p:spPr>
        <p:txBody>
          <a:bodyPr anchor="b"/>
          <a:lstStyle>
            <a:lvl1pPr>
              <a:defRPr sz="3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70" y="2740930"/>
            <a:ext cx="9118997" cy="895945"/>
          </a:xfrm>
        </p:spPr>
        <p:txBody>
          <a:bodyPr/>
          <a:lstStyle>
            <a:lvl1pPr marL="0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1pPr>
            <a:lvl2pPr marL="273040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2pPr>
            <a:lvl3pPr marL="54608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3pPr>
            <a:lvl4pPr marL="819120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4pPr>
            <a:lvl5pPr marL="109215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5pPr>
            <a:lvl6pPr marL="136519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6pPr>
            <a:lvl7pPr marL="163823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7pPr>
            <a:lvl8pPr marL="191127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8pPr>
            <a:lvl9pPr marL="218431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876" y="1090304"/>
            <a:ext cx="4493419" cy="2598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455" y="1090304"/>
            <a:ext cx="4493419" cy="2598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4" y="218061"/>
            <a:ext cx="9118997" cy="791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254" y="1004028"/>
            <a:ext cx="4472768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254" y="1496086"/>
            <a:ext cx="4472768" cy="22005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455" y="1004028"/>
            <a:ext cx="4494796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2455" y="1496086"/>
            <a:ext cx="4494796" cy="22005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4" y="273050"/>
            <a:ext cx="3409987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796" y="589713"/>
            <a:ext cx="5352455" cy="2910637"/>
          </a:xfrm>
        </p:spPr>
        <p:txBody>
          <a:bodyPr/>
          <a:lstStyle>
            <a:lvl1pPr>
              <a:defRPr sz="1911"/>
            </a:lvl1pPr>
            <a:lvl2pPr>
              <a:defRPr sz="1672"/>
            </a:lvl2pPr>
            <a:lvl3pPr>
              <a:defRPr sz="1433"/>
            </a:lvl3pPr>
            <a:lvl4pPr>
              <a:defRPr sz="1194"/>
            </a:lvl4pPr>
            <a:lvl5pPr>
              <a:defRPr sz="1194"/>
            </a:lvl5pPr>
            <a:lvl6pPr>
              <a:defRPr sz="1194"/>
            </a:lvl6pPr>
            <a:lvl7pPr>
              <a:defRPr sz="1194"/>
            </a:lvl7pPr>
            <a:lvl8pPr>
              <a:defRPr sz="1194"/>
            </a:lvl8pPr>
            <a:lvl9pPr>
              <a:defRPr sz="11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8254" y="1228725"/>
            <a:ext cx="3409987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4" y="273050"/>
            <a:ext cx="3409987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4796" y="589713"/>
            <a:ext cx="5352455" cy="2910637"/>
          </a:xfrm>
        </p:spPr>
        <p:txBody>
          <a:bodyPr anchor="t"/>
          <a:lstStyle>
            <a:lvl1pPr marL="0" indent="0">
              <a:buNone/>
              <a:defRPr sz="1911"/>
            </a:lvl1pPr>
            <a:lvl2pPr marL="273040" indent="0">
              <a:buNone/>
              <a:defRPr sz="1672"/>
            </a:lvl2pPr>
            <a:lvl3pPr marL="546080" indent="0">
              <a:buNone/>
              <a:defRPr sz="1433"/>
            </a:lvl3pPr>
            <a:lvl4pPr marL="819120" indent="0">
              <a:buNone/>
              <a:defRPr sz="1194"/>
            </a:lvl4pPr>
            <a:lvl5pPr marL="1092159" indent="0">
              <a:buNone/>
              <a:defRPr sz="1194"/>
            </a:lvl5pPr>
            <a:lvl6pPr marL="1365199" indent="0">
              <a:buNone/>
              <a:defRPr sz="1194"/>
            </a:lvl6pPr>
            <a:lvl7pPr marL="1638239" indent="0">
              <a:buNone/>
              <a:defRPr sz="1194"/>
            </a:lvl7pPr>
            <a:lvl8pPr marL="1911279" indent="0">
              <a:buNone/>
              <a:defRPr sz="1194"/>
            </a:lvl8pPr>
            <a:lvl9pPr marL="2184319" indent="0">
              <a:buNone/>
              <a:defRPr sz="11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8254" y="1228725"/>
            <a:ext cx="3409987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877" y="218061"/>
            <a:ext cx="9118997" cy="79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877" y="1090304"/>
            <a:ext cx="9118997" cy="25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76" y="3796154"/>
            <a:ext cx="2378869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2224" y="3796154"/>
            <a:ext cx="3568303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005" y="3796154"/>
            <a:ext cx="2378869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6080" rtl="0" eaLnBrk="1" latinLnBrk="0" hangingPunct="1">
        <a:lnSpc>
          <a:spcPct val="90000"/>
        </a:lnSpc>
        <a:spcBef>
          <a:spcPct val="0"/>
        </a:spcBef>
        <a:buNone/>
        <a:defRPr sz="2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520" indent="-136520" algn="l" defTabSz="546080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0956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68260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3pPr>
      <a:lvl4pPr marL="9556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22867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50171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77475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204779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3208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1pPr>
      <a:lvl2pPr marL="27304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2pPr>
      <a:lvl3pPr marL="54608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3pPr>
      <a:lvl4pPr marL="81912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09215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36519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63823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191127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18431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://upload.wikimedia.org/wikipedia/en/5/56/Cincinnatiairportlogo.jpe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09" y="1"/>
            <a:ext cx="5633541" cy="2039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09" y="2055870"/>
            <a:ext cx="5633541" cy="2039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4879798" cy="39358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Investigate airport domination, populate destinations and market share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90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888"/>
            <a:ext cx="3408679" cy="3587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548" y="507888"/>
            <a:ext cx="3437543" cy="35878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1458" b="14340"/>
          <a:stretch/>
        </p:blipFill>
        <p:spPr>
          <a:xfrm>
            <a:off x="3489137" y="2369489"/>
            <a:ext cx="3643183" cy="17262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137" y="507888"/>
            <a:ext cx="3643183" cy="17423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Valuable data date back to 1990 with interesting findings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0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0846" cy="409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10" y="2400743"/>
            <a:ext cx="2640040" cy="16950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Hub-and-spoke structure: visualize the global airline network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567"/>
            <a:ext cx="8915623" cy="1929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9723"/>
            <a:ext cx="8831347" cy="1903638"/>
          </a:xfrm>
          <a:prstGeom prst="rect">
            <a:avLst/>
          </a:prstGeom>
        </p:spPr>
      </p:pic>
      <p:pic>
        <p:nvPicPr>
          <p:cNvPr id="1026" name="Picture 2" descr="File:Cincinnatiairportlogo.jpe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87" y="768270"/>
            <a:ext cx="2422663" cy="1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776" y="2918129"/>
            <a:ext cx="2384974" cy="11052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Airport is declining or developing? Figure it out.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676"/>
            <a:ext cx="11348420" cy="4162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New aviation data from Asian data sources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43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Microsoft Sans Serif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Kejing Peng</dc:creator>
  <cp:lastModifiedBy>Kejing Peng</cp:lastModifiedBy>
  <cp:revision>14</cp:revision>
  <dcterms:created xsi:type="dcterms:W3CDTF">2014-08-09T18:33:32Z</dcterms:created>
  <dcterms:modified xsi:type="dcterms:W3CDTF">2014-08-10T00:37:24Z</dcterms:modified>
</cp:coreProperties>
</file>