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1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1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A4859-2580-4F48-B58C-0AA8ECFD10A0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6905-5DBF-48AD-AA17-B1C695D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" y="97343"/>
            <a:ext cx="8599000" cy="31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Kejing Peng</dc:creator>
  <cp:lastModifiedBy>Kejing Peng</cp:lastModifiedBy>
  <cp:revision>3</cp:revision>
  <dcterms:created xsi:type="dcterms:W3CDTF">2014-08-09T18:33:32Z</dcterms:created>
  <dcterms:modified xsi:type="dcterms:W3CDTF">2014-08-09T19:41:23Z</dcterms:modified>
</cp:coreProperties>
</file>