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2DB1-AC6C-4DF6-B929-421F4CEA8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4FA8E9-D88E-479F-ACB5-B48D3F6B5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6B025-B40E-40C9-B8C7-F1FFFE5B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DE983-E897-4E19-A85A-201BEC7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274E7-5476-4A5D-A6B2-DE0E6D7F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71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8CE1D-1834-4FEF-937B-F981109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B215D-EB6B-48C3-A586-099331C1D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A7305-8492-4E97-A37E-A30B036D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98CED-F90D-45AA-9677-23CF42DB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43C74-366D-4F10-9B4C-4C65638A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065BC-7C5A-4462-8F15-572D8BE0B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82132-EB76-4A03-99B1-679DD6D3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3750B-21F9-4250-BCB1-D9CC192E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2BCC1-557F-4EEF-82E2-8D760F59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90EFC-5795-40F8-84EE-750E8606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0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70DA1-01E5-493D-84D3-01DAF43F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9DB32-8935-4A96-A868-A72B343D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BE11F-7260-49AA-B61C-769363EF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FA33-AAFA-4C94-9AD0-8AADE74E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3242A-9198-485F-BFD2-3C4AEF32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4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C02C6-B3C0-4085-9AEC-D63DCE49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7F821-CC7A-455D-9EEE-4348FC5E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F3CEA-DEF9-4738-977A-42D8E9D9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A042B-A983-4879-8008-4B0B5AC9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2AB7B-5681-4503-8D18-2B79EBA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8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57E6E-EDE1-4FFF-8F67-7A29D381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6DFDA-C04D-4D2A-9685-BEDA01D9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2F757-0D28-4757-81C9-6F5ECED2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69F38A-B384-4E8F-9AC4-B94827D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F4DA82-5CBE-4BE2-80FE-ABC51065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7AA4-1BA7-4779-811E-EA785F6E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9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700A-526C-4455-9C61-BB837124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1C4DA-493C-4003-AD18-B6FF539E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F75E2-0F75-4C3D-942B-F51CB986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29507C-3C7B-4BCB-91E6-5FCB44EF1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FB38D-5065-489C-A3DE-AB53A1EF4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6DC7B1-C1CC-4FFF-AB92-FD5741B6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55A373-FA88-4A25-B755-0A713D2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F96B65-AA2B-409C-B09D-32E70D8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F557F-636D-4D03-8A55-DD276CAC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1024C1-003A-4125-B996-7AAEC691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A32EF-4C17-44F6-8F2E-857097FA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EB53B-6879-400A-8D3E-6308F926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31CE40-B883-4B1E-A567-4D6CDD7C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2F973D-712B-4994-9EAA-43700B1F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FF6F9-9CE8-4254-8DE9-1A2C0132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2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3F9EA-CA55-427D-9C22-36973BFD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DBDEF-F42E-46DF-945B-8AE24DB5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37A553-383D-4249-AD1A-B1683DB5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F8065-4716-4DB3-A4D1-F49D6A67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037DF-1491-4E12-9A4E-39FB029F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4F41E-C4E1-41BD-B415-54F5BE6B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43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1F1BF-58BE-4091-A108-CFA80915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98EBE-9C98-48BA-9366-6842055A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46FEEF-3DB6-4AE0-8C22-D9F9840D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FB2D3-04A9-4471-B596-8A653C71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EE41E-24FF-4FAD-B6A1-E1BC9417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138B10-4056-4196-8859-DC3FBE6E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412EC1-4706-4B85-AD14-51E7082F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6FE3C-407E-422C-943E-3CE6F812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152D0-CD46-432E-A04F-BE67A9CB3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9C64-573D-4EF3-B435-976E1BB62AAF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86A1F-1F6D-47DD-AFB2-E787A169A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401E9-7AF4-4B3D-ABAA-C2F99DDD5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F342-8813-4776-90E1-3B8EE4205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E5BC8C2-EF3D-4445-A9A6-048782FC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00650"/>
              </p:ext>
            </p:extLst>
          </p:nvPr>
        </p:nvGraphicFramePr>
        <p:xfrm>
          <a:off x="0" y="0"/>
          <a:ext cx="12192000" cy="709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944033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1248733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101688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62369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746256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005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Application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000" dirty="0"/>
                        <a:t>POP3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481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Presentation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1074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Session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5341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Transport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UDP, SCTP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421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Network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IPv6, ARP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863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Data Link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HDLC, Frame Relay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1093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Physical</a:t>
                      </a:r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03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45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JW</dc:creator>
  <cp:lastModifiedBy>JW</cp:lastModifiedBy>
  <cp:revision>2</cp:revision>
  <dcterms:created xsi:type="dcterms:W3CDTF">2020-07-12T11:02:52Z</dcterms:created>
  <dcterms:modified xsi:type="dcterms:W3CDTF">2020-07-12T13:28:56Z</dcterms:modified>
</cp:coreProperties>
</file>