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3.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2.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notesSlides/notesSlide3.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notesSlides/notesSlide4.xml" ContentType="application/vnd.openxmlformats-officedocument.presentationml.notesSlide+xml"/>
  <Override PartName="/ppt/comments/comment1.xml" ContentType="application/vnd.openxmlformats-officedocument.presentationml.comment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notesSlides/notesSlide5.xml" ContentType="application/vnd.openxmlformats-officedocument.presentationml.notesSlide+xml"/>
  <Override PartName="/ppt/comments/comment2.xml" ContentType="application/vnd.openxmlformats-officedocument.presentationml.comment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notesSlides/notesSlide6.xml" ContentType="application/vnd.openxmlformats-officedocument.presentationml.notesSlide+xml"/>
  <Override PartName="/ppt/comments/comment3.xml" ContentType="application/vnd.openxmlformats-officedocument.presentationml.comment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notesSlides/notesSlide7.xml" ContentType="application/vnd.openxmlformats-officedocument.presentationml.notesSlide+xml"/>
  <Override PartName="/ppt/comments/comment4.xml" ContentType="application/vnd.openxmlformats-officedocument.presentationml.comments+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notesSlides/notesSlide1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notesSlides/notesSlide1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notesSlides/notesSlide1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notesSlides/notesSlide14.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5" r:id="rId3"/>
    <p:sldMasterId id="2147483704" r:id="rId4"/>
  </p:sldMasterIdLst>
  <p:notesMasterIdLst>
    <p:notesMasterId r:id="rId19"/>
  </p:notesMasterIdLst>
  <p:sldIdLst>
    <p:sldId id="283" r:id="rId5"/>
    <p:sldId id="2007578858" r:id="rId6"/>
    <p:sldId id="2007578863" r:id="rId7"/>
    <p:sldId id="2007578862" r:id="rId8"/>
    <p:sldId id="2007578864" r:id="rId9"/>
    <p:sldId id="2007578865" r:id="rId10"/>
    <p:sldId id="2007578866" r:id="rId11"/>
    <p:sldId id="274" r:id="rId12"/>
    <p:sldId id="273" r:id="rId13"/>
    <p:sldId id="265" r:id="rId14"/>
    <p:sldId id="275" r:id="rId15"/>
    <p:sldId id="260" r:id="rId16"/>
    <p:sldId id="266"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0F254966-6FB0-6C40-8231-4938C054E02D}">
          <p14:sldIdLst>
            <p14:sldId id="283"/>
          </p14:sldIdLst>
        </p14:section>
        <p14:section name="Building blocks and approach" id="{649027DB-D490-F949-B6A6-903B889C00DD}">
          <p14:sldIdLst/>
        </p14:section>
        <p14:section name="New Porfolio Overview" id="{6120CA5A-77B8-7B41-AE3C-FC9B7CC0D644}">
          <p14:sldIdLst>
            <p14:sldId id="2007578858"/>
            <p14:sldId id="2007578863"/>
          </p14:sldIdLst>
        </p14:section>
        <p14:section name="Project Passport, Dashboard and Deep Dive" id="{56BD4543-8A9E-1246-9DE8-255E289F14D9}">
          <p14:sldIdLst>
            <p14:sldId id="2007578862"/>
            <p14:sldId id="2007578864"/>
            <p14:sldId id="2007578865"/>
            <p14:sldId id="2007578866"/>
          </p14:sldIdLst>
        </p14:section>
        <p14:section name="Old" id="{5EFEAACF-88A8-064B-91AE-82D265D6D8BA}">
          <p14:sldIdLst>
            <p14:sldId id="274"/>
            <p14:sldId id="273"/>
            <p14:sldId id="265"/>
            <p14:sldId id="275"/>
            <p14:sldId id="260"/>
            <p14:sldId id="266"/>
            <p14:sldId id="276"/>
          </p14:sldIdLst>
        </p14:section>
      </p14:sectionLst>
    </p:ext>
    <p:ext uri="{EFAFB233-063F-42B5-8137-9DF3F51BA10A}">
      <p15:sldGuideLst xmlns:p15="http://schemas.microsoft.com/office/powerpoint/2012/main">
        <p15:guide id="1" orient="horz" pos="255" userDrawn="1">
          <p15:clr>
            <a:srgbClr val="A4A3A4"/>
          </p15:clr>
        </p15:guide>
        <p15:guide id="2" pos="3182" userDrawn="1">
          <p15:clr>
            <a:srgbClr val="A4A3A4"/>
          </p15:clr>
        </p15:guide>
        <p15:guide id="3" pos="7446" userDrawn="1">
          <p15:clr>
            <a:srgbClr val="A4A3A4"/>
          </p15:clr>
        </p15:guide>
        <p15:guide id="4" pos="5201" userDrawn="1">
          <p15:clr>
            <a:srgbClr val="A4A3A4"/>
          </p15:clr>
        </p15:guide>
        <p15:guide id="5" pos="7355" userDrawn="1">
          <p15:clr>
            <a:srgbClr val="A4A3A4"/>
          </p15:clr>
        </p15:guide>
        <p15:guide id="6" pos="6289" userDrawn="1">
          <p15:clr>
            <a:srgbClr val="A4A3A4"/>
          </p15:clr>
        </p15:guide>
        <p15:guide id="7" orient="horz" pos="4088" userDrawn="1">
          <p15:clr>
            <a:srgbClr val="A4A3A4"/>
          </p15:clr>
        </p15:guide>
        <p15:guide id="8" pos="75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ar Jafarzade" initials="AJ" lastIdx="1" clrIdx="0">
    <p:extLst>
      <p:ext uri="{19B8F6BF-5375-455C-9EA6-DF929625EA0E}">
        <p15:presenceInfo xmlns:p15="http://schemas.microsoft.com/office/powerpoint/2012/main" userId="S::ajafarzade@competo.io::658593f7-e440-4291-b2ed-2b4c96af9ac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8F25"/>
    <a:srgbClr val="FFC000"/>
    <a:srgbClr val="C00000"/>
    <a:srgbClr val="FF6011"/>
    <a:srgbClr val="FF4300"/>
    <a:srgbClr val="00B050"/>
    <a:srgbClr val="A6A6A6"/>
    <a:srgbClr val="D9D9D9"/>
    <a:srgbClr val="FBEFE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62" autoAdjust="0"/>
    <p:restoredTop sz="83197" autoAdjust="0"/>
  </p:normalViewPr>
  <p:slideViewPr>
    <p:cSldViewPr snapToGrid="0">
      <p:cViewPr>
        <p:scale>
          <a:sx n="104" d="100"/>
          <a:sy n="104" d="100"/>
        </p:scale>
        <p:origin x="528" y="224"/>
      </p:cViewPr>
      <p:guideLst>
        <p:guide orient="horz" pos="255"/>
        <p:guide pos="3182"/>
        <p:guide pos="7446"/>
        <p:guide pos="5201"/>
        <p:guide pos="7355"/>
        <p:guide pos="6289"/>
        <p:guide orient="horz" pos="4088"/>
        <p:guide pos="756"/>
      </p:guideLst>
    </p:cSldViewPr>
  </p:slideViewPr>
  <p:notesTextViewPr>
    <p:cViewPr>
      <p:scale>
        <a:sx n="65" d="100"/>
        <a:sy n="6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_____Microsoft_Excel.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_____Microsoft_Excel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_____Microsoft_Excel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_____Microsoft_Excel3.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_____Microsoft_Excel4.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_____Microsoft_Excel5.xlsx"/></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_____Microsoft_Excel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en-US" sz="1400" b="0" i="0" u="none" strike="noStrike" kern="1200" spc="0" baseline="0" noProof="0">
                <a:solidFill>
                  <a:schemeClr val="tx1">
                    <a:lumMod val="65000"/>
                    <a:lumOff val="35000"/>
                  </a:schemeClr>
                </a:solidFill>
                <a:latin typeface="+mn-lt"/>
                <a:ea typeface="+mn-ea"/>
                <a:cs typeface="+mn-cs"/>
              </a:defRPr>
            </a:pPr>
            <a:r>
              <a:rPr lang="de-DE" sz="1400" dirty="0">
                <a:latin typeface="+mn-lt"/>
              </a:rPr>
              <a:t>Project Progress %</a:t>
            </a:r>
          </a:p>
        </c:rich>
      </c:tx>
      <c:layout>
        <c:manualLayout>
          <c:xMode val="edge"/>
          <c:yMode val="edge"/>
          <c:x val="0.4254693080209096"/>
          <c:y val="0"/>
        </c:manualLayout>
      </c:layout>
      <c:overlay val="0"/>
      <c:spPr>
        <a:noFill/>
        <a:ln>
          <a:noFill/>
        </a:ln>
        <a:effectLst/>
      </c:spPr>
      <c:txPr>
        <a:bodyPr rot="0" spcFirstLastPara="1" vertOverflow="ellipsis" vert="horz" wrap="square" anchor="ctr" anchorCtr="1"/>
        <a:lstStyle/>
        <a:p>
          <a:pPr>
            <a:defRPr lang="en-US" sz="1400" b="0" i="0" u="none" strike="noStrike" kern="1200" spc="0" baseline="0" noProof="0">
              <a:solidFill>
                <a:schemeClr val="tx1">
                  <a:lumMod val="65000"/>
                  <a:lumOff val="35000"/>
                </a:schemeClr>
              </a:solidFill>
              <a:latin typeface="+mn-lt"/>
              <a:ea typeface="+mn-ea"/>
              <a:cs typeface="+mn-cs"/>
            </a:defRPr>
          </a:pPr>
          <a:endParaRPr lang="ru-AZ"/>
        </a:p>
      </c:txPr>
    </c:title>
    <c:autoTitleDeleted val="0"/>
    <c:plotArea>
      <c:layout>
        <c:manualLayout>
          <c:layoutTarget val="inner"/>
          <c:xMode val="edge"/>
          <c:yMode val="edge"/>
          <c:x val="0.21312067561114909"/>
          <c:y val="0.13488018482699335"/>
          <c:w val="0.78702032638310226"/>
          <c:h val="0.78423758865248216"/>
        </c:manualLayout>
      </c:layout>
      <c:barChart>
        <c:barDir val="bar"/>
        <c:grouping val="stacked"/>
        <c:varyColors val="0"/>
        <c:ser>
          <c:idx val="0"/>
          <c:order val="0"/>
          <c:tx>
            <c:strRef>
              <c:f>Tabelle1!$B$1</c:f>
              <c:strCache>
                <c:ptCount val="1"/>
                <c:pt idx="0">
                  <c:v>Column2</c:v>
                </c:pt>
              </c:strCache>
            </c:strRef>
          </c:tx>
          <c:spPr>
            <a:noFill/>
            <a:ln>
              <a:noFill/>
            </a:ln>
            <a:effectLst/>
          </c:spPr>
          <c:invertIfNegative val="0"/>
          <c:cat>
            <c:strRef>
              <c:f>Tabelle1!$A$2:$A$6</c:f>
              <c:strCache>
                <c:ptCount val="5"/>
                <c:pt idx="0">
                  <c:v>Alkredit + Albali  cross sale (15%)</c:v>
                </c:pt>
                <c:pt idx="1">
                  <c:v>Albali product (15%)</c:v>
                </c:pt>
                <c:pt idx="2">
                  <c:v>Alkredit with SMS (Without Cross Sale) (20%)</c:v>
                </c:pt>
                <c:pt idx="3">
                  <c:v>Loan Verification (20%)</c:v>
                </c:pt>
                <c:pt idx="4">
                  <c:v>Alkredit without SMS (Cross Sale)  (30%)</c:v>
                </c:pt>
              </c:strCache>
            </c:strRef>
          </c:cat>
          <c:val>
            <c:numRef>
              <c:f>Tabelle1!$B$2:$B$6</c:f>
              <c:numCache>
                <c:formatCode>General</c:formatCode>
                <c:ptCount val="5"/>
                <c:pt idx="0">
                  <c:v>0</c:v>
                </c:pt>
                <c:pt idx="1">
                  <c:v>0</c:v>
                </c:pt>
                <c:pt idx="4">
                  <c:v>0</c:v>
                </c:pt>
              </c:numCache>
            </c:numRef>
          </c:val>
          <c:extLst>
            <c:ext xmlns:c16="http://schemas.microsoft.com/office/drawing/2014/chart" uri="{C3380CC4-5D6E-409C-BE32-E72D297353CC}">
              <c16:uniqueId val="{00000000-6FE8-42B9-A380-153CD4E7CA9A}"/>
            </c:ext>
          </c:extLst>
        </c:ser>
        <c:ser>
          <c:idx val="1"/>
          <c:order val="1"/>
          <c:tx>
            <c:strRef>
              <c:f>Tabelle1!$C$1</c:f>
              <c:strCache>
                <c:ptCount val="1"/>
                <c:pt idx="0">
                  <c:v>Column3</c:v>
                </c:pt>
              </c:strCache>
            </c:strRef>
          </c:tx>
          <c:spPr>
            <a:solidFill>
              <a:srgbClr val="FF6011"/>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lang="en-US" sz="1197" b="0" i="0" u="none" strike="noStrike" kern="1200" baseline="0" noProof="0">
                    <a:solidFill>
                      <a:schemeClr val="tx1"/>
                    </a:solidFill>
                    <a:latin typeface="+mn-lt"/>
                    <a:ea typeface="+mn-ea"/>
                    <a:cs typeface="+mn-cs"/>
                  </a:defRPr>
                </a:pPr>
                <a:endParaRPr lang="ru-AZ"/>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Tabelle1!$A$2:$A$6</c:f>
              <c:strCache>
                <c:ptCount val="5"/>
                <c:pt idx="0">
                  <c:v>Alkredit + Albali  cross sale (15%)</c:v>
                </c:pt>
                <c:pt idx="1">
                  <c:v>Albali product (15%)</c:v>
                </c:pt>
                <c:pt idx="2">
                  <c:v>Alkredit with SMS (Without Cross Sale) (20%)</c:v>
                </c:pt>
                <c:pt idx="3">
                  <c:v>Loan Verification (20%)</c:v>
                </c:pt>
                <c:pt idx="4">
                  <c:v>Alkredit without SMS (Cross Sale)  (30%)</c:v>
                </c:pt>
              </c:strCache>
            </c:strRef>
          </c:cat>
          <c:val>
            <c:numRef>
              <c:f>Tabelle1!$C$2:$C$6</c:f>
              <c:numCache>
                <c:formatCode>General</c:formatCode>
                <c:ptCount val="5"/>
                <c:pt idx="0">
                  <c:v>0</c:v>
                </c:pt>
                <c:pt idx="1">
                  <c:v>0</c:v>
                </c:pt>
                <c:pt idx="2">
                  <c:v>0</c:v>
                </c:pt>
                <c:pt idx="3">
                  <c:v>0.8</c:v>
                </c:pt>
                <c:pt idx="4">
                  <c:v>0.99</c:v>
                </c:pt>
              </c:numCache>
            </c:numRef>
          </c:val>
          <c:extLst>
            <c:ext xmlns:c16="http://schemas.microsoft.com/office/drawing/2014/chart" uri="{C3380CC4-5D6E-409C-BE32-E72D297353CC}">
              <c16:uniqueId val="{00000001-6FE8-42B9-A380-153CD4E7CA9A}"/>
            </c:ext>
          </c:extLst>
        </c:ser>
        <c:ser>
          <c:idx val="2"/>
          <c:order val="2"/>
          <c:tx>
            <c:strRef>
              <c:f>Tabelle1!$D$1</c:f>
              <c:strCache>
                <c:ptCount val="1"/>
                <c:pt idx="0">
                  <c:v>Column4</c:v>
                </c:pt>
              </c:strCache>
            </c:strRef>
          </c:tx>
          <c:spPr>
            <a:noFill/>
            <a:ln>
              <a:noFill/>
            </a:ln>
            <a:effectLst/>
          </c:spPr>
          <c:invertIfNegative val="0"/>
          <c:cat>
            <c:strRef>
              <c:f>Tabelle1!$A$2:$A$6</c:f>
              <c:strCache>
                <c:ptCount val="5"/>
                <c:pt idx="0">
                  <c:v>Alkredit + Albali  cross sale (15%)</c:v>
                </c:pt>
                <c:pt idx="1">
                  <c:v>Albali product (15%)</c:v>
                </c:pt>
                <c:pt idx="2">
                  <c:v>Alkredit with SMS (Without Cross Sale) (20%)</c:v>
                </c:pt>
                <c:pt idx="3">
                  <c:v>Loan Verification (20%)</c:v>
                </c:pt>
                <c:pt idx="4">
                  <c:v>Alkredit without SMS (Cross Sale)  (30%)</c:v>
                </c:pt>
              </c:strCache>
            </c:strRef>
          </c:cat>
          <c:val>
            <c:numRef>
              <c:f>Tabelle1!$D$2:$D$6</c:f>
              <c:numCache>
                <c:formatCode>General</c:formatCode>
                <c:ptCount val="5"/>
                <c:pt idx="0">
                  <c:v>10</c:v>
                </c:pt>
                <c:pt idx="1">
                  <c:v>16</c:v>
                </c:pt>
                <c:pt idx="4">
                  <c:v>19</c:v>
                </c:pt>
              </c:numCache>
            </c:numRef>
          </c:val>
          <c:extLst>
            <c:ext xmlns:c16="http://schemas.microsoft.com/office/drawing/2014/chart" uri="{C3380CC4-5D6E-409C-BE32-E72D297353CC}">
              <c16:uniqueId val="{00000002-6FE8-42B9-A380-153CD4E7CA9A}"/>
            </c:ext>
          </c:extLst>
        </c:ser>
        <c:dLbls>
          <c:showLegendKey val="0"/>
          <c:showVal val="0"/>
          <c:showCatName val="0"/>
          <c:showSerName val="0"/>
          <c:showPercent val="0"/>
          <c:showBubbleSize val="0"/>
        </c:dLbls>
        <c:gapWidth val="90"/>
        <c:overlap val="100"/>
        <c:axId val="1446737344"/>
        <c:axId val="1446743328"/>
      </c:barChart>
      <c:catAx>
        <c:axId val="1446737344"/>
        <c:scaling>
          <c:orientation val="minMax"/>
        </c:scaling>
        <c:delete val="0"/>
        <c:axPos val="l"/>
        <c:numFmt formatCode="General" sourceLinked="1"/>
        <c:majorTickMark val="none"/>
        <c:minorTickMark val="none"/>
        <c:tickLblPos val="nextTo"/>
        <c:spPr>
          <a:noFill/>
          <a:ln w="12700" cap="flat" cmpd="sng" algn="ctr">
            <a:solidFill>
              <a:schemeClr val="bg1">
                <a:lumMod val="75000"/>
              </a:schemeClr>
            </a:solidFill>
            <a:round/>
          </a:ln>
          <a:effectLst/>
        </c:spPr>
        <c:txPr>
          <a:bodyPr rot="-60000000" spcFirstLastPara="1" vertOverflow="ellipsis" vert="horz" wrap="square" anchor="ctr" anchorCtr="1"/>
          <a:lstStyle/>
          <a:p>
            <a:pPr>
              <a:defRPr lang="en-US" sz="1197" b="0" i="0" u="none" strike="noStrike" kern="1200" baseline="0" noProof="0">
                <a:solidFill>
                  <a:schemeClr val="tx1">
                    <a:lumMod val="65000"/>
                    <a:lumOff val="35000"/>
                  </a:schemeClr>
                </a:solidFill>
                <a:latin typeface="+mn-lt"/>
                <a:ea typeface="+mn-ea"/>
                <a:cs typeface="+mn-cs"/>
              </a:defRPr>
            </a:pPr>
            <a:endParaRPr lang="ru-AZ"/>
          </a:p>
        </c:txPr>
        <c:crossAx val="1446743328"/>
        <c:crosses val="autoZero"/>
        <c:auto val="1"/>
        <c:lblAlgn val="ctr"/>
        <c:lblOffset val="100"/>
        <c:noMultiLvlLbl val="0"/>
      </c:catAx>
      <c:valAx>
        <c:axId val="1446743328"/>
        <c:scaling>
          <c:orientation val="minMax"/>
          <c:max val="1"/>
        </c:scaling>
        <c:delete val="0"/>
        <c:axPos val="b"/>
        <c:majorGridlines>
          <c:spPr>
            <a:ln w="12700" cap="flat" cmpd="sng" algn="ctr">
              <a:solidFill>
                <a:schemeClr val="bg1"/>
              </a:solidFill>
              <a:prstDash val="solid"/>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lang="en-US" sz="1197" b="0" i="0" u="none" strike="noStrike" kern="1200" baseline="0" noProof="0">
                <a:solidFill>
                  <a:schemeClr val="tx1">
                    <a:lumMod val="65000"/>
                    <a:lumOff val="35000"/>
                  </a:schemeClr>
                </a:solidFill>
                <a:latin typeface="+mn-lt"/>
                <a:ea typeface="+mn-ea"/>
                <a:cs typeface="+mn-cs"/>
              </a:defRPr>
            </a:pPr>
            <a:endParaRPr lang="ru-AZ"/>
          </a:p>
        </c:txPr>
        <c:crossAx val="14467373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12700">
      <a:solidFill>
        <a:schemeClr val="bg1">
          <a:lumMod val="85000"/>
        </a:schemeClr>
      </a:solidFill>
    </a:ln>
    <a:effectLst/>
  </c:spPr>
  <c:txPr>
    <a:bodyPr/>
    <a:lstStyle/>
    <a:p>
      <a:pPr>
        <a:defRPr lang="en-US" noProof="0"/>
      </a:pPr>
      <a:endParaRPr lang="ru-AZ"/>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en-US" sz="1400" b="0" i="0" u="none" strike="noStrike" kern="1200" spc="0" baseline="0" noProof="0">
                <a:solidFill>
                  <a:schemeClr val="tx1">
                    <a:lumMod val="65000"/>
                    <a:lumOff val="35000"/>
                  </a:schemeClr>
                </a:solidFill>
                <a:latin typeface="+mn-lt"/>
                <a:ea typeface="+mn-ea"/>
                <a:cs typeface="+mn-cs"/>
              </a:defRPr>
            </a:pPr>
            <a:r>
              <a:rPr lang="de-DE" sz="1400" dirty="0">
                <a:latin typeface="+mn-lt"/>
              </a:rPr>
              <a:t>Project Progress %</a:t>
            </a:r>
          </a:p>
        </c:rich>
      </c:tx>
      <c:layout>
        <c:manualLayout>
          <c:xMode val="edge"/>
          <c:yMode val="edge"/>
          <c:x val="0.4254693080209096"/>
          <c:y val="0"/>
        </c:manualLayout>
      </c:layout>
      <c:overlay val="0"/>
      <c:spPr>
        <a:noFill/>
        <a:ln>
          <a:noFill/>
        </a:ln>
        <a:effectLst/>
      </c:spPr>
      <c:txPr>
        <a:bodyPr rot="0" spcFirstLastPara="1" vertOverflow="ellipsis" vert="horz" wrap="square" anchor="ctr" anchorCtr="1"/>
        <a:lstStyle/>
        <a:p>
          <a:pPr>
            <a:defRPr lang="en-US" sz="1400" b="0" i="0" u="none" strike="noStrike" kern="1200" spc="0" baseline="0" noProof="0">
              <a:solidFill>
                <a:schemeClr val="tx1">
                  <a:lumMod val="65000"/>
                  <a:lumOff val="35000"/>
                </a:schemeClr>
              </a:solidFill>
              <a:latin typeface="+mn-lt"/>
              <a:ea typeface="+mn-ea"/>
              <a:cs typeface="+mn-cs"/>
            </a:defRPr>
          </a:pPr>
          <a:endParaRPr lang="ru-AZ"/>
        </a:p>
      </c:txPr>
    </c:title>
    <c:autoTitleDeleted val="0"/>
    <c:plotArea>
      <c:layout>
        <c:manualLayout>
          <c:layoutTarget val="inner"/>
          <c:xMode val="edge"/>
          <c:yMode val="edge"/>
          <c:x val="0.21312067561114909"/>
          <c:y val="0.13488018482699335"/>
          <c:w val="0.78702032638310226"/>
          <c:h val="0.78423758865248216"/>
        </c:manualLayout>
      </c:layout>
      <c:barChart>
        <c:barDir val="bar"/>
        <c:grouping val="stacked"/>
        <c:varyColors val="0"/>
        <c:ser>
          <c:idx val="0"/>
          <c:order val="0"/>
          <c:tx>
            <c:strRef>
              <c:f>Tabelle1!$B$1</c:f>
              <c:strCache>
                <c:ptCount val="1"/>
                <c:pt idx="0">
                  <c:v>Column2</c:v>
                </c:pt>
              </c:strCache>
            </c:strRef>
          </c:tx>
          <c:spPr>
            <a:noFill/>
            <a:ln>
              <a:noFill/>
            </a:ln>
            <a:effectLst/>
          </c:spPr>
          <c:invertIfNegative val="0"/>
          <c:cat>
            <c:strRef>
              <c:f>Tabelle1!$A$2:$A$4</c:f>
              <c:strCache>
                <c:ptCount val="3"/>
                <c:pt idx="0">
                  <c:v>Fast Money Transfer Module </c:v>
                </c:pt>
                <c:pt idx="1">
                  <c:v>Receipts Module </c:v>
                </c:pt>
                <c:pt idx="2">
                  <c:v>Currency Conversion Module</c:v>
                </c:pt>
              </c:strCache>
            </c:strRef>
          </c:cat>
          <c:val>
            <c:numRef>
              <c:f>Tabelle1!$B$2:$B$4</c:f>
              <c:numCache>
                <c:formatCode>General</c:formatCode>
                <c:ptCount val="3"/>
                <c:pt idx="0">
                  <c:v>0</c:v>
                </c:pt>
                <c:pt idx="1">
                  <c:v>0</c:v>
                </c:pt>
                <c:pt idx="2">
                  <c:v>0</c:v>
                </c:pt>
              </c:numCache>
            </c:numRef>
          </c:val>
          <c:extLst>
            <c:ext xmlns:c16="http://schemas.microsoft.com/office/drawing/2014/chart" uri="{C3380CC4-5D6E-409C-BE32-E72D297353CC}">
              <c16:uniqueId val="{00000000-6FE8-42B9-A380-153CD4E7CA9A}"/>
            </c:ext>
          </c:extLst>
        </c:ser>
        <c:ser>
          <c:idx val="1"/>
          <c:order val="1"/>
          <c:tx>
            <c:strRef>
              <c:f>Tabelle1!$C$1</c:f>
              <c:strCache>
                <c:ptCount val="1"/>
                <c:pt idx="0">
                  <c:v>Column3</c:v>
                </c:pt>
              </c:strCache>
            </c:strRef>
          </c:tx>
          <c:spPr>
            <a:solidFill>
              <a:srgbClr val="FF6011"/>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lang="en-US" sz="1197" b="0" i="0" u="none" strike="noStrike" kern="1200" baseline="0" noProof="0">
                    <a:solidFill>
                      <a:schemeClr val="tx1"/>
                    </a:solidFill>
                    <a:latin typeface="+mn-lt"/>
                    <a:ea typeface="+mn-ea"/>
                    <a:cs typeface="+mn-cs"/>
                  </a:defRPr>
                </a:pPr>
                <a:endParaRPr lang="ru-AZ"/>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Fast Money Transfer Module </c:v>
                </c:pt>
                <c:pt idx="1">
                  <c:v>Receipts Module </c:v>
                </c:pt>
                <c:pt idx="2">
                  <c:v>Currency Conversion Module</c:v>
                </c:pt>
              </c:strCache>
            </c:strRef>
          </c:cat>
          <c:val>
            <c:numRef>
              <c:f>Tabelle1!$C$2:$C$4</c:f>
              <c:numCache>
                <c:formatCode>General</c:formatCode>
                <c:ptCount val="3"/>
                <c:pt idx="0">
                  <c:v>0</c:v>
                </c:pt>
                <c:pt idx="1">
                  <c:v>0.9</c:v>
                </c:pt>
                <c:pt idx="2">
                  <c:v>1</c:v>
                </c:pt>
              </c:numCache>
            </c:numRef>
          </c:val>
          <c:extLst>
            <c:ext xmlns:c16="http://schemas.microsoft.com/office/drawing/2014/chart" uri="{C3380CC4-5D6E-409C-BE32-E72D297353CC}">
              <c16:uniqueId val="{00000001-6FE8-42B9-A380-153CD4E7CA9A}"/>
            </c:ext>
          </c:extLst>
        </c:ser>
        <c:ser>
          <c:idx val="2"/>
          <c:order val="2"/>
          <c:tx>
            <c:strRef>
              <c:f>Tabelle1!$D$1</c:f>
              <c:strCache>
                <c:ptCount val="1"/>
                <c:pt idx="0">
                  <c:v>Column4</c:v>
                </c:pt>
              </c:strCache>
            </c:strRef>
          </c:tx>
          <c:spPr>
            <a:noFill/>
            <a:ln>
              <a:noFill/>
            </a:ln>
            <a:effectLst/>
          </c:spPr>
          <c:invertIfNegative val="0"/>
          <c:cat>
            <c:strRef>
              <c:f>Tabelle1!$A$2:$A$4</c:f>
              <c:strCache>
                <c:ptCount val="3"/>
                <c:pt idx="0">
                  <c:v>Fast Money Transfer Module </c:v>
                </c:pt>
                <c:pt idx="1">
                  <c:v>Receipts Module </c:v>
                </c:pt>
                <c:pt idx="2">
                  <c:v>Currency Conversion Module</c:v>
                </c:pt>
              </c:strCache>
            </c:strRef>
          </c:cat>
          <c:val>
            <c:numRef>
              <c:f>Tabelle1!$D$2:$D$4</c:f>
              <c:numCache>
                <c:formatCode>General</c:formatCode>
                <c:ptCount val="3"/>
                <c:pt idx="0">
                  <c:v>19</c:v>
                </c:pt>
                <c:pt idx="1">
                  <c:v>21</c:v>
                </c:pt>
                <c:pt idx="2">
                  <c:v>28</c:v>
                </c:pt>
              </c:numCache>
            </c:numRef>
          </c:val>
          <c:extLst>
            <c:ext xmlns:c16="http://schemas.microsoft.com/office/drawing/2014/chart" uri="{C3380CC4-5D6E-409C-BE32-E72D297353CC}">
              <c16:uniqueId val="{00000002-6FE8-42B9-A380-153CD4E7CA9A}"/>
            </c:ext>
          </c:extLst>
        </c:ser>
        <c:dLbls>
          <c:showLegendKey val="0"/>
          <c:showVal val="0"/>
          <c:showCatName val="0"/>
          <c:showSerName val="0"/>
          <c:showPercent val="0"/>
          <c:showBubbleSize val="0"/>
        </c:dLbls>
        <c:gapWidth val="90"/>
        <c:overlap val="100"/>
        <c:axId val="1446734624"/>
        <c:axId val="1446733536"/>
      </c:barChart>
      <c:catAx>
        <c:axId val="1446734624"/>
        <c:scaling>
          <c:orientation val="minMax"/>
        </c:scaling>
        <c:delete val="0"/>
        <c:axPos val="l"/>
        <c:numFmt formatCode="General" sourceLinked="1"/>
        <c:majorTickMark val="none"/>
        <c:minorTickMark val="none"/>
        <c:tickLblPos val="nextTo"/>
        <c:spPr>
          <a:noFill/>
          <a:ln w="12700" cap="flat" cmpd="sng" algn="ctr">
            <a:solidFill>
              <a:schemeClr val="bg1">
                <a:lumMod val="75000"/>
              </a:schemeClr>
            </a:solidFill>
            <a:round/>
          </a:ln>
          <a:effectLst/>
        </c:spPr>
        <c:txPr>
          <a:bodyPr rot="-60000000" spcFirstLastPara="1" vertOverflow="ellipsis" vert="horz" wrap="square" anchor="ctr" anchorCtr="1"/>
          <a:lstStyle/>
          <a:p>
            <a:pPr>
              <a:defRPr lang="en-US" sz="1197" b="0" i="0" u="none" strike="noStrike" kern="1200" baseline="0" noProof="0">
                <a:solidFill>
                  <a:schemeClr val="tx1">
                    <a:lumMod val="65000"/>
                    <a:lumOff val="35000"/>
                  </a:schemeClr>
                </a:solidFill>
                <a:latin typeface="+mn-lt"/>
                <a:ea typeface="+mn-ea"/>
                <a:cs typeface="+mn-cs"/>
              </a:defRPr>
            </a:pPr>
            <a:endParaRPr lang="ru-AZ"/>
          </a:p>
        </c:txPr>
        <c:crossAx val="1446733536"/>
        <c:crosses val="autoZero"/>
        <c:auto val="1"/>
        <c:lblAlgn val="ctr"/>
        <c:lblOffset val="100"/>
        <c:noMultiLvlLbl val="0"/>
      </c:catAx>
      <c:valAx>
        <c:axId val="1446733536"/>
        <c:scaling>
          <c:orientation val="minMax"/>
          <c:max val="1"/>
        </c:scaling>
        <c:delete val="0"/>
        <c:axPos val="b"/>
        <c:majorGridlines>
          <c:spPr>
            <a:ln w="12700" cap="flat" cmpd="sng" algn="ctr">
              <a:solidFill>
                <a:schemeClr val="bg1"/>
              </a:solidFill>
              <a:prstDash val="solid"/>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lang="en-US" sz="1197" b="0" i="0" u="none" strike="noStrike" kern="1200" baseline="0" noProof="0">
                <a:solidFill>
                  <a:schemeClr val="tx1">
                    <a:lumMod val="65000"/>
                    <a:lumOff val="35000"/>
                  </a:schemeClr>
                </a:solidFill>
                <a:latin typeface="+mn-lt"/>
                <a:ea typeface="+mn-ea"/>
                <a:cs typeface="+mn-cs"/>
              </a:defRPr>
            </a:pPr>
            <a:endParaRPr lang="ru-AZ"/>
          </a:p>
        </c:txPr>
        <c:crossAx val="14467346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12700">
      <a:solidFill>
        <a:schemeClr val="bg1">
          <a:lumMod val="85000"/>
        </a:schemeClr>
      </a:solidFill>
    </a:ln>
    <a:effectLst/>
  </c:spPr>
  <c:txPr>
    <a:bodyPr/>
    <a:lstStyle/>
    <a:p>
      <a:pPr>
        <a:defRPr lang="en-US" noProof="0"/>
      </a:pPr>
      <a:endParaRPr lang="ru-AZ"/>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en-US" sz="1400" b="0" i="0" u="none" strike="noStrike" kern="1200" spc="0" baseline="0" noProof="0">
                <a:solidFill>
                  <a:schemeClr val="tx1">
                    <a:lumMod val="65000"/>
                    <a:lumOff val="35000"/>
                  </a:schemeClr>
                </a:solidFill>
                <a:latin typeface="+mn-lt"/>
                <a:ea typeface="+mn-ea"/>
                <a:cs typeface="+mn-cs"/>
              </a:defRPr>
            </a:pPr>
            <a:r>
              <a:rPr lang="de-DE" sz="1400" dirty="0">
                <a:latin typeface="+mn-lt"/>
              </a:rPr>
              <a:t>Project Progress %</a:t>
            </a:r>
          </a:p>
        </c:rich>
      </c:tx>
      <c:layout>
        <c:manualLayout>
          <c:xMode val="edge"/>
          <c:yMode val="edge"/>
          <c:x val="0.4254693080209096"/>
          <c:y val="0"/>
        </c:manualLayout>
      </c:layout>
      <c:overlay val="0"/>
      <c:spPr>
        <a:noFill/>
        <a:ln>
          <a:noFill/>
        </a:ln>
        <a:effectLst/>
      </c:spPr>
      <c:txPr>
        <a:bodyPr rot="0" spcFirstLastPara="1" vertOverflow="ellipsis" vert="horz" wrap="square" anchor="ctr" anchorCtr="1"/>
        <a:lstStyle/>
        <a:p>
          <a:pPr>
            <a:defRPr lang="en-US" sz="1400" b="0" i="0" u="none" strike="noStrike" kern="1200" spc="0" baseline="0" noProof="0">
              <a:solidFill>
                <a:schemeClr val="tx1">
                  <a:lumMod val="65000"/>
                  <a:lumOff val="35000"/>
                </a:schemeClr>
              </a:solidFill>
              <a:latin typeface="+mn-lt"/>
              <a:ea typeface="+mn-ea"/>
              <a:cs typeface="+mn-cs"/>
            </a:defRPr>
          </a:pPr>
          <a:endParaRPr lang="ru-AZ"/>
        </a:p>
      </c:txPr>
    </c:title>
    <c:autoTitleDeleted val="0"/>
    <c:plotArea>
      <c:layout>
        <c:manualLayout>
          <c:layoutTarget val="inner"/>
          <c:xMode val="edge"/>
          <c:yMode val="edge"/>
          <c:x val="0.21312067561114909"/>
          <c:y val="0.13488018482699335"/>
          <c:w val="0.78702032638310226"/>
          <c:h val="0.78423758865248216"/>
        </c:manualLayout>
      </c:layout>
      <c:barChart>
        <c:barDir val="bar"/>
        <c:grouping val="stacked"/>
        <c:varyColors val="0"/>
        <c:ser>
          <c:idx val="0"/>
          <c:order val="0"/>
          <c:tx>
            <c:strRef>
              <c:f>Tabelle1!$B$1</c:f>
              <c:strCache>
                <c:ptCount val="1"/>
                <c:pt idx="0">
                  <c:v>Column2</c:v>
                </c:pt>
              </c:strCache>
            </c:strRef>
          </c:tx>
          <c:spPr>
            <a:noFill/>
            <a:ln>
              <a:noFill/>
            </a:ln>
            <a:effectLst/>
          </c:spPr>
          <c:invertIfNegative val="0"/>
          <c:cat>
            <c:strRef>
              <c:f>Tabelle1!$A$2:$A$9</c:f>
              <c:strCache>
                <c:ptCount val="8"/>
                <c:pt idx="0">
                  <c:v> Implementing Frontal C2B (POS) payment processing</c:v>
                </c:pt>
                <c:pt idx="1">
                  <c:v>ATM/Cash-in initiated Transfer</c:v>
                </c:pt>
                <c:pt idx="2">
                  <c:v>Retail Baranch initiated transfer - CRM</c:v>
                </c:pt>
                <c:pt idx="3">
                  <c:v>Retail Baranch initiated transfer - Vabank</c:v>
                </c:pt>
                <c:pt idx="4">
                  <c:v>İnternet Banking (corp)  initiated transfer</c:v>
                </c:pt>
                <c:pt idx="5">
                  <c:v>Mobile Bank functionality development</c:v>
                </c:pt>
                <c:pt idx="6">
                  <c:v>Preparation of Back office clearing processes</c:v>
                </c:pt>
                <c:pt idx="7">
                  <c:v>Configuration of IPS connection and services via BUS </c:v>
                </c:pt>
              </c:strCache>
            </c:strRef>
          </c:cat>
          <c:val>
            <c:numRef>
              <c:f>Tabelle1!$B$2:$B$9</c:f>
              <c:numCache>
                <c:formatCode>General</c:formatCode>
                <c:ptCount val="8"/>
                <c:pt idx="0">
                  <c:v>0</c:v>
                </c:pt>
                <c:pt idx="1">
                  <c:v>0</c:v>
                </c:pt>
                <c:pt idx="2">
                  <c:v>0</c:v>
                </c:pt>
                <c:pt idx="3">
                  <c:v>0</c:v>
                </c:pt>
                <c:pt idx="4">
                  <c:v>0</c:v>
                </c:pt>
                <c:pt idx="5">
                  <c:v>0</c:v>
                </c:pt>
                <c:pt idx="6">
                  <c:v>0</c:v>
                </c:pt>
                <c:pt idx="7">
                  <c:v>0</c:v>
                </c:pt>
              </c:numCache>
            </c:numRef>
          </c:val>
          <c:extLst>
            <c:ext xmlns:c16="http://schemas.microsoft.com/office/drawing/2014/chart" uri="{C3380CC4-5D6E-409C-BE32-E72D297353CC}">
              <c16:uniqueId val="{00000000-6FE8-42B9-A380-153CD4E7CA9A}"/>
            </c:ext>
          </c:extLst>
        </c:ser>
        <c:ser>
          <c:idx val="1"/>
          <c:order val="1"/>
          <c:tx>
            <c:strRef>
              <c:f>Tabelle1!$C$1</c:f>
              <c:strCache>
                <c:ptCount val="1"/>
                <c:pt idx="0">
                  <c:v>Column3</c:v>
                </c:pt>
              </c:strCache>
            </c:strRef>
          </c:tx>
          <c:spPr>
            <a:solidFill>
              <a:srgbClr val="FF6011"/>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lang="en-US" sz="1197" b="0" i="0" u="none" strike="noStrike" kern="1200" baseline="0" noProof="0">
                    <a:solidFill>
                      <a:schemeClr val="tx1"/>
                    </a:solidFill>
                    <a:latin typeface="+mn-lt"/>
                    <a:ea typeface="+mn-ea"/>
                    <a:cs typeface="+mn-cs"/>
                  </a:defRPr>
                </a:pPr>
                <a:endParaRPr lang="ru-AZ"/>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Tabelle1!$A$2:$A$9</c:f>
              <c:strCache>
                <c:ptCount val="8"/>
                <c:pt idx="0">
                  <c:v> Implementing Frontal C2B (POS) payment processing</c:v>
                </c:pt>
                <c:pt idx="1">
                  <c:v>ATM/Cash-in initiated Transfer</c:v>
                </c:pt>
                <c:pt idx="2">
                  <c:v>Retail Baranch initiated transfer - CRM</c:v>
                </c:pt>
                <c:pt idx="3">
                  <c:v>Retail Baranch initiated transfer - Vabank</c:v>
                </c:pt>
                <c:pt idx="4">
                  <c:v>İnternet Banking (corp)  initiated transfer</c:v>
                </c:pt>
                <c:pt idx="5">
                  <c:v>Mobile Bank functionality development</c:v>
                </c:pt>
                <c:pt idx="6">
                  <c:v>Preparation of Back office clearing processes</c:v>
                </c:pt>
                <c:pt idx="7">
                  <c:v>Configuration of IPS connection and services via BUS </c:v>
                </c:pt>
              </c:strCache>
            </c:strRef>
          </c:cat>
          <c:val>
            <c:numRef>
              <c:f>Tabelle1!$C$2:$C$9</c:f>
              <c:numCache>
                <c:formatCode>General</c:formatCode>
                <c:ptCount val="8"/>
                <c:pt idx="0">
                  <c:v>0.95</c:v>
                </c:pt>
                <c:pt idx="1">
                  <c:v>0</c:v>
                </c:pt>
                <c:pt idx="2">
                  <c:v>0.95</c:v>
                </c:pt>
                <c:pt idx="3">
                  <c:v>0.95</c:v>
                </c:pt>
                <c:pt idx="4">
                  <c:v>0.95</c:v>
                </c:pt>
                <c:pt idx="5">
                  <c:v>0.95</c:v>
                </c:pt>
                <c:pt idx="6">
                  <c:v>0.95</c:v>
                </c:pt>
                <c:pt idx="7">
                  <c:v>1</c:v>
                </c:pt>
              </c:numCache>
            </c:numRef>
          </c:val>
          <c:extLst>
            <c:ext xmlns:c16="http://schemas.microsoft.com/office/drawing/2014/chart" uri="{C3380CC4-5D6E-409C-BE32-E72D297353CC}">
              <c16:uniqueId val="{00000001-6FE8-42B9-A380-153CD4E7CA9A}"/>
            </c:ext>
          </c:extLst>
        </c:ser>
        <c:ser>
          <c:idx val="2"/>
          <c:order val="2"/>
          <c:tx>
            <c:strRef>
              <c:f>Tabelle1!$D$1</c:f>
              <c:strCache>
                <c:ptCount val="1"/>
                <c:pt idx="0">
                  <c:v>Column4</c:v>
                </c:pt>
              </c:strCache>
            </c:strRef>
          </c:tx>
          <c:spPr>
            <a:noFill/>
            <a:ln>
              <a:noFill/>
            </a:ln>
            <a:effectLst/>
          </c:spPr>
          <c:invertIfNegative val="0"/>
          <c:cat>
            <c:strRef>
              <c:f>Tabelle1!$A$2:$A$9</c:f>
              <c:strCache>
                <c:ptCount val="8"/>
                <c:pt idx="0">
                  <c:v> Implementing Frontal C2B (POS) payment processing</c:v>
                </c:pt>
                <c:pt idx="1">
                  <c:v>ATM/Cash-in initiated Transfer</c:v>
                </c:pt>
                <c:pt idx="2">
                  <c:v>Retail Baranch initiated transfer - CRM</c:v>
                </c:pt>
                <c:pt idx="3">
                  <c:v>Retail Baranch initiated transfer - Vabank</c:v>
                </c:pt>
                <c:pt idx="4">
                  <c:v>İnternet Banking (corp)  initiated transfer</c:v>
                </c:pt>
                <c:pt idx="5">
                  <c:v>Mobile Bank functionality development</c:v>
                </c:pt>
                <c:pt idx="6">
                  <c:v>Preparation of Back office clearing processes</c:v>
                </c:pt>
                <c:pt idx="7">
                  <c:v>Configuration of IPS connection and services via BUS </c:v>
                </c:pt>
              </c:strCache>
            </c:strRef>
          </c:cat>
          <c:val>
            <c:numRef>
              <c:f>Tabelle1!$D$2:$D$9</c:f>
              <c:numCache>
                <c:formatCode>General</c:formatCode>
                <c:ptCount val="8"/>
                <c:pt idx="0">
                  <c:v>6</c:v>
                </c:pt>
                <c:pt idx="1">
                  <c:v>7</c:v>
                </c:pt>
                <c:pt idx="3">
                  <c:v>10</c:v>
                </c:pt>
                <c:pt idx="4">
                  <c:v>16</c:v>
                </c:pt>
                <c:pt idx="5">
                  <c:v>19</c:v>
                </c:pt>
                <c:pt idx="6">
                  <c:v>21</c:v>
                </c:pt>
                <c:pt idx="7">
                  <c:v>28</c:v>
                </c:pt>
              </c:numCache>
            </c:numRef>
          </c:val>
          <c:extLst>
            <c:ext xmlns:c16="http://schemas.microsoft.com/office/drawing/2014/chart" uri="{C3380CC4-5D6E-409C-BE32-E72D297353CC}">
              <c16:uniqueId val="{00000002-6FE8-42B9-A380-153CD4E7CA9A}"/>
            </c:ext>
          </c:extLst>
        </c:ser>
        <c:dLbls>
          <c:showLegendKey val="0"/>
          <c:showVal val="0"/>
          <c:showCatName val="0"/>
          <c:showSerName val="0"/>
          <c:showPercent val="0"/>
          <c:showBubbleSize val="0"/>
        </c:dLbls>
        <c:gapWidth val="90"/>
        <c:overlap val="100"/>
        <c:axId val="1446746592"/>
        <c:axId val="1446747136"/>
      </c:barChart>
      <c:catAx>
        <c:axId val="1446746592"/>
        <c:scaling>
          <c:orientation val="minMax"/>
        </c:scaling>
        <c:delete val="0"/>
        <c:axPos val="l"/>
        <c:numFmt formatCode="General" sourceLinked="1"/>
        <c:majorTickMark val="none"/>
        <c:minorTickMark val="none"/>
        <c:tickLblPos val="nextTo"/>
        <c:spPr>
          <a:noFill/>
          <a:ln w="12700" cap="flat" cmpd="sng" algn="ctr">
            <a:solidFill>
              <a:schemeClr val="bg1">
                <a:lumMod val="75000"/>
              </a:schemeClr>
            </a:solidFill>
            <a:round/>
          </a:ln>
          <a:effectLst/>
        </c:spPr>
        <c:txPr>
          <a:bodyPr rot="-60000000" spcFirstLastPara="1" vertOverflow="ellipsis" vert="horz" wrap="square" anchor="ctr" anchorCtr="1"/>
          <a:lstStyle/>
          <a:p>
            <a:pPr>
              <a:defRPr lang="en-US" sz="1197" b="0" i="0" u="none" strike="noStrike" kern="1200" baseline="0" noProof="0">
                <a:solidFill>
                  <a:schemeClr val="tx1">
                    <a:lumMod val="65000"/>
                    <a:lumOff val="35000"/>
                  </a:schemeClr>
                </a:solidFill>
                <a:latin typeface="+mn-lt"/>
                <a:ea typeface="+mn-ea"/>
                <a:cs typeface="+mn-cs"/>
              </a:defRPr>
            </a:pPr>
            <a:endParaRPr lang="ru-AZ"/>
          </a:p>
        </c:txPr>
        <c:crossAx val="1446747136"/>
        <c:crosses val="autoZero"/>
        <c:auto val="1"/>
        <c:lblAlgn val="ctr"/>
        <c:lblOffset val="100"/>
        <c:noMultiLvlLbl val="0"/>
      </c:catAx>
      <c:valAx>
        <c:axId val="1446747136"/>
        <c:scaling>
          <c:orientation val="minMax"/>
          <c:max val="1"/>
        </c:scaling>
        <c:delete val="0"/>
        <c:axPos val="b"/>
        <c:majorGridlines>
          <c:spPr>
            <a:ln w="12700" cap="flat" cmpd="sng" algn="ctr">
              <a:solidFill>
                <a:schemeClr val="bg1"/>
              </a:solidFill>
              <a:prstDash val="solid"/>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lang="en-US" sz="1197" b="0" i="0" u="none" strike="noStrike" kern="1200" baseline="0" noProof="0">
                <a:solidFill>
                  <a:schemeClr val="tx1">
                    <a:lumMod val="65000"/>
                    <a:lumOff val="35000"/>
                  </a:schemeClr>
                </a:solidFill>
                <a:latin typeface="+mn-lt"/>
                <a:ea typeface="+mn-ea"/>
                <a:cs typeface="+mn-cs"/>
              </a:defRPr>
            </a:pPr>
            <a:endParaRPr lang="ru-AZ"/>
          </a:p>
        </c:txPr>
        <c:crossAx val="14467465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12700">
      <a:solidFill>
        <a:schemeClr val="bg1">
          <a:lumMod val="85000"/>
        </a:schemeClr>
      </a:solidFill>
    </a:ln>
    <a:effectLst/>
  </c:spPr>
  <c:txPr>
    <a:bodyPr/>
    <a:lstStyle/>
    <a:p>
      <a:pPr>
        <a:defRPr lang="en-US" noProof="0"/>
      </a:pPr>
      <a:endParaRPr lang="ru-AZ"/>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en-US" sz="1400" b="0" i="0" u="none" strike="noStrike" kern="1200" spc="0" baseline="0" noProof="0">
                <a:solidFill>
                  <a:schemeClr val="tx1">
                    <a:lumMod val="65000"/>
                    <a:lumOff val="35000"/>
                  </a:schemeClr>
                </a:solidFill>
                <a:latin typeface="+mn-lt"/>
                <a:ea typeface="+mn-ea"/>
                <a:cs typeface="+mn-cs"/>
              </a:defRPr>
            </a:pPr>
            <a:r>
              <a:rPr lang="de-DE" sz="1400" dirty="0">
                <a:latin typeface="+mn-lt"/>
              </a:rPr>
              <a:t>Project Progress %</a:t>
            </a:r>
          </a:p>
        </c:rich>
      </c:tx>
      <c:layout>
        <c:manualLayout>
          <c:xMode val="edge"/>
          <c:yMode val="edge"/>
          <c:x val="0.4254693080209096"/>
          <c:y val="0"/>
        </c:manualLayout>
      </c:layout>
      <c:overlay val="0"/>
      <c:spPr>
        <a:noFill/>
        <a:ln>
          <a:noFill/>
        </a:ln>
        <a:effectLst/>
      </c:spPr>
      <c:txPr>
        <a:bodyPr rot="0" spcFirstLastPara="1" vertOverflow="ellipsis" vert="horz" wrap="square" anchor="ctr" anchorCtr="1"/>
        <a:lstStyle/>
        <a:p>
          <a:pPr>
            <a:defRPr lang="en-US" sz="1400" b="0" i="0" u="none" strike="noStrike" kern="1200" spc="0" baseline="0" noProof="0">
              <a:solidFill>
                <a:schemeClr val="tx1">
                  <a:lumMod val="65000"/>
                  <a:lumOff val="35000"/>
                </a:schemeClr>
              </a:solidFill>
              <a:latin typeface="+mn-lt"/>
              <a:ea typeface="+mn-ea"/>
              <a:cs typeface="+mn-cs"/>
            </a:defRPr>
          </a:pPr>
          <a:endParaRPr lang="ru-AZ"/>
        </a:p>
      </c:txPr>
    </c:title>
    <c:autoTitleDeleted val="0"/>
    <c:plotArea>
      <c:layout>
        <c:manualLayout>
          <c:layoutTarget val="inner"/>
          <c:xMode val="edge"/>
          <c:yMode val="edge"/>
          <c:x val="0.21312067561114909"/>
          <c:y val="0.13488018482699335"/>
          <c:w val="0.78702032638310226"/>
          <c:h val="0.78423758865248216"/>
        </c:manualLayout>
      </c:layout>
      <c:barChart>
        <c:barDir val="bar"/>
        <c:grouping val="stacked"/>
        <c:varyColors val="0"/>
        <c:ser>
          <c:idx val="0"/>
          <c:order val="0"/>
          <c:tx>
            <c:strRef>
              <c:f>Tabelle1!$B$1</c:f>
              <c:strCache>
                <c:ptCount val="1"/>
                <c:pt idx="0">
                  <c:v>Column2</c:v>
                </c:pt>
              </c:strCache>
            </c:strRef>
          </c:tx>
          <c:spPr>
            <a:noFill/>
            <a:ln>
              <a:noFill/>
            </a:ln>
            <a:effectLst/>
          </c:spPr>
          <c:invertIfNegative val="0"/>
          <c:cat>
            <c:strRef>
              <c:f>Tabelle1!$A$2:$A$7</c:f>
              <c:strCache>
                <c:ptCount val="6"/>
                <c:pt idx="0">
                  <c:v>Approval of the Executive Board </c:v>
                </c:pt>
                <c:pt idx="1">
                  <c:v>Procurement and Installation</c:v>
                </c:pt>
                <c:pt idx="2">
                  <c:v>Preparation and approval of BCP </c:v>
                </c:pt>
                <c:pt idx="3">
                  <c:v>Defining the source of financial and capital/asset requirements </c:v>
                </c:pt>
                <c:pt idx="4">
                  <c:v>Classification of the emergency cases and proposing action plan </c:v>
                </c:pt>
                <c:pt idx="5">
                  <c:v>Research of International Practice / study of similar legislation</c:v>
                </c:pt>
              </c:strCache>
            </c:strRef>
          </c:cat>
          <c:val>
            <c:numRef>
              <c:f>Tabelle1!$B$2:$B$7</c:f>
              <c:numCache>
                <c:formatCode>General</c:formatCode>
                <c:ptCount val="6"/>
                <c:pt idx="0">
                  <c:v>0</c:v>
                </c:pt>
                <c:pt idx="1">
                  <c:v>0</c:v>
                </c:pt>
                <c:pt idx="2">
                  <c:v>0</c:v>
                </c:pt>
                <c:pt idx="3">
                  <c:v>0</c:v>
                </c:pt>
                <c:pt idx="5">
                  <c:v>0</c:v>
                </c:pt>
              </c:numCache>
            </c:numRef>
          </c:val>
          <c:extLst>
            <c:ext xmlns:c16="http://schemas.microsoft.com/office/drawing/2014/chart" uri="{C3380CC4-5D6E-409C-BE32-E72D297353CC}">
              <c16:uniqueId val="{00000000-6FE8-42B9-A380-153CD4E7CA9A}"/>
            </c:ext>
          </c:extLst>
        </c:ser>
        <c:ser>
          <c:idx val="1"/>
          <c:order val="1"/>
          <c:tx>
            <c:strRef>
              <c:f>Tabelle1!$C$1</c:f>
              <c:strCache>
                <c:ptCount val="1"/>
                <c:pt idx="0">
                  <c:v>Column3</c:v>
                </c:pt>
              </c:strCache>
            </c:strRef>
          </c:tx>
          <c:spPr>
            <a:solidFill>
              <a:srgbClr val="FF6011"/>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lang="en-US" sz="1197" b="0" i="0" u="none" strike="noStrike" kern="1200" baseline="0" noProof="0">
                    <a:solidFill>
                      <a:schemeClr val="tx1"/>
                    </a:solidFill>
                    <a:latin typeface="+mn-lt"/>
                    <a:ea typeface="+mn-ea"/>
                    <a:cs typeface="+mn-cs"/>
                  </a:defRPr>
                </a:pPr>
                <a:endParaRPr lang="ru-AZ"/>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Tabelle1!$A$2:$A$7</c:f>
              <c:strCache>
                <c:ptCount val="6"/>
                <c:pt idx="0">
                  <c:v>Approval of the Executive Board </c:v>
                </c:pt>
                <c:pt idx="1">
                  <c:v>Procurement and Installation</c:v>
                </c:pt>
                <c:pt idx="2">
                  <c:v>Preparation and approval of BCP </c:v>
                </c:pt>
                <c:pt idx="3">
                  <c:v>Defining the source of financial and capital/asset requirements </c:v>
                </c:pt>
                <c:pt idx="4">
                  <c:v>Classification of the emergency cases and proposing action plan </c:v>
                </c:pt>
                <c:pt idx="5">
                  <c:v>Research of International Practice / study of similar legislation</c:v>
                </c:pt>
              </c:strCache>
            </c:strRef>
          </c:cat>
          <c:val>
            <c:numRef>
              <c:f>Tabelle1!$C$2:$C$7</c:f>
              <c:numCache>
                <c:formatCode>General</c:formatCode>
                <c:ptCount val="6"/>
                <c:pt idx="0">
                  <c:v>0</c:v>
                </c:pt>
                <c:pt idx="1">
                  <c:v>0.5</c:v>
                </c:pt>
                <c:pt idx="2">
                  <c:v>0</c:v>
                </c:pt>
                <c:pt idx="3">
                  <c:v>0.1</c:v>
                </c:pt>
                <c:pt idx="4">
                  <c:v>0.3</c:v>
                </c:pt>
                <c:pt idx="5">
                  <c:v>1</c:v>
                </c:pt>
              </c:numCache>
            </c:numRef>
          </c:val>
          <c:extLst>
            <c:ext xmlns:c16="http://schemas.microsoft.com/office/drawing/2014/chart" uri="{C3380CC4-5D6E-409C-BE32-E72D297353CC}">
              <c16:uniqueId val="{00000001-6FE8-42B9-A380-153CD4E7CA9A}"/>
            </c:ext>
          </c:extLst>
        </c:ser>
        <c:ser>
          <c:idx val="2"/>
          <c:order val="2"/>
          <c:tx>
            <c:strRef>
              <c:f>Tabelle1!$D$1</c:f>
              <c:strCache>
                <c:ptCount val="1"/>
                <c:pt idx="0">
                  <c:v>Column4</c:v>
                </c:pt>
              </c:strCache>
            </c:strRef>
          </c:tx>
          <c:spPr>
            <a:noFill/>
            <a:ln>
              <a:noFill/>
            </a:ln>
            <a:effectLst/>
          </c:spPr>
          <c:invertIfNegative val="0"/>
          <c:cat>
            <c:strRef>
              <c:f>Tabelle1!$A$2:$A$7</c:f>
              <c:strCache>
                <c:ptCount val="6"/>
                <c:pt idx="0">
                  <c:v>Approval of the Executive Board </c:v>
                </c:pt>
                <c:pt idx="1">
                  <c:v>Procurement and Installation</c:v>
                </c:pt>
                <c:pt idx="2">
                  <c:v>Preparation and approval of BCP </c:v>
                </c:pt>
                <c:pt idx="3">
                  <c:v>Defining the source of financial and capital/asset requirements </c:v>
                </c:pt>
                <c:pt idx="4">
                  <c:v>Classification of the emergency cases and proposing action plan </c:v>
                </c:pt>
                <c:pt idx="5">
                  <c:v>Research of International Practice / study of similar legislation</c:v>
                </c:pt>
              </c:strCache>
            </c:strRef>
          </c:cat>
          <c:val>
            <c:numRef>
              <c:f>Tabelle1!$D$2:$D$7</c:f>
              <c:numCache>
                <c:formatCode>General</c:formatCode>
                <c:ptCount val="6"/>
                <c:pt idx="0">
                  <c:v>0</c:v>
                </c:pt>
                <c:pt idx="1">
                  <c:v>10</c:v>
                </c:pt>
                <c:pt idx="2">
                  <c:v>16</c:v>
                </c:pt>
                <c:pt idx="3">
                  <c:v>19</c:v>
                </c:pt>
                <c:pt idx="5">
                  <c:v>28</c:v>
                </c:pt>
              </c:numCache>
            </c:numRef>
          </c:val>
          <c:extLst>
            <c:ext xmlns:c16="http://schemas.microsoft.com/office/drawing/2014/chart" uri="{C3380CC4-5D6E-409C-BE32-E72D297353CC}">
              <c16:uniqueId val="{00000002-6FE8-42B9-A380-153CD4E7CA9A}"/>
            </c:ext>
          </c:extLst>
        </c:ser>
        <c:dLbls>
          <c:showLegendKey val="0"/>
          <c:showVal val="0"/>
          <c:showCatName val="0"/>
          <c:showSerName val="0"/>
          <c:showPercent val="0"/>
          <c:showBubbleSize val="0"/>
        </c:dLbls>
        <c:gapWidth val="90"/>
        <c:overlap val="100"/>
        <c:axId val="1446735168"/>
        <c:axId val="1446738432"/>
      </c:barChart>
      <c:catAx>
        <c:axId val="1446735168"/>
        <c:scaling>
          <c:orientation val="minMax"/>
        </c:scaling>
        <c:delete val="0"/>
        <c:axPos val="l"/>
        <c:numFmt formatCode="General" sourceLinked="1"/>
        <c:majorTickMark val="none"/>
        <c:minorTickMark val="none"/>
        <c:tickLblPos val="nextTo"/>
        <c:spPr>
          <a:noFill/>
          <a:ln w="12700" cap="flat" cmpd="sng" algn="ctr">
            <a:solidFill>
              <a:schemeClr val="bg1">
                <a:lumMod val="75000"/>
              </a:schemeClr>
            </a:solidFill>
            <a:round/>
          </a:ln>
          <a:effectLst/>
        </c:spPr>
        <c:txPr>
          <a:bodyPr rot="-60000000" spcFirstLastPara="1" vertOverflow="ellipsis" vert="horz" wrap="square" anchor="ctr" anchorCtr="1"/>
          <a:lstStyle/>
          <a:p>
            <a:pPr>
              <a:defRPr lang="en-US" sz="1197" b="0" i="0" u="none" strike="noStrike" kern="1200" baseline="0" noProof="0">
                <a:solidFill>
                  <a:schemeClr val="tx1">
                    <a:lumMod val="65000"/>
                    <a:lumOff val="35000"/>
                  </a:schemeClr>
                </a:solidFill>
                <a:latin typeface="+mn-lt"/>
                <a:ea typeface="+mn-ea"/>
                <a:cs typeface="+mn-cs"/>
              </a:defRPr>
            </a:pPr>
            <a:endParaRPr lang="ru-AZ"/>
          </a:p>
        </c:txPr>
        <c:crossAx val="1446738432"/>
        <c:crosses val="autoZero"/>
        <c:auto val="1"/>
        <c:lblAlgn val="ctr"/>
        <c:lblOffset val="100"/>
        <c:noMultiLvlLbl val="0"/>
      </c:catAx>
      <c:valAx>
        <c:axId val="1446738432"/>
        <c:scaling>
          <c:orientation val="minMax"/>
          <c:max val="1"/>
        </c:scaling>
        <c:delete val="0"/>
        <c:axPos val="b"/>
        <c:majorGridlines>
          <c:spPr>
            <a:ln w="12700" cap="flat" cmpd="sng" algn="ctr">
              <a:solidFill>
                <a:schemeClr val="bg1"/>
              </a:solidFill>
              <a:prstDash val="solid"/>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lang="en-US" sz="1197" b="0" i="0" u="none" strike="noStrike" kern="1200" baseline="0" noProof="0">
                <a:solidFill>
                  <a:schemeClr val="tx1">
                    <a:lumMod val="65000"/>
                    <a:lumOff val="35000"/>
                  </a:schemeClr>
                </a:solidFill>
                <a:latin typeface="+mn-lt"/>
                <a:ea typeface="+mn-ea"/>
                <a:cs typeface="+mn-cs"/>
              </a:defRPr>
            </a:pPr>
            <a:endParaRPr lang="ru-AZ"/>
          </a:p>
        </c:txPr>
        <c:crossAx val="14467351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12700">
      <a:solidFill>
        <a:schemeClr val="bg1">
          <a:lumMod val="85000"/>
        </a:schemeClr>
      </a:solidFill>
    </a:ln>
    <a:effectLst/>
  </c:spPr>
  <c:txPr>
    <a:bodyPr/>
    <a:lstStyle/>
    <a:p>
      <a:pPr>
        <a:defRPr lang="en-US" noProof="0"/>
      </a:pPr>
      <a:endParaRPr lang="ru-AZ"/>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1312067561114909"/>
          <c:y val="0.13488018482699335"/>
          <c:w val="0.78702032638310226"/>
          <c:h val="0.78423758865248216"/>
        </c:manualLayout>
      </c:layout>
      <c:barChart>
        <c:barDir val="bar"/>
        <c:grouping val="stacked"/>
        <c:varyColors val="0"/>
        <c:ser>
          <c:idx val="0"/>
          <c:order val="0"/>
          <c:tx>
            <c:strRef>
              <c:f>Tabelle1!$B$1</c:f>
              <c:strCache>
                <c:ptCount val="1"/>
                <c:pt idx="0">
                  <c:v>Column2</c:v>
                </c:pt>
              </c:strCache>
            </c:strRef>
          </c:tx>
          <c:spPr>
            <a:noFill/>
            <a:ln>
              <a:noFill/>
            </a:ln>
            <a:effectLst/>
          </c:spPr>
          <c:invertIfNegative val="0"/>
          <c:cat>
            <c:strRef>
              <c:f>Tabelle1!$A$2:$A$7</c:f>
              <c:strCache>
                <c:ptCount val="6"/>
                <c:pt idx="0">
                  <c:v>Sprint Review (5%)</c:v>
                </c:pt>
                <c:pt idx="1">
                  <c:v>Testing (15%) </c:v>
                </c:pt>
                <c:pt idx="2">
                  <c:v>Implementation (50%)</c:v>
                </c:pt>
                <c:pt idx="3">
                  <c:v>IT Analysis (5%)</c:v>
                </c:pt>
                <c:pt idx="4">
                  <c:v>Design (5%)</c:v>
                </c:pt>
                <c:pt idx="5">
                  <c:v> Business Specifications  (20%)</c:v>
                </c:pt>
              </c:strCache>
            </c:strRef>
          </c:cat>
          <c:val>
            <c:numRef>
              <c:f>Tabelle1!$B$2:$B$7</c:f>
              <c:numCache>
                <c:formatCode>General</c:formatCode>
                <c:ptCount val="6"/>
                <c:pt idx="0">
                  <c:v>0</c:v>
                </c:pt>
                <c:pt idx="1">
                  <c:v>0</c:v>
                </c:pt>
                <c:pt idx="2">
                  <c:v>0</c:v>
                </c:pt>
                <c:pt idx="3">
                  <c:v>0</c:v>
                </c:pt>
                <c:pt idx="4">
                  <c:v>0</c:v>
                </c:pt>
                <c:pt idx="5">
                  <c:v>0</c:v>
                </c:pt>
              </c:numCache>
            </c:numRef>
          </c:val>
          <c:extLst>
            <c:ext xmlns:c16="http://schemas.microsoft.com/office/drawing/2014/chart" uri="{C3380CC4-5D6E-409C-BE32-E72D297353CC}">
              <c16:uniqueId val="{00000000-6FE8-42B9-A380-153CD4E7CA9A}"/>
            </c:ext>
          </c:extLst>
        </c:ser>
        <c:ser>
          <c:idx val="1"/>
          <c:order val="1"/>
          <c:tx>
            <c:strRef>
              <c:f>Tabelle1!$C$1</c:f>
              <c:strCache>
                <c:ptCount val="1"/>
                <c:pt idx="0">
                  <c:v>Column3</c:v>
                </c:pt>
              </c:strCache>
            </c:strRef>
          </c:tx>
          <c:spPr>
            <a:solidFill>
              <a:srgbClr val="FF6011"/>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lang="en-US" sz="1197" b="0" i="0" u="none" strike="noStrike" kern="1200" baseline="0" noProof="0">
                    <a:solidFill>
                      <a:schemeClr val="tx1">
                        <a:lumMod val="75000"/>
                        <a:lumOff val="25000"/>
                      </a:schemeClr>
                    </a:solidFill>
                    <a:latin typeface="+mn-lt"/>
                    <a:ea typeface="+mn-ea"/>
                    <a:cs typeface="+mn-cs"/>
                  </a:defRPr>
                </a:pPr>
                <a:endParaRPr lang="ru-AZ"/>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Tabelle1!$A$2:$A$7</c:f>
              <c:strCache>
                <c:ptCount val="6"/>
                <c:pt idx="0">
                  <c:v>Sprint Review (5%)</c:v>
                </c:pt>
                <c:pt idx="1">
                  <c:v>Testing (15%) </c:v>
                </c:pt>
                <c:pt idx="2">
                  <c:v>Implementation (50%)</c:v>
                </c:pt>
                <c:pt idx="3">
                  <c:v>IT Analysis (5%)</c:v>
                </c:pt>
                <c:pt idx="4">
                  <c:v>Design (5%)</c:v>
                </c:pt>
                <c:pt idx="5">
                  <c:v> Business Specifications  (20%)</c:v>
                </c:pt>
              </c:strCache>
            </c:strRef>
          </c:cat>
          <c:val>
            <c:numRef>
              <c:f>Tabelle1!$C$2:$C$7</c:f>
              <c:numCache>
                <c:formatCode>General</c:formatCode>
                <c:ptCount val="6"/>
                <c:pt idx="0">
                  <c:v>0</c:v>
                </c:pt>
                <c:pt idx="1">
                  <c:v>0</c:v>
                </c:pt>
                <c:pt idx="2">
                  <c:v>0</c:v>
                </c:pt>
                <c:pt idx="3">
                  <c:v>0.7</c:v>
                </c:pt>
                <c:pt idx="4">
                  <c:v>0.8</c:v>
                </c:pt>
                <c:pt idx="5">
                  <c:v>0.9</c:v>
                </c:pt>
              </c:numCache>
            </c:numRef>
          </c:val>
          <c:extLst>
            <c:ext xmlns:c16="http://schemas.microsoft.com/office/drawing/2014/chart" uri="{C3380CC4-5D6E-409C-BE32-E72D297353CC}">
              <c16:uniqueId val="{00000001-6FE8-42B9-A380-153CD4E7CA9A}"/>
            </c:ext>
          </c:extLst>
        </c:ser>
        <c:ser>
          <c:idx val="2"/>
          <c:order val="2"/>
          <c:tx>
            <c:strRef>
              <c:f>Tabelle1!$D$1</c:f>
              <c:strCache>
                <c:ptCount val="1"/>
                <c:pt idx="0">
                  <c:v>Column4</c:v>
                </c:pt>
              </c:strCache>
            </c:strRef>
          </c:tx>
          <c:spPr>
            <a:noFill/>
            <a:ln>
              <a:noFill/>
            </a:ln>
            <a:effectLst/>
          </c:spPr>
          <c:invertIfNegative val="0"/>
          <c:cat>
            <c:strRef>
              <c:f>Tabelle1!$A$2:$A$7</c:f>
              <c:strCache>
                <c:ptCount val="6"/>
                <c:pt idx="0">
                  <c:v>Sprint Review (5%)</c:v>
                </c:pt>
                <c:pt idx="1">
                  <c:v>Testing (15%) </c:v>
                </c:pt>
                <c:pt idx="2">
                  <c:v>Implementation (50%)</c:v>
                </c:pt>
                <c:pt idx="3">
                  <c:v>IT Analysis (5%)</c:v>
                </c:pt>
                <c:pt idx="4">
                  <c:v>Design (5%)</c:v>
                </c:pt>
                <c:pt idx="5">
                  <c:v> Business Specifications  (20%)</c:v>
                </c:pt>
              </c:strCache>
            </c:strRef>
          </c:cat>
          <c:val>
            <c:numRef>
              <c:f>Tabelle1!$D$2:$D$7</c:f>
              <c:numCache>
                <c:formatCode>General</c:formatCode>
                <c:ptCount val="6"/>
                <c:pt idx="0">
                  <c:v>7</c:v>
                </c:pt>
                <c:pt idx="1">
                  <c:v>10</c:v>
                </c:pt>
                <c:pt idx="2">
                  <c:v>16</c:v>
                </c:pt>
                <c:pt idx="3">
                  <c:v>19</c:v>
                </c:pt>
                <c:pt idx="4">
                  <c:v>21</c:v>
                </c:pt>
                <c:pt idx="5">
                  <c:v>28</c:v>
                </c:pt>
              </c:numCache>
            </c:numRef>
          </c:val>
          <c:extLst>
            <c:ext xmlns:c16="http://schemas.microsoft.com/office/drawing/2014/chart" uri="{C3380CC4-5D6E-409C-BE32-E72D297353CC}">
              <c16:uniqueId val="{00000002-6FE8-42B9-A380-153CD4E7CA9A}"/>
            </c:ext>
          </c:extLst>
        </c:ser>
        <c:dLbls>
          <c:showLegendKey val="0"/>
          <c:showVal val="0"/>
          <c:showCatName val="0"/>
          <c:showSerName val="0"/>
          <c:showPercent val="0"/>
          <c:showBubbleSize val="0"/>
        </c:dLbls>
        <c:gapWidth val="90"/>
        <c:overlap val="100"/>
        <c:axId val="1402274736"/>
        <c:axId val="1402275280"/>
      </c:barChart>
      <c:catAx>
        <c:axId val="1402274736"/>
        <c:scaling>
          <c:orientation val="minMax"/>
        </c:scaling>
        <c:delete val="0"/>
        <c:axPos val="l"/>
        <c:numFmt formatCode="General" sourceLinked="1"/>
        <c:majorTickMark val="none"/>
        <c:minorTickMark val="none"/>
        <c:tickLblPos val="nextTo"/>
        <c:spPr>
          <a:noFill/>
          <a:ln w="12700" cap="flat" cmpd="sng" algn="ctr">
            <a:solidFill>
              <a:schemeClr val="bg1">
                <a:lumMod val="75000"/>
              </a:schemeClr>
            </a:solidFill>
            <a:round/>
          </a:ln>
          <a:effectLst/>
        </c:spPr>
        <c:txPr>
          <a:bodyPr rot="-60000000" spcFirstLastPara="1" vertOverflow="ellipsis" vert="horz" wrap="square" anchor="ctr" anchorCtr="1"/>
          <a:lstStyle/>
          <a:p>
            <a:pPr>
              <a:defRPr lang="en-US" sz="1197" b="0" i="0" u="none" strike="noStrike" kern="1200" baseline="0" noProof="0">
                <a:solidFill>
                  <a:schemeClr val="tx1">
                    <a:lumMod val="65000"/>
                    <a:lumOff val="35000"/>
                  </a:schemeClr>
                </a:solidFill>
                <a:latin typeface="+mn-lt"/>
                <a:ea typeface="+mn-ea"/>
                <a:cs typeface="+mn-cs"/>
              </a:defRPr>
            </a:pPr>
            <a:endParaRPr lang="ru-AZ"/>
          </a:p>
        </c:txPr>
        <c:crossAx val="1402275280"/>
        <c:crosses val="autoZero"/>
        <c:auto val="1"/>
        <c:lblAlgn val="ctr"/>
        <c:lblOffset val="100"/>
        <c:noMultiLvlLbl val="0"/>
      </c:catAx>
      <c:valAx>
        <c:axId val="1402275280"/>
        <c:scaling>
          <c:orientation val="minMax"/>
          <c:max val="1"/>
        </c:scaling>
        <c:delete val="0"/>
        <c:axPos val="b"/>
        <c:majorGridlines>
          <c:spPr>
            <a:ln w="12700" cap="flat" cmpd="sng" algn="ctr">
              <a:solidFill>
                <a:schemeClr val="bg1"/>
              </a:solidFill>
              <a:prstDash val="solid"/>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lang="en-US" sz="1197" b="0" i="0" u="none" strike="noStrike" kern="1200" baseline="0" noProof="0">
                <a:solidFill>
                  <a:schemeClr val="tx1">
                    <a:lumMod val="65000"/>
                    <a:lumOff val="35000"/>
                  </a:schemeClr>
                </a:solidFill>
                <a:latin typeface="+mn-lt"/>
                <a:ea typeface="+mn-ea"/>
                <a:cs typeface="+mn-cs"/>
              </a:defRPr>
            </a:pPr>
            <a:endParaRPr lang="ru-AZ"/>
          </a:p>
        </c:txPr>
        <c:crossAx val="1402274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12700">
      <a:solidFill>
        <a:schemeClr val="bg1">
          <a:lumMod val="85000"/>
        </a:schemeClr>
      </a:solidFill>
    </a:ln>
    <a:effectLst/>
  </c:spPr>
  <c:txPr>
    <a:bodyPr/>
    <a:lstStyle/>
    <a:p>
      <a:pPr>
        <a:defRPr lang="en-US" noProof="0"/>
      </a:pPr>
      <a:endParaRPr lang="ru-AZ"/>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en-US" sz="1400" b="0" i="0" u="none" strike="noStrike" kern="1200" spc="0" baseline="0" noProof="0">
                <a:solidFill>
                  <a:schemeClr val="tx1">
                    <a:lumMod val="65000"/>
                    <a:lumOff val="35000"/>
                  </a:schemeClr>
                </a:solidFill>
                <a:latin typeface="+mn-lt"/>
                <a:ea typeface="+mn-ea"/>
                <a:cs typeface="+mn-cs"/>
              </a:defRPr>
            </a:pPr>
            <a:r>
              <a:rPr lang="de-DE" sz="1400" dirty="0">
                <a:latin typeface="+mn-lt"/>
              </a:rPr>
              <a:t>Project Progress %</a:t>
            </a:r>
          </a:p>
        </c:rich>
      </c:tx>
      <c:layout>
        <c:manualLayout>
          <c:xMode val="edge"/>
          <c:yMode val="edge"/>
          <c:x val="0.4254693080209096"/>
          <c:y val="0"/>
        </c:manualLayout>
      </c:layout>
      <c:overlay val="0"/>
      <c:spPr>
        <a:noFill/>
        <a:ln>
          <a:noFill/>
        </a:ln>
        <a:effectLst/>
      </c:spPr>
      <c:txPr>
        <a:bodyPr rot="0" spcFirstLastPara="1" vertOverflow="ellipsis" vert="horz" wrap="square" anchor="ctr" anchorCtr="1"/>
        <a:lstStyle/>
        <a:p>
          <a:pPr>
            <a:defRPr lang="en-US" sz="1400" b="0" i="0" u="none" strike="noStrike" kern="1200" spc="0" baseline="0" noProof="0">
              <a:solidFill>
                <a:schemeClr val="tx1">
                  <a:lumMod val="65000"/>
                  <a:lumOff val="35000"/>
                </a:schemeClr>
              </a:solidFill>
              <a:latin typeface="+mn-lt"/>
              <a:ea typeface="+mn-ea"/>
              <a:cs typeface="+mn-cs"/>
            </a:defRPr>
          </a:pPr>
          <a:endParaRPr lang="ru-AZ"/>
        </a:p>
      </c:txPr>
    </c:title>
    <c:autoTitleDeleted val="0"/>
    <c:plotArea>
      <c:layout>
        <c:manualLayout>
          <c:layoutTarget val="inner"/>
          <c:xMode val="edge"/>
          <c:yMode val="edge"/>
          <c:x val="0.21312067561114909"/>
          <c:y val="0.13488018482699335"/>
          <c:w val="0.78702032638310226"/>
          <c:h val="0.78423758865248216"/>
        </c:manualLayout>
      </c:layout>
      <c:barChart>
        <c:barDir val="bar"/>
        <c:grouping val="stacked"/>
        <c:varyColors val="0"/>
        <c:ser>
          <c:idx val="0"/>
          <c:order val="0"/>
          <c:tx>
            <c:strRef>
              <c:f>Tabelle1!$B$1</c:f>
              <c:strCache>
                <c:ptCount val="1"/>
                <c:pt idx="0">
                  <c:v>Column2</c:v>
                </c:pt>
              </c:strCache>
            </c:strRef>
          </c:tx>
          <c:spPr>
            <a:noFill/>
            <a:ln>
              <a:noFill/>
            </a:ln>
            <a:effectLst/>
          </c:spPr>
          <c:invertIfNegative val="0"/>
          <c:cat>
            <c:strRef>
              <c:f>Tabelle1!$A$2:$A$7</c:f>
              <c:strCache>
                <c:ptCount val="6"/>
                <c:pt idx="0">
                  <c:v>Approval &amp; Closing (5%)</c:v>
                </c:pt>
                <c:pt idx="1">
                  <c:v>Testing (15%)</c:v>
                </c:pt>
                <c:pt idx="2">
                  <c:v>Implementation (50%)</c:v>
                </c:pt>
                <c:pt idx="3">
                  <c:v>Internal Approvals (5%)</c:v>
                </c:pt>
                <c:pt idx="4">
                  <c:v>Design (5%)</c:v>
                </c:pt>
                <c:pt idx="5">
                  <c:v>Business Specifications (20%)</c:v>
                </c:pt>
              </c:strCache>
            </c:strRef>
          </c:cat>
          <c:val>
            <c:numRef>
              <c:f>Tabelle1!$B$2:$B$7</c:f>
              <c:numCache>
                <c:formatCode>General</c:formatCode>
                <c:ptCount val="6"/>
                <c:pt idx="0">
                  <c:v>0</c:v>
                </c:pt>
                <c:pt idx="1">
                  <c:v>0</c:v>
                </c:pt>
                <c:pt idx="2">
                  <c:v>0</c:v>
                </c:pt>
                <c:pt idx="3">
                  <c:v>0</c:v>
                </c:pt>
                <c:pt idx="4">
                  <c:v>0</c:v>
                </c:pt>
                <c:pt idx="5">
                  <c:v>0</c:v>
                </c:pt>
              </c:numCache>
            </c:numRef>
          </c:val>
          <c:extLst>
            <c:ext xmlns:c16="http://schemas.microsoft.com/office/drawing/2014/chart" uri="{C3380CC4-5D6E-409C-BE32-E72D297353CC}">
              <c16:uniqueId val="{00000000-6FE8-42B9-A380-153CD4E7CA9A}"/>
            </c:ext>
          </c:extLst>
        </c:ser>
        <c:ser>
          <c:idx val="1"/>
          <c:order val="1"/>
          <c:tx>
            <c:strRef>
              <c:f>Tabelle1!$C$1</c:f>
              <c:strCache>
                <c:ptCount val="1"/>
                <c:pt idx="0">
                  <c:v>Column3</c:v>
                </c:pt>
              </c:strCache>
            </c:strRef>
          </c:tx>
          <c:spPr>
            <a:solidFill>
              <a:srgbClr val="FF6011"/>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lang="en-US" sz="1197" b="0" i="0" u="none" strike="noStrike" kern="1200" baseline="0" noProof="0">
                    <a:solidFill>
                      <a:schemeClr val="tx1"/>
                    </a:solidFill>
                    <a:latin typeface="+mn-lt"/>
                    <a:ea typeface="+mn-ea"/>
                    <a:cs typeface="+mn-cs"/>
                  </a:defRPr>
                </a:pPr>
                <a:endParaRPr lang="ru-AZ"/>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Tabelle1!$A$2:$A$7</c:f>
              <c:strCache>
                <c:ptCount val="6"/>
                <c:pt idx="0">
                  <c:v>Approval &amp; Closing (5%)</c:v>
                </c:pt>
                <c:pt idx="1">
                  <c:v>Testing (15%)</c:v>
                </c:pt>
                <c:pt idx="2">
                  <c:v>Implementation (50%)</c:v>
                </c:pt>
                <c:pt idx="3">
                  <c:v>Internal Approvals (5%)</c:v>
                </c:pt>
                <c:pt idx="4">
                  <c:v>Design (5%)</c:v>
                </c:pt>
                <c:pt idx="5">
                  <c:v>Business Specifications (20%)</c:v>
                </c:pt>
              </c:strCache>
            </c:strRef>
          </c:cat>
          <c:val>
            <c:numRef>
              <c:f>Tabelle1!$C$2:$C$7</c:f>
              <c:numCache>
                <c:formatCode>General</c:formatCode>
                <c:ptCount val="6"/>
                <c:pt idx="0">
                  <c:v>0</c:v>
                </c:pt>
                <c:pt idx="1">
                  <c:v>0</c:v>
                </c:pt>
                <c:pt idx="2">
                  <c:v>0</c:v>
                </c:pt>
                <c:pt idx="3">
                  <c:v>0.5</c:v>
                </c:pt>
                <c:pt idx="4">
                  <c:v>1</c:v>
                </c:pt>
                <c:pt idx="5">
                  <c:v>1</c:v>
                </c:pt>
              </c:numCache>
            </c:numRef>
          </c:val>
          <c:extLst>
            <c:ext xmlns:c16="http://schemas.microsoft.com/office/drawing/2014/chart" uri="{C3380CC4-5D6E-409C-BE32-E72D297353CC}">
              <c16:uniqueId val="{00000001-6FE8-42B9-A380-153CD4E7CA9A}"/>
            </c:ext>
          </c:extLst>
        </c:ser>
        <c:ser>
          <c:idx val="2"/>
          <c:order val="2"/>
          <c:tx>
            <c:strRef>
              <c:f>Tabelle1!$D$1</c:f>
              <c:strCache>
                <c:ptCount val="1"/>
                <c:pt idx="0">
                  <c:v>Column4</c:v>
                </c:pt>
              </c:strCache>
            </c:strRef>
          </c:tx>
          <c:spPr>
            <a:noFill/>
            <a:ln>
              <a:noFill/>
            </a:ln>
            <a:effectLst/>
          </c:spPr>
          <c:invertIfNegative val="0"/>
          <c:cat>
            <c:strRef>
              <c:f>Tabelle1!$A$2:$A$7</c:f>
              <c:strCache>
                <c:ptCount val="6"/>
                <c:pt idx="0">
                  <c:v>Approval &amp; Closing (5%)</c:v>
                </c:pt>
                <c:pt idx="1">
                  <c:v>Testing (15%)</c:v>
                </c:pt>
                <c:pt idx="2">
                  <c:v>Implementation (50%)</c:v>
                </c:pt>
                <c:pt idx="3">
                  <c:v>Internal Approvals (5%)</c:v>
                </c:pt>
                <c:pt idx="4">
                  <c:v>Design (5%)</c:v>
                </c:pt>
                <c:pt idx="5">
                  <c:v>Business Specifications (20%)</c:v>
                </c:pt>
              </c:strCache>
            </c:strRef>
          </c:cat>
          <c:val>
            <c:numRef>
              <c:f>Tabelle1!$D$2:$D$7</c:f>
              <c:numCache>
                <c:formatCode>General</c:formatCode>
                <c:ptCount val="6"/>
                <c:pt idx="0">
                  <c:v>7</c:v>
                </c:pt>
                <c:pt idx="1">
                  <c:v>10</c:v>
                </c:pt>
                <c:pt idx="2">
                  <c:v>16</c:v>
                </c:pt>
                <c:pt idx="3">
                  <c:v>19</c:v>
                </c:pt>
                <c:pt idx="4">
                  <c:v>21</c:v>
                </c:pt>
                <c:pt idx="5">
                  <c:v>28</c:v>
                </c:pt>
              </c:numCache>
            </c:numRef>
          </c:val>
          <c:extLst>
            <c:ext xmlns:c16="http://schemas.microsoft.com/office/drawing/2014/chart" uri="{C3380CC4-5D6E-409C-BE32-E72D297353CC}">
              <c16:uniqueId val="{00000002-6FE8-42B9-A380-153CD4E7CA9A}"/>
            </c:ext>
          </c:extLst>
        </c:ser>
        <c:dLbls>
          <c:showLegendKey val="0"/>
          <c:showVal val="0"/>
          <c:showCatName val="0"/>
          <c:showSerName val="0"/>
          <c:showPercent val="0"/>
          <c:showBubbleSize val="0"/>
        </c:dLbls>
        <c:gapWidth val="90"/>
        <c:overlap val="100"/>
        <c:axId val="1402271472"/>
        <c:axId val="1402274192"/>
      </c:barChart>
      <c:catAx>
        <c:axId val="1402271472"/>
        <c:scaling>
          <c:orientation val="minMax"/>
        </c:scaling>
        <c:delete val="0"/>
        <c:axPos val="l"/>
        <c:numFmt formatCode="General" sourceLinked="1"/>
        <c:majorTickMark val="none"/>
        <c:minorTickMark val="none"/>
        <c:tickLblPos val="nextTo"/>
        <c:spPr>
          <a:noFill/>
          <a:ln w="12700" cap="flat" cmpd="sng" algn="ctr">
            <a:solidFill>
              <a:schemeClr val="bg1">
                <a:lumMod val="75000"/>
              </a:schemeClr>
            </a:solidFill>
            <a:round/>
          </a:ln>
          <a:effectLst/>
        </c:spPr>
        <c:txPr>
          <a:bodyPr rot="-60000000" spcFirstLastPara="1" vertOverflow="ellipsis" vert="horz" wrap="square" anchor="ctr" anchorCtr="1"/>
          <a:lstStyle/>
          <a:p>
            <a:pPr>
              <a:defRPr lang="en-US" sz="1197" b="0" i="0" u="none" strike="noStrike" kern="1200" baseline="0" noProof="0">
                <a:solidFill>
                  <a:schemeClr val="tx1">
                    <a:lumMod val="65000"/>
                    <a:lumOff val="35000"/>
                  </a:schemeClr>
                </a:solidFill>
                <a:latin typeface="+mn-lt"/>
                <a:ea typeface="+mn-ea"/>
                <a:cs typeface="+mn-cs"/>
              </a:defRPr>
            </a:pPr>
            <a:endParaRPr lang="ru-AZ"/>
          </a:p>
        </c:txPr>
        <c:crossAx val="1402274192"/>
        <c:crosses val="autoZero"/>
        <c:auto val="1"/>
        <c:lblAlgn val="ctr"/>
        <c:lblOffset val="100"/>
        <c:noMultiLvlLbl val="0"/>
      </c:catAx>
      <c:valAx>
        <c:axId val="1402274192"/>
        <c:scaling>
          <c:orientation val="minMax"/>
          <c:max val="1"/>
        </c:scaling>
        <c:delete val="0"/>
        <c:axPos val="b"/>
        <c:majorGridlines>
          <c:spPr>
            <a:ln w="12700" cap="flat" cmpd="sng" algn="ctr">
              <a:solidFill>
                <a:schemeClr val="bg1"/>
              </a:solidFill>
              <a:prstDash val="solid"/>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lang="en-US" sz="1197" b="0" i="0" u="none" strike="noStrike" kern="1200" baseline="0" noProof="0">
                <a:solidFill>
                  <a:schemeClr val="tx1">
                    <a:lumMod val="65000"/>
                    <a:lumOff val="35000"/>
                  </a:schemeClr>
                </a:solidFill>
                <a:latin typeface="+mn-lt"/>
                <a:ea typeface="+mn-ea"/>
                <a:cs typeface="+mn-cs"/>
              </a:defRPr>
            </a:pPr>
            <a:endParaRPr lang="ru-AZ"/>
          </a:p>
        </c:txPr>
        <c:crossAx val="14022714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12700">
      <a:solidFill>
        <a:schemeClr val="bg1">
          <a:lumMod val="85000"/>
        </a:schemeClr>
      </a:solidFill>
    </a:ln>
    <a:effectLst/>
  </c:spPr>
  <c:txPr>
    <a:bodyPr/>
    <a:lstStyle/>
    <a:p>
      <a:pPr>
        <a:defRPr lang="en-US" noProof="0"/>
      </a:pPr>
      <a:endParaRPr lang="ru-AZ"/>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en-US" sz="1400" b="0" i="0" u="none" strike="noStrike" kern="1200" spc="0" baseline="0" noProof="0">
                <a:solidFill>
                  <a:schemeClr val="tx1">
                    <a:lumMod val="65000"/>
                    <a:lumOff val="35000"/>
                  </a:schemeClr>
                </a:solidFill>
                <a:latin typeface="+mn-lt"/>
                <a:ea typeface="+mn-ea"/>
                <a:cs typeface="+mn-cs"/>
              </a:defRPr>
            </a:pPr>
            <a:r>
              <a:rPr lang="de-DE" sz="1400" dirty="0">
                <a:latin typeface="+mn-lt"/>
              </a:rPr>
              <a:t>Project Progress %</a:t>
            </a:r>
          </a:p>
        </c:rich>
      </c:tx>
      <c:layout>
        <c:manualLayout>
          <c:xMode val="edge"/>
          <c:yMode val="edge"/>
          <c:x val="0.4254693080209096"/>
          <c:y val="0"/>
        </c:manualLayout>
      </c:layout>
      <c:overlay val="0"/>
      <c:spPr>
        <a:noFill/>
        <a:ln>
          <a:noFill/>
        </a:ln>
        <a:effectLst/>
      </c:spPr>
      <c:txPr>
        <a:bodyPr rot="0" spcFirstLastPara="1" vertOverflow="ellipsis" vert="horz" wrap="square" anchor="ctr" anchorCtr="1"/>
        <a:lstStyle/>
        <a:p>
          <a:pPr>
            <a:defRPr lang="en-US" sz="1400" b="0" i="0" u="none" strike="noStrike" kern="1200" spc="0" baseline="0" noProof="0">
              <a:solidFill>
                <a:schemeClr val="tx1">
                  <a:lumMod val="65000"/>
                  <a:lumOff val="35000"/>
                </a:schemeClr>
              </a:solidFill>
              <a:latin typeface="+mn-lt"/>
              <a:ea typeface="+mn-ea"/>
              <a:cs typeface="+mn-cs"/>
            </a:defRPr>
          </a:pPr>
          <a:endParaRPr lang="ru-AZ"/>
        </a:p>
      </c:txPr>
    </c:title>
    <c:autoTitleDeleted val="0"/>
    <c:plotArea>
      <c:layout>
        <c:manualLayout>
          <c:layoutTarget val="inner"/>
          <c:xMode val="edge"/>
          <c:yMode val="edge"/>
          <c:x val="0.21312067561114909"/>
          <c:y val="0.13488018482699335"/>
          <c:w val="0.78702032638310226"/>
          <c:h val="0.78423758865248216"/>
        </c:manualLayout>
      </c:layout>
      <c:barChart>
        <c:barDir val="bar"/>
        <c:grouping val="stacked"/>
        <c:varyColors val="0"/>
        <c:ser>
          <c:idx val="0"/>
          <c:order val="0"/>
          <c:tx>
            <c:strRef>
              <c:f>Tabelle1!$B$1</c:f>
              <c:strCache>
                <c:ptCount val="1"/>
                <c:pt idx="0">
                  <c:v>Column2</c:v>
                </c:pt>
              </c:strCache>
            </c:strRef>
          </c:tx>
          <c:spPr>
            <a:noFill/>
            <a:ln>
              <a:noFill/>
            </a:ln>
            <a:effectLst/>
          </c:spPr>
          <c:invertIfNegative val="0"/>
          <c:cat>
            <c:strRef>
              <c:f>Tabelle1!$A$2:$A$7</c:f>
              <c:strCache>
                <c:ptCount val="6"/>
                <c:pt idx="0">
                  <c:v>Test launch (10%)</c:v>
                </c:pt>
                <c:pt idx="1">
                  <c:v>İntegration Development (20%)</c:v>
                </c:pt>
                <c:pt idx="2">
                  <c:v>Front end business specification Development (30%)</c:v>
                </c:pt>
                <c:pt idx="3">
                  <c:v>Front end vendor selection and certification (10%)</c:v>
                </c:pt>
                <c:pt idx="4">
                  <c:v>Business functionality design (20%)</c:v>
                </c:pt>
                <c:pt idx="5">
                  <c:v>ATM Vendor Selection and Certification (10%)</c:v>
                </c:pt>
              </c:strCache>
            </c:strRef>
          </c:cat>
          <c:val>
            <c:numRef>
              <c:f>Tabelle1!$B$2:$B$7</c:f>
              <c:numCache>
                <c:formatCode>General</c:formatCode>
                <c:ptCount val="6"/>
                <c:pt idx="0">
                  <c:v>0</c:v>
                </c:pt>
                <c:pt idx="2">
                  <c:v>0</c:v>
                </c:pt>
                <c:pt idx="3">
                  <c:v>0</c:v>
                </c:pt>
                <c:pt idx="4">
                  <c:v>0</c:v>
                </c:pt>
                <c:pt idx="5">
                  <c:v>0</c:v>
                </c:pt>
              </c:numCache>
            </c:numRef>
          </c:val>
          <c:extLst>
            <c:ext xmlns:c16="http://schemas.microsoft.com/office/drawing/2014/chart" uri="{C3380CC4-5D6E-409C-BE32-E72D297353CC}">
              <c16:uniqueId val="{00000000-6FE8-42B9-A380-153CD4E7CA9A}"/>
            </c:ext>
          </c:extLst>
        </c:ser>
        <c:ser>
          <c:idx val="1"/>
          <c:order val="1"/>
          <c:tx>
            <c:strRef>
              <c:f>Tabelle1!$C$1</c:f>
              <c:strCache>
                <c:ptCount val="1"/>
                <c:pt idx="0">
                  <c:v>Column3</c:v>
                </c:pt>
              </c:strCache>
            </c:strRef>
          </c:tx>
          <c:spPr>
            <a:solidFill>
              <a:srgbClr val="FF6011"/>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lang="en-US" sz="1197" b="0" i="0" u="none" strike="noStrike" kern="1200" baseline="0" noProof="0">
                    <a:solidFill>
                      <a:schemeClr val="tx1"/>
                    </a:solidFill>
                    <a:latin typeface="+mn-lt"/>
                    <a:ea typeface="+mn-ea"/>
                    <a:cs typeface="+mn-cs"/>
                  </a:defRPr>
                </a:pPr>
                <a:endParaRPr lang="ru-AZ"/>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Tabelle1!$A$2:$A$7</c:f>
              <c:strCache>
                <c:ptCount val="6"/>
                <c:pt idx="0">
                  <c:v>Test launch (10%)</c:v>
                </c:pt>
                <c:pt idx="1">
                  <c:v>İntegration Development (20%)</c:v>
                </c:pt>
                <c:pt idx="2">
                  <c:v>Front end business specification Development (30%)</c:v>
                </c:pt>
                <c:pt idx="3">
                  <c:v>Front end vendor selection and certification (10%)</c:v>
                </c:pt>
                <c:pt idx="4">
                  <c:v>Business functionality design (20%)</c:v>
                </c:pt>
                <c:pt idx="5">
                  <c:v>ATM Vendor Selection and Certification (10%)</c:v>
                </c:pt>
              </c:strCache>
            </c:strRef>
          </c:cat>
          <c:val>
            <c:numRef>
              <c:f>Tabelle1!$C$2:$C$7</c:f>
              <c:numCache>
                <c:formatCode>General</c:formatCode>
                <c:ptCount val="6"/>
                <c:pt idx="0">
                  <c:v>0</c:v>
                </c:pt>
                <c:pt idx="1">
                  <c:v>0</c:v>
                </c:pt>
                <c:pt idx="2">
                  <c:v>0</c:v>
                </c:pt>
                <c:pt idx="3">
                  <c:v>0.3</c:v>
                </c:pt>
                <c:pt idx="4">
                  <c:v>0.6</c:v>
                </c:pt>
                <c:pt idx="5">
                  <c:v>1</c:v>
                </c:pt>
              </c:numCache>
            </c:numRef>
          </c:val>
          <c:extLst>
            <c:ext xmlns:c16="http://schemas.microsoft.com/office/drawing/2014/chart" uri="{C3380CC4-5D6E-409C-BE32-E72D297353CC}">
              <c16:uniqueId val="{00000001-6FE8-42B9-A380-153CD4E7CA9A}"/>
            </c:ext>
          </c:extLst>
        </c:ser>
        <c:ser>
          <c:idx val="2"/>
          <c:order val="2"/>
          <c:tx>
            <c:strRef>
              <c:f>Tabelle1!$D$1</c:f>
              <c:strCache>
                <c:ptCount val="1"/>
                <c:pt idx="0">
                  <c:v>Column4</c:v>
                </c:pt>
              </c:strCache>
            </c:strRef>
          </c:tx>
          <c:spPr>
            <a:noFill/>
            <a:ln>
              <a:noFill/>
            </a:ln>
            <a:effectLst/>
          </c:spPr>
          <c:invertIfNegative val="0"/>
          <c:cat>
            <c:strRef>
              <c:f>Tabelle1!$A$2:$A$7</c:f>
              <c:strCache>
                <c:ptCount val="6"/>
                <c:pt idx="0">
                  <c:v>Test launch (10%)</c:v>
                </c:pt>
                <c:pt idx="1">
                  <c:v>İntegration Development (20%)</c:v>
                </c:pt>
                <c:pt idx="2">
                  <c:v>Front end business specification Development (30%)</c:v>
                </c:pt>
                <c:pt idx="3">
                  <c:v>Front end vendor selection and certification (10%)</c:v>
                </c:pt>
                <c:pt idx="4">
                  <c:v>Business functionality design (20%)</c:v>
                </c:pt>
                <c:pt idx="5">
                  <c:v>ATM Vendor Selection and Certification (10%)</c:v>
                </c:pt>
              </c:strCache>
            </c:strRef>
          </c:cat>
          <c:val>
            <c:numRef>
              <c:f>Tabelle1!$D$2:$D$7</c:f>
              <c:numCache>
                <c:formatCode>General</c:formatCode>
                <c:ptCount val="6"/>
                <c:pt idx="0">
                  <c:v>10</c:v>
                </c:pt>
                <c:pt idx="2">
                  <c:v>16</c:v>
                </c:pt>
                <c:pt idx="3">
                  <c:v>19</c:v>
                </c:pt>
                <c:pt idx="4">
                  <c:v>21</c:v>
                </c:pt>
                <c:pt idx="5">
                  <c:v>28</c:v>
                </c:pt>
              </c:numCache>
            </c:numRef>
          </c:val>
          <c:extLst>
            <c:ext xmlns:c16="http://schemas.microsoft.com/office/drawing/2014/chart" uri="{C3380CC4-5D6E-409C-BE32-E72D297353CC}">
              <c16:uniqueId val="{00000002-6FE8-42B9-A380-153CD4E7CA9A}"/>
            </c:ext>
          </c:extLst>
        </c:ser>
        <c:dLbls>
          <c:showLegendKey val="0"/>
          <c:showVal val="0"/>
          <c:showCatName val="0"/>
          <c:showSerName val="0"/>
          <c:showPercent val="0"/>
          <c:showBubbleSize val="0"/>
        </c:dLbls>
        <c:gapWidth val="90"/>
        <c:overlap val="100"/>
        <c:axId val="1402269296"/>
        <c:axId val="1402270928"/>
      </c:barChart>
      <c:catAx>
        <c:axId val="1402269296"/>
        <c:scaling>
          <c:orientation val="minMax"/>
        </c:scaling>
        <c:delete val="0"/>
        <c:axPos val="l"/>
        <c:numFmt formatCode="General" sourceLinked="1"/>
        <c:majorTickMark val="none"/>
        <c:minorTickMark val="none"/>
        <c:tickLblPos val="nextTo"/>
        <c:spPr>
          <a:noFill/>
          <a:ln w="12700" cap="flat" cmpd="sng" algn="ctr">
            <a:solidFill>
              <a:schemeClr val="bg1">
                <a:lumMod val="75000"/>
              </a:schemeClr>
            </a:solidFill>
            <a:round/>
          </a:ln>
          <a:effectLst/>
        </c:spPr>
        <c:txPr>
          <a:bodyPr rot="-60000000" spcFirstLastPara="1" vertOverflow="ellipsis" vert="horz" wrap="square" anchor="ctr" anchorCtr="1"/>
          <a:lstStyle/>
          <a:p>
            <a:pPr>
              <a:defRPr lang="en-US" sz="1197" b="0" i="0" u="none" strike="noStrike" kern="1200" baseline="0" noProof="0">
                <a:solidFill>
                  <a:schemeClr val="tx1">
                    <a:lumMod val="65000"/>
                    <a:lumOff val="35000"/>
                  </a:schemeClr>
                </a:solidFill>
                <a:latin typeface="+mn-lt"/>
                <a:ea typeface="+mn-ea"/>
                <a:cs typeface="+mn-cs"/>
              </a:defRPr>
            </a:pPr>
            <a:endParaRPr lang="ru-AZ"/>
          </a:p>
        </c:txPr>
        <c:crossAx val="1402270928"/>
        <c:crosses val="autoZero"/>
        <c:auto val="1"/>
        <c:lblAlgn val="ctr"/>
        <c:lblOffset val="100"/>
        <c:noMultiLvlLbl val="0"/>
      </c:catAx>
      <c:valAx>
        <c:axId val="1402270928"/>
        <c:scaling>
          <c:orientation val="minMax"/>
          <c:max val="1"/>
        </c:scaling>
        <c:delete val="0"/>
        <c:axPos val="b"/>
        <c:majorGridlines>
          <c:spPr>
            <a:ln w="12700" cap="flat" cmpd="sng" algn="ctr">
              <a:solidFill>
                <a:schemeClr val="bg1"/>
              </a:solidFill>
              <a:prstDash val="solid"/>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lang="en-US" sz="1197" b="0" i="0" u="none" strike="noStrike" kern="1200" baseline="0" noProof="0">
                <a:solidFill>
                  <a:schemeClr val="tx1">
                    <a:lumMod val="65000"/>
                    <a:lumOff val="35000"/>
                  </a:schemeClr>
                </a:solidFill>
                <a:latin typeface="+mn-lt"/>
                <a:ea typeface="+mn-ea"/>
                <a:cs typeface="+mn-cs"/>
              </a:defRPr>
            </a:pPr>
            <a:endParaRPr lang="ru-AZ"/>
          </a:p>
        </c:txPr>
        <c:crossAx val="14022692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12700">
      <a:solidFill>
        <a:schemeClr val="bg1">
          <a:lumMod val="85000"/>
        </a:schemeClr>
      </a:solidFill>
    </a:ln>
    <a:effectLst/>
  </c:spPr>
  <c:txPr>
    <a:bodyPr/>
    <a:lstStyle/>
    <a:p>
      <a:pPr>
        <a:defRPr lang="en-US" noProof="0"/>
      </a:pPr>
      <a:endParaRPr lang="ru-AZ"/>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0-11-23T10:21:21.644" idx="1">
    <p:pos x="10" y="10"/>
    <p:text>Samir please change milestones names as well as duration. If there are some information on HR, Budget and Risks please add</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1-23T10:21:21.644" idx="1">
    <p:pos x="10" y="10"/>
    <p:text>Samir please change milestones names as well as duration. If there are some information on HR, Budget and Risks please add</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11-23T10:21:21.644" idx="1">
    <p:pos x="10" y="10"/>
    <p:text>Samir please change milestones names as well as duration. If there are some information on HR, Budget and Risks please add</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11-23T10:21:21.644" idx="1">
    <p:pos x="10" y="10"/>
    <p:text>Samir please change milestones names as well as duration. If there are some information on HR, Budget and Risks please add</p:text>
    <p:extLst>
      <p:ext uri="{C676402C-5697-4E1C-873F-D02D1690AC5C}">
        <p15:threadingInfo xmlns:p15="http://schemas.microsoft.com/office/powerpoint/2012/main" timeZoneBias="-24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7A1566-57C4-4979-AB99-F04D1AD3A697}" type="datetimeFigureOut">
              <a:rPr lang="en-US" smtClean="0"/>
              <a:t>11/23/20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C3C3A7-D1BE-40DB-B524-41A25908642D}" type="slidenum">
              <a:rPr lang="en-US" smtClean="0"/>
              <a:t>‹#›</a:t>
            </a:fld>
            <a:endParaRPr lang="en-US"/>
          </a:p>
        </p:txBody>
      </p:sp>
    </p:spTree>
    <p:extLst>
      <p:ext uri="{BB962C8B-B14F-4D97-AF65-F5344CB8AC3E}">
        <p14:creationId xmlns:p14="http://schemas.microsoft.com/office/powerpoint/2010/main" val="1310540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AZ" dirty="0"/>
          </a:p>
        </p:txBody>
      </p:sp>
      <p:sp>
        <p:nvSpPr>
          <p:cNvPr id="4" name="Номер слайда 3"/>
          <p:cNvSpPr>
            <a:spLocks noGrp="1"/>
          </p:cNvSpPr>
          <p:nvPr>
            <p:ph type="sldNum" sz="quarter" idx="5"/>
          </p:nvPr>
        </p:nvSpPr>
        <p:spPr/>
        <p:txBody>
          <a:bodyPr/>
          <a:lstStyle/>
          <a:p>
            <a:fld id="{77C3C3A7-D1BE-40DB-B524-41A25908642D}" type="slidenum">
              <a:rPr lang="en-US" smtClean="0"/>
              <a:t>1</a:t>
            </a:fld>
            <a:endParaRPr lang="en-US"/>
          </a:p>
        </p:txBody>
      </p:sp>
    </p:spTree>
    <p:extLst>
      <p:ext uri="{BB962C8B-B14F-4D97-AF65-F5344CB8AC3E}">
        <p14:creationId xmlns:p14="http://schemas.microsoft.com/office/powerpoint/2010/main" val="3836785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C3C3A7-D1BE-40DB-B524-41A25908642D}" type="slidenum">
              <a:rPr lang="en-US" smtClean="0"/>
              <a:t>10</a:t>
            </a:fld>
            <a:endParaRPr lang="en-US"/>
          </a:p>
        </p:txBody>
      </p:sp>
    </p:spTree>
    <p:extLst>
      <p:ext uri="{BB962C8B-B14F-4D97-AF65-F5344CB8AC3E}">
        <p14:creationId xmlns:p14="http://schemas.microsoft.com/office/powerpoint/2010/main" val="2518722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C3C3A7-D1BE-40DB-B524-41A25908642D}" type="slidenum">
              <a:rPr lang="en-US" smtClean="0"/>
              <a:t>11</a:t>
            </a:fld>
            <a:endParaRPr lang="en-US"/>
          </a:p>
        </p:txBody>
      </p:sp>
    </p:spTree>
    <p:extLst>
      <p:ext uri="{BB962C8B-B14F-4D97-AF65-F5344CB8AC3E}">
        <p14:creationId xmlns:p14="http://schemas.microsoft.com/office/powerpoint/2010/main" val="2042134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C3C3A7-D1BE-40DB-B524-41A25908642D}" type="slidenum">
              <a:rPr lang="en-US" smtClean="0"/>
              <a:t>12</a:t>
            </a:fld>
            <a:endParaRPr lang="en-US"/>
          </a:p>
        </p:txBody>
      </p:sp>
    </p:spTree>
    <p:extLst>
      <p:ext uri="{BB962C8B-B14F-4D97-AF65-F5344CB8AC3E}">
        <p14:creationId xmlns:p14="http://schemas.microsoft.com/office/powerpoint/2010/main" val="2929964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C3C3A7-D1BE-40DB-B524-41A25908642D}" type="slidenum">
              <a:rPr lang="en-US" smtClean="0"/>
              <a:t>13</a:t>
            </a:fld>
            <a:endParaRPr lang="en-US"/>
          </a:p>
        </p:txBody>
      </p:sp>
    </p:spTree>
    <p:extLst>
      <p:ext uri="{BB962C8B-B14F-4D97-AF65-F5344CB8AC3E}">
        <p14:creationId xmlns:p14="http://schemas.microsoft.com/office/powerpoint/2010/main" val="2228668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C3C3A7-D1BE-40DB-B524-41A25908642D}" type="slidenum">
              <a:rPr lang="en-US" smtClean="0"/>
              <a:t>14</a:t>
            </a:fld>
            <a:endParaRPr lang="en-US"/>
          </a:p>
        </p:txBody>
      </p:sp>
    </p:spTree>
    <p:extLst>
      <p:ext uri="{BB962C8B-B14F-4D97-AF65-F5344CB8AC3E}">
        <p14:creationId xmlns:p14="http://schemas.microsoft.com/office/powerpoint/2010/main" val="1496201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AZ" dirty="0"/>
          </a:p>
        </p:txBody>
      </p:sp>
      <p:sp>
        <p:nvSpPr>
          <p:cNvPr id="4" name="Номер слайда 3"/>
          <p:cNvSpPr>
            <a:spLocks noGrp="1"/>
          </p:cNvSpPr>
          <p:nvPr>
            <p:ph type="sldNum" sz="quarter" idx="5"/>
          </p:nvPr>
        </p:nvSpPr>
        <p:spPr/>
        <p:txBody>
          <a:bodyPr/>
          <a:lstStyle/>
          <a:p>
            <a:fld id="{77C3C3A7-D1BE-40DB-B524-41A25908642D}" type="slidenum">
              <a:rPr lang="en-US" smtClean="0"/>
              <a:t>2</a:t>
            </a:fld>
            <a:endParaRPr lang="en-US"/>
          </a:p>
        </p:txBody>
      </p:sp>
    </p:spTree>
    <p:extLst>
      <p:ext uri="{BB962C8B-B14F-4D97-AF65-F5344CB8AC3E}">
        <p14:creationId xmlns:p14="http://schemas.microsoft.com/office/powerpoint/2010/main" val="530836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AZ" dirty="0"/>
          </a:p>
        </p:txBody>
      </p:sp>
      <p:sp>
        <p:nvSpPr>
          <p:cNvPr id="4" name="Номер слайда 3"/>
          <p:cNvSpPr>
            <a:spLocks noGrp="1"/>
          </p:cNvSpPr>
          <p:nvPr>
            <p:ph type="sldNum" sz="quarter" idx="5"/>
          </p:nvPr>
        </p:nvSpPr>
        <p:spPr/>
        <p:txBody>
          <a:bodyPr/>
          <a:lstStyle/>
          <a:p>
            <a:fld id="{77C3C3A7-D1BE-40DB-B524-41A25908642D}" type="slidenum">
              <a:rPr lang="en-US" smtClean="0"/>
              <a:t>3</a:t>
            </a:fld>
            <a:endParaRPr lang="en-US"/>
          </a:p>
        </p:txBody>
      </p:sp>
    </p:spTree>
    <p:extLst>
      <p:ext uri="{BB962C8B-B14F-4D97-AF65-F5344CB8AC3E}">
        <p14:creationId xmlns:p14="http://schemas.microsoft.com/office/powerpoint/2010/main" val="2226622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AZ" dirty="0"/>
          </a:p>
        </p:txBody>
      </p:sp>
      <p:sp>
        <p:nvSpPr>
          <p:cNvPr id="4" name="Номер слайда 3"/>
          <p:cNvSpPr>
            <a:spLocks noGrp="1"/>
          </p:cNvSpPr>
          <p:nvPr>
            <p:ph type="sldNum" sz="quarter" idx="5"/>
          </p:nvPr>
        </p:nvSpPr>
        <p:spPr/>
        <p:txBody>
          <a:bodyPr/>
          <a:lstStyle/>
          <a:p>
            <a:fld id="{77C3C3A7-D1BE-40DB-B524-41A25908642D}" type="slidenum">
              <a:rPr lang="en-US" smtClean="0"/>
              <a:t>4</a:t>
            </a:fld>
            <a:endParaRPr lang="en-US"/>
          </a:p>
        </p:txBody>
      </p:sp>
    </p:spTree>
    <p:extLst>
      <p:ext uri="{BB962C8B-B14F-4D97-AF65-F5344CB8AC3E}">
        <p14:creationId xmlns:p14="http://schemas.microsoft.com/office/powerpoint/2010/main" val="3723746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AZ" dirty="0"/>
          </a:p>
        </p:txBody>
      </p:sp>
      <p:sp>
        <p:nvSpPr>
          <p:cNvPr id="4" name="Номер слайда 3"/>
          <p:cNvSpPr>
            <a:spLocks noGrp="1"/>
          </p:cNvSpPr>
          <p:nvPr>
            <p:ph type="sldNum" sz="quarter" idx="5"/>
          </p:nvPr>
        </p:nvSpPr>
        <p:spPr/>
        <p:txBody>
          <a:bodyPr/>
          <a:lstStyle/>
          <a:p>
            <a:fld id="{77C3C3A7-D1BE-40DB-B524-41A25908642D}" type="slidenum">
              <a:rPr lang="en-US" smtClean="0"/>
              <a:t>5</a:t>
            </a:fld>
            <a:endParaRPr lang="en-US"/>
          </a:p>
        </p:txBody>
      </p:sp>
    </p:spTree>
    <p:extLst>
      <p:ext uri="{BB962C8B-B14F-4D97-AF65-F5344CB8AC3E}">
        <p14:creationId xmlns:p14="http://schemas.microsoft.com/office/powerpoint/2010/main" val="3134095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AZ" dirty="0"/>
          </a:p>
        </p:txBody>
      </p:sp>
      <p:sp>
        <p:nvSpPr>
          <p:cNvPr id="4" name="Номер слайда 3"/>
          <p:cNvSpPr>
            <a:spLocks noGrp="1"/>
          </p:cNvSpPr>
          <p:nvPr>
            <p:ph type="sldNum" sz="quarter" idx="5"/>
          </p:nvPr>
        </p:nvSpPr>
        <p:spPr/>
        <p:txBody>
          <a:bodyPr/>
          <a:lstStyle/>
          <a:p>
            <a:fld id="{77C3C3A7-D1BE-40DB-B524-41A25908642D}" type="slidenum">
              <a:rPr lang="en-US" smtClean="0"/>
              <a:t>6</a:t>
            </a:fld>
            <a:endParaRPr lang="en-US"/>
          </a:p>
        </p:txBody>
      </p:sp>
    </p:spTree>
    <p:extLst>
      <p:ext uri="{BB962C8B-B14F-4D97-AF65-F5344CB8AC3E}">
        <p14:creationId xmlns:p14="http://schemas.microsoft.com/office/powerpoint/2010/main" val="635019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AZ" dirty="0"/>
          </a:p>
        </p:txBody>
      </p:sp>
      <p:sp>
        <p:nvSpPr>
          <p:cNvPr id="4" name="Номер слайда 3"/>
          <p:cNvSpPr>
            <a:spLocks noGrp="1"/>
          </p:cNvSpPr>
          <p:nvPr>
            <p:ph type="sldNum" sz="quarter" idx="5"/>
          </p:nvPr>
        </p:nvSpPr>
        <p:spPr/>
        <p:txBody>
          <a:bodyPr/>
          <a:lstStyle/>
          <a:p>
            <a:fld id="{77C3C3A7-D1BE-40DB-B524-41A25908642D}" type="slidenum">
              <a:rPr lang="en-US" smtClean="0"/>
              <a:t>7</a:t>
            </a:fld>
            <a:endParaRPr lang="en-US"/>
          </a:p>
        </p:txBody>
      </p:sp>
    </p:spTree>
    <p:extLst>
      <p:ext uri="{BB962C8B-B14F-4D97-AF65-F5344CB8AC3E}">
        <p14:creationId xmlns:p14="http://schemas.microsoft.com/office/powerpoint/2010/main" val="4064928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C3C3A7-D1BE-40DB-B524-41A25908642D}" type="slidenum">
              <a:rPr lang="en-US" smtClean="0"/>
              <a:t>8</a:t>
            </a:fld>
            <a:endParaRPr lang="en-US"/>
          </a:p>
        </p:txBody>
      </p:sp>
    </p:spTree>
    <p:extLst>
      <p:ext uri="{BB962C8B-B14F-4D97-AF65-F5344CB8AC3E}">
        <p14:creationId xmlns:p14="http://schemas.microsoft.com/office/powerpoint/2010/main" val="1515710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C3C3A7-D1BE-40DB-B524-41A25908642D}" type="slidenum">
              <a:rPr lang="en-US" smtClean="0"/>
              <a:t>9</a:t>
            </a:fld>
            <a:endParaRPr lang="en-US"/>
          </a:p>
        </p:txBody>
      </p:sp>
    </p:spTree>
    <p:extLst>
      <p:ext uri="{BB962C8B-B14F-4D97-AF65-F5344CB8AC3E}">
        <p14:creationId xmlns:p14="http://schemas.microsoft.com/office/powerpoint/2010/main" val="1618961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3.jpg"/><Relationship Id="rId2" Type="http://schemas.openxmlformats.org/officeDocument/2006/relationships/tags" Target="../tags/tag18.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xml"/><Relationship Id="rId1" Type="http://schemas.openxmlformats.org/officeDocument/2006/relationships/vmlDrawing" Target="../drawings/vmlDrawing3.v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xml"/><Relationship Id="rId1" Type="http://schemas.openxmlformats.org/officeDocument/2006/relationships/vmlDrawing" Target="../drawings/vmlDrawing4.vml"/><Relationship Id="rId5" Type="http://schemas.openxmlformats.org/officeDocument/2006/relationships/image" Target="../media/image4.emf"/><Relationship Id="rId4" Type="http://schemas.openxmlformats.org/officeDocument/2006/relationships/oleObject" Target="../embeddings/oleObject4.bin"/></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8.wmf"/><Relationship Id="rId2" Type="http://schemas.openxmlformats.org/officeDocument/2006/relationships/tags" Target="../tags/tag24.xml"/><Relationship Id="rId1" Type="http://schemas.openxmlformats.org/officeDocument/2006/relationships/vmlDrawing" Target="../drawings/vmlDrawing6.vml"/><Relationship Id="rId6" Type="http://schemas.openxmlformats.org/officeDocument/2006/relationships/image" Target="../media/image7.emf"/><Relationship Id="rId5" Type="http://schemas.openxmlformats.org/officeDocument/2006/relationships/oleObject" Target="../embeddings/oleObject6.bin"/><Relationship Id="rId4"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vmlDrawing" Target="../drawings/vmlDrawing8.vml"/><Relationship Id="rId6" Type="http://schemas.openxmlformats.org/officeDocument/2006/relationships/image" Target="../media/image7.emf"/><Relationship Id="rId5" Type="http://schemas.openxmlformats.org/officeDocument/2006/relationships/oleObject" Target="../embeddings/oleObject8.bin"/><Relationship Id="rId4"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vmlDrawing" Target="../drawings/vmlDrawing9.vml"/><Relationship Id="rId6" Type="http://schemas.openxmlformats.org/officeDocument/2006/relationships/image" Target="../media/image7.emf"/><Relationship Id="rId5" Type="http://schemas.openxmlformats.org/officeDocument/2006/relationships/oleObject" Target="../embeddings/oleObject9.bin"/><Relationship Id="rId4"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vmlDrawing" Target="../drawings/vmlDrawing10.vml"/><Relationship Id="rId6" Type="http://schemas.openxmlformats.org/officeDocument/2006/relationships/image" Target="../media/image7.emf"/><Relationship Id="rId5" Type="http://schemas.openxmlformats.org/officeDocument/2006/relationships/oleObject" Target="../embeddings/oleObject10.bin"/><Relationship Id="rId4"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vmlDrawing" Target="../drawings/vmlDrawing11.vml"/><Relationship Id="rId6" Type="http://schemas.openxmlformats.org/officeDocument/2006/relationships/image" Target="../media/image7.emf"/><Relationship Id="rId5" Type="http://schemas.openxmlformats.org/officeDocument/2006/relationships/oleObject" Target="../embeddings/oleObject11.bin"/><Relationship Id="rId4"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vmlDrawing" Target="../drawings/vmlDrawing12.vml"/><Relationship Id="rId6" Type="http://schemas.openxmlformats.org/officeDocument/2006/relationships/image" Target="../media/image7.emf"/><Relationship Id="rId5" Type="http://schemas.openxmlformats.org/officeDocument/2006/relationships/oleObject" Target="../embeddings/oleObject12.bin"/><Relationship Id="rId4"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vmlDrawing" Target="../drawings/vmlDrawing13.vml"/><Relationship Id="rId6" Type="http://schemas.openxmlformats.org/officeDocument/2006/relationships/image" Target="../media/image7.emf"/><Relationship Id="rId5" Type="http://schemas.openxmlformats.org/officeDocument/2006/relationships/oleObject" Target="../embeddings/oleObject13.bin"/><Relationship Id="rId4"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0.xml"/><Relationship Id="rId1" Type="http://schemas.openxmlformats.org/officeDocument/2006/relationships/vmlDrawing" Target="../drawings/vmlDrawing14.vml"/><Relationship Id="rId5" Type="http://schemas.openxmlformats.org/officeDocument/2006/relationships/image" Target="../media/image7.emf"/><Relationship Id="rId4" Type="http://schemas.openxmlformats.org/officeDocument/2006/relationships/oleObject" Target="../embeddings/oleObject14.bin"/></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vmlDrawing" Target="../drawings/vmlDrawing15.vml"/><Relationship Id="rId6" Type="http://schemas.openxmlformats.org/officeDocument/2006/relationships/image" Target="../media/image7.emf"/><Relationship Id="rId5" Type="http://schemas.openxmlformats.org/officeDocument/2006/relationships/oleObject" Target="../embeddings/oleObject15.bin"/><Relationship Id="rId4"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vmlDrawing" Target="../drawings/vmlDrawing16.vml"/><Relationship Id="rId6" Type="http://schemas.openxmlformats.org/officeDocument/2006/relationships/image" Target="../media/image7.emf"/><Relationship Id="rId5" Type="http://schemas.openxmlformats.org/officeDocument/2006/relationships/oleObject" Target="../embeddings/oleObject16.bin"/><Relationship Id="rId4"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5.xml"/><Relationship Id="rId1" Type="http://schemas.openxmlformats.org/officeDocument/2006/relationships/vmlDrawing" Target="../drawings/vmlDrawing17.vml"/><Relationship Id="rId5" Type="http://schemas.openxmlformats.org/officeDocument/2006/relationships/image" Target="../media/image7.emf"/><Relationship Id="rId4" Type="http://schemas.openxmlformats.org/officeDocument/2006/relationships/oleObject" Target="../embeddings/oleObject17.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6.xml"/><Relationship Id="rId1" Type="http://schemas.openxmlformats.org/officeDocument/2006/relationships/vmlDrawing" Target="../drawings/vmlDrawing18.vml"/><Relationship Id="rId5" Type="http://schemas.openxmlformats.org/officeDocument/2006/relationships/image" Target="../media/image7.emf"/><Relationship Id="rId4" Type="http://schemas.openxmlformats.org/officeDocument/2006/relationships/oleObject" Target="../embeddings/oleObject18.bin"/></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vmlDrawing" Target="../drawings/vmlDrawing19.vml"/><Relationship Id="rId6" Type="http://schemas.openxmlformats.org/officeDocument/2006/relationships/image" Target="../media/image9.emf"/><Relationship Id="rId5" Type="http://schemas.openxmlformats.org/officeDocument/2006/relationships/oleObject" Target="../embeddings/oleObject19.bin"/><Relationship Id="rId4"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vmlDrawing" Target="../drawings/vmlDrawing20.vml"/><Relationship Id="rId6" Type="http://schemas.openxmlformats.org/officeDocument/2006/relationships/image" Target="../media/image10.emf"/><Relationship Id="rId5" Type="http://schemas.openxmlformats.org/officeDocument/2006/relationships/oleObject" Target="../embeddings/oleObject20.bin"/><Relationship Id="rId4"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51.xml"/><Relationship Id="rId1" Type="http://schemas.openxmlformats.org/officeDocument/2006/relationships/vmlDrawing" Target="../drawings/vmlDrawing21.vml"/><Relationship Id="rId5" Type="http://schemas.openxmlformats.org/officeDocument/2006/relationships/image" Target="../media/image9.emf"/><Relationship Id="rId4" Type="http://schemas.openxmlformats.org/officeDocument/2006/relationships/oleObject" Target="../embeddings/oleObject21.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52.xml"/><Relationship Id="rId1" Type="http://schemas.openxmlformats.org/officeDocument/2006/relationships/vmlDrawing" Target="../drawings/vmlDrawing22.vml"/><Relationship Id="rId5" Type="http://schemas.openxmlformats.org/officeDocument/2006/relationships/image" Target="../media/image10.emf"/><Relationship Id="rId4" Type="http://schemas.openxmlformats.org/officeDocument/2006/relationships/oleObject" Target="../embeddings/oleObject22.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53.xml"/><Relationship Id="rId1" Type="http://schemas.openxmlformats.org/officeDocument/2006/relationships/vmlDrawing" Target="../drawings/vmlDrawing23.vml"/><Relationship Id="rId6" Type="http://schemas.openxmlformats.org/officeDocument/2006/relationships/image" Target="../media/image11.jpg"/><Relationship Id="rId5" Type="http://schemas.openxmlformats.org/officeDocument/2006/relationships/image" Target="../media/image10.emf"/><Relationship Id="rId4" Type="http://schemas.openxmlformats.org/officeDocument/2006/relationships/oleObject" Target="../embeddings/oleObject23.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54.xml"/><Relationship Id="rId1" Type="http://schemas.openxmlformats.org/officeDocument/2006/relationships/vmlDrawing" Target="../drawings/vmlDrawing24.vml"/><Relationship Id="rId5" Type="http://schemas.openxmlformats.org/officeDocument/2006/relationships/image" Target="../media/image12.emf"/><Relationship Id="rId4" Type="http://schemas.openxmlformats.org/officeDocument/2006/relationships/oleObject" Target="../embeddings/oleObject24.bin"/></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image" Target="../media/image8.wmf"/><Relationship Id="rId2" Type="http://schemas.openxmlformats.org/officeDocument/2006/relationships/tags" Target="../tags/tag55.xml"/><Relationship Id="rId1" Type="http://schemas.openxmlformats.org/officeDocument/2006/relationships/vmlDrawing" Target="../drawings/vmlDrawing25.vml"/><Relationship Id="rId6" Type="http://schemas.openxmlformats.org/officeDocument/2006/relationships/image" Target="../media/image10.emf"/><Relationship Id="rId5" Type="http://schemas.openxmlformats.org/officeDocument/2006/relationships/oleObject" Target="../embeddings/oleObject25.bin"/><Relationship Id="rId4"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26.vml"/><Relationship Id="rId6" Type="http://schemas.openxmlformats.org/officeDocument/2006/relationships/image" Target="../media/image7.emf"/><Relationship Id="rId5" Type="http://schemas.openxmlformats.org/officeDocument/2006/relationships/oleObject" Target="../embeddings/oleObject26.bin"/><Relationship Id="rId4"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vmlDrawing" Target="../drawings/vmlDrawing27.vml"/><Relationship Id="rId6" Type="http://schemas.openxmlformats.org/officeDocument/2006/relationships/image" Target="../media/image9.emf"/><Relationship Id="rId5" Type="http://schemas.openxmlformats.org/officeDocument/2006/relationships/oleObject" Target="../embeddings/oleObject27.bin"/><Relationship Id="rId4"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vmlDrawing" Target="../drawings/vmlDrawing28.vml"/><Relationship Id="rId6" Type="http://schemas.openxmlformats.org/officeDocument/2006/relationships/image" Target="../media/image10.emf"/><Relationship Id="rId5" Type="http://schemas.openxmlformats.org/officeDocument/2006/relationships/oleObject" Target="../embeddings/oleObject28.bin"/><Relationship Id="rId4"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63.xml"/><Relationship Id="rId1" Type="http://schemas.openxmlformats.org/officeDocument/2006/relationships/vmlDrawing" Target="../drawings/vmlDrawing29.vml"/><Relationship Id="rId5" Type="http://schemas.openxmlformats.org/officeDocument/2006/relationships/image" Target="../media/image9.emf"/><Relationship Id="rId4" Type="http://schemas.openxmlformats.org/officeDocument/2006/relationships/oleObject" Target="../embeddings/oleObject29.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64.xml"/><Relationship Id="rId1" Type="http://schemas.openxmlformats.org/officeDocument/2006/relationships/vmlDrawing" Target="../drawings/vmlDrawing30.vml"/><Relationship Id="rId5" Type="http://schemas.openxmlformats.org/officeDocument/2006/relationships/image" Target="../media/image10.emf"/><Relationship Id="rId4" Type="http://schemas.openxmlformats.org/officeDocument/2006/relationships/oleObject" Target="../embeddings/oleObject30.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65.xml"/><Relationship Id="rId1" Type="http://schemas.openxmlformats.org/officeDocument/2006/relationships/vmlDrawing" Target="../drawings/vmlDrawing31.vml"/><Relationship Id="rId5" Type="http://schemas.openxmlformats.org/officeDocument/2006/relationships/image" Target="../media/image10.emf"/><Relationship Id="rId4" Type="http://schemas.openxmlformats.org/officeDocument/2006/relationships/oleObject" Target="../embeddings/oleObject31.bin"/></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vmlDrawing" Target="../drawings/vmlDrawing32.vml"/><Relationship Id="rId6" Type="http://schemas.openxmlformats.org/officeDocument/2006/relationships/image" Target="../media/image9.emf"/><Relationship Id="rId5" Type="http://schemas.openxmlformats.org/officeDocument/2006/relationships/oleObject" Target="../embeddings/oleObject32.bin"/><Relationship Id="rId4"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vmlDrawing" Target="../drawings/vmlDrawing33.vml"/><Relationship Id="rId6" Type="http://schemas.openxmlformats.org/officeDocument/2006/relationships/image" Target="../media/image10.emf"/><Relationship Id="rId5" Type="http://schemas.openxmlformats.org/officeDocument/2006/relationships/oleObject" Target="../embeddings/oleObject33.bin"/><Relationship Id="rId4"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70.xml"/><Relationship Id="rId1" Type="http://schemas.openxmlformats.org/officeDocument/2006/relationships/vmlDrawing" Target="../drawings/vmlDrawing34.vml"/><Relationship Id="rId5" Type="http://schemas.openxmlformats.org/officeDocument/2006/relationships/image" Target="../media/image9.emf"/><Relationship Id="rId4" Type="http://schemas.openxmlformats.org/officeDocument/2006/relationships/oleObject" Target="../embeddings/oleObject34.bin"/></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71.xml"/><Relationship Id="rId1" Type="http://schemas.openxmlformats.org/officeDocument/2006/relationships/vmlDrawing" Target="../drawings/vmlDrawing35.vml"/><Relationship Id="rId5" Type="http://schemas.openxmlformats.org/officeDocument/2006/relationships/image" Target="../media/image10.emf"/><Relationship Id="rId4" Type="http://schemas.openxmlformats.org/officeDocument/2006/relationships/oleObject" Target="../embeddings/oleObject35.bin"/></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73.xml"/><Relationship Id="rId7" Type="http://schemas.openxmlformats.org/officeDocument/2006/relationships/image" Target="../media/image8.wmf"/><Relationship Id="rId2" Type="http://schemas.openxmlformats.org/officeDocument/2006/relationships/tags" Target="../tags/tag72.xml"/><Relationship Id="rId1" Type="http://schemas.openxmlformats.org/officeDocument/2006/relationships/vmlDrawing" Target="../drawings/vmlDrawing36.vml"/><Relationship Id="rId6" Type="http://schemas.openxmlformats.org/officeDocument/2006/relationships/image" Target="../media/image10.emf"/><Relationship Id="rId5" Type="http://schemas.openxmlformats.org/officeDocument/2006/relationships/oleObject" Target="../embeddings/oleObject36.bin"/><Relationship Id="rId4"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tags" Target="../tags/tag75.xml"/><Relationship Id="rId7" Type="http://schemas.openxmlformats.org/officeDocument/2006/relationships/image" Target="../media/image8.wmf"/><Relationship Id="rId2" Type="http://schemas.openxmlformats.org/officeDocument/2006/relationships/tags" Target="../tags/tag74.xml"/><Relationship Id="rId1" Type="http://schemas.openxmlformats.org/officeDocument/2006/relationships/vmlDrawing" Target="../drawings/vmlDrawing37.vml"/><Relationship Id="rId6" Type="http://schemas.openxmlformats.org/officeDocument/2006/relationships/image" Target="../media/image10.emf"/><Relationship Id="rId5" Type="http://schemas.openxmlformats.org/officeDocument/2006/relationships/oleObject" Target="../embeddings/oleObject37.bin"/><Relationship Id="rId4"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vmlDrawing" Target="../drawings/vmlDrawing38.vml"/><Relationship Id="rId6" Type="http://schemas.openxmlformats.org/officeDocument/2006/relationships/image" Target="../media/image9.emf"/><Relationship Id="rId5" Type="http://schemas.openxmlformats.org/officeDocument/2006/relationships/oleObject" Target="../embeddings/oleObject38.bin"/><Relationship Id="rId4"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vmlDrawing" Target="../drawings/vmlDrawing39.vml"/><Relationship Id="rId6" Type="http://schemas.openxmlformats.org/officeDocument/2006/relationships/image" Target="../media/image9.emf"/><Relationship Id="rId5" Type="http://schemas.openxmlformats.org/officeDocument/2006/relationships/oleObject" Target="../embeddings/oleObject39.bin"/><Relationship Id="rId4"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vmlDrawing" Target="../drawings/vmlDrawing40.vml"/><Relationship Id="rId6" Type="http://schemas.openxmlformats.org/officeDocument/2006/relationships/image" Target="../media/image10.emf"/><Relationship Id="rId5" Type="http://schemas.openxmlformats.org/officeDocument/2006/relationships/oleObject" Target="../embeddings/oleObject40.bin"/><Relationship Id="rId4"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tags" Target="../tags/tag83.xml"/><Relationship Id="rId7" Type="http://schemas.openxmlformats.org/officeDocument/2006/relationships/image" Target="../media/image13.png"/><Relationship Id="rId2" Type="http://schemas.openxmlformats.org/officeDocument/2006/relationships/tags" Target="../tags/tag82.xml"/><Relationship Id="rId1" Type="http://schemas.openxmlformats.org/officeDocument/2006/relationships/vmlDrawing" Target="../drawings/vmlDrawing41.vml"/><Relationship Id="rId6" Type="http://schemas.openxmlformats.org/officeDocument/2006/relationships/image" Target="../media/image7.emf"/><Relationship Id="rId5" Type="http://schemas.openxmlformats.org/officeDocument/2006/relationships/oleObject" Target="../embeddings/oleObject41.bin"/><Relationship Id="rId4"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vmlDrawing" Target="../drawings/vmlDrawing42.vml"/><Relationship Id="rId6" Type="http://schemas.openxmlformats.org/officeDocument/2006/relationships/image" Target="../media/image7.emf"/><Relationship Id="rId5" Type="http://schemas.openxmlformats.org/officeDocument/2006/relationships/oleObject" Target="../embeddings/oleObject42.bin"/><Relationship Id="rId4"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tags" Target="../tags/tag104.xml"/><Relationship Id="rId7" Type="http://schemas.openxmlformats.org/officeDocument/2006/relationships/image" Target="../media/image14.jpg"/><Relationship Id="rId2" Type="http://schemas.openxmlformats.org/officeDocument/2006/relationships/tags" Target="../tags/tag103.xml"/><Relationship Id="rId1" Type="http://schemas.openxmlformats.org/officeDocument/2006/relationships/vmlDrawing" Target="../drawings/vmlDrawing44.vml"/><Relationship Id="rId6" Type="http://schemas.openxmlformats.org/officeDocument/2006/relationships/image" Target="../media/image2.emf"/><Relationship Id="rId5" Type="http://schemas.openxmlformats.org/officeDocument/2006/relationships/oleObject" Target="../embeddings/oleObject44.bin"/><Relationship Id="rId4"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105.xml"/></Relationships>
</file>

<file path=ppt/slideLayouts/_rels/slideLayout56.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vmlDrawing" Target="../drawings/vmlDrawing45.vml"/><Relationship Id="rId6" Type="http://schemas.openxmlformats.org/officeDocument/2006/relationships/image" Target="../media/image15.emf"/><Relationship Id="rId5" Type="http://schemas.openxmlformats.org/officeDocument/2006/relationships/oleObject" Target="../embeddings/oleObject45.bin"/><Relationship Id="rId4"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6940C1C-E499-4EE9-8945-B7F776F886FF}"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EC6CD-E9F6-467B-9C1C-A14B91179A95}" type="slidenum">
              <a:rPr lang="en-US" smtClean="0"/>
              <a:t>‹#›</a:t>
            </a:fld>
            <a:endParaRPr lang="en-US"/>
          </a:p>
        </p:txBody>
      </p:sp>
    </p:spTree>
    <p:extLst>
      <p:ext uri="{BB962C8B-B14F-4D97-AF65-F5344CB8AC3E}">
        <p14:creationId xmlns:p14="http://schemas.microsoft.com/office/powerpoint/2010/main" val="3836577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940C1C-E499-4EE9-8945-B7F776F886FF}"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EC6CD-E9F6-467B-9C1C-A14B91179A95}" type="slidenum">
              <a:rPr lang="en-US" smtClean="0"/>
              <a:t>‹#›</a:t>
            </a:fld>
            <a:endParaRPr lang="en-US"/>
          </a:p>
        </p:txBody>
      </p:sp>
    </p:spTree>
    <p:extLst>
      <p:ext uri="{BB962C8B-B14F-4D97-AF65-F5344CB8AC3E}">
        <p14:creationId xmlns:p14="http://schemas.microsoft.com/office/powerpoint/2010/main" val="3271770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940C1C-E499-4EE9-8945-B7F776F886FF}"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EC6CD-E9F6-467B-9C1C-A14B91179A95}" type="slidenum">
              <a:rPr lang="en-US" smtClean="0"/>
              <a:t>‹#›</a:t>
            </a:fld>
            <a:endParaRPr lang="en-US"/>
          </a:p>
        </p:txBody>
      </p:sp>
    </p:spTree>
    <p:extLst>
      <p:ext uri="{BB962C8B-B14F-4D97-AF65-F5344CB8AC3E}">
        <p14:creationId xmlns:p14="http://schemas.microsoft.com/office/powerpoint/2010/main" val="3785928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2163" y="1623"/>
          <a:ext cx="2159" cy="1618"/>
        </p:xfrm>
        <a:graphic>
          <a:graphicData uri="http://schemas.openxmlformats.org/presentationml/2006/ole">
            <mc:AlternateContent xmlns:mc="http://schemas.openxmlformats.org/markup-compatibility/2006">
              <mc:Choice xmlns:v="urn:schemas-microsoft-com:vml" Requires="v">
                <p:oleObj spid="_x0000_s3164"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2163" y="1623"/>
                        <a:ext cx="2159" cy="161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B30AD6CB-2910-4F17-A828-CF26B1B7470F}"/>
              </a:ext>
            </a:extLst>
          </p:cNvPr>
          <p:cNvSpPr/>
          <p:nvPr userDrawn="1">
            <p:custDataLst>
              <p:tags r:id="rId3"/>
            </p:custDataLst>
          </p:nvPr>
        </p:nvSpPr>
        <p:spPr>
          <a:xfrm>
            <a:off x="2" y="1"/>
            <a:ext cx="161977" cy="161974"/>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3265" b="0" i="0" baseline="0" dirty="0" err="1">
              <a:solidFill>
                <a:schemeClr val="tx1"/>
              </a:solidFill>
              <a:latin typeface="Arial" panose="020B0604020202020204" pitchFamily="34" charset="0"/>
              <a:ea typeface="+mj-ea"/>
              <a:cs typeface="+mj-cs"/>
              <a:sym typeface="Arial" panose="020B0604020202020204" pitchFamily="34" charset="0"/>
            </a:endParaRPr>
          </a:p>
        </p:txBody>
      </p:sp>
      <p:pic>
        <p:nvPicPr>
          <p:cNvPr id="17" name="Picture 16">
            <a:extLst>
              <a:ext uri="{FF2B5EF4-FFF2-40B4-BE49-F238E27FC236}">
                <a16:creationId xmlns:a16="http://schemas.microsoft.com/office/drawing/2014/main" id="{707821E0-F619-4EFA-8A6E-FC877B6601AF}"/>
              </a:ext>
            </a:extLst>
          </p:cNvPr>
          <p:cNvPicPr>
            <a:picLocks/>
          </p:cNvPicPr>
          <p:nvPr userDrawn="1"/>
        </p:nvPicPr>
        <p:blipFill rotWithShape="1">
          <a:blip r:embed="rId7">
            <a:extLst>
              <a:ext uri="{28A0092B-C50C-407E-A947-70E740481C1C}">
                <a14:useLocalDpi xmlns:a14="http://schemas.microsoft.com/office/drawing/2010/main" val="0"/>
              </a:ext>
            </a:extLst>
          </a:blip>
          <a:srcRect t="4" b="4"/>
          <a:stretch/>
        </p:blipFill>
        <p:spPr bwMode="ltGray">
          <a:xfrm>
            <a:off x="730" y="1"/>
            <a:ext cx="12191273" cy="6858000"/>
          </a:xfrm>
          <a:prstGeom prst="rect">
            <a:avLst/>
          </a:prstGeom>
          <a:solidFill>
            <a:schemeClr val="accent4"/>
          </a:solidFill>
          <a:effectLst/>
        </p:spPr>
      </p:pic>
      <p:sp>
        <p:nvSpPr>
          <p:cNvPr id="5" name="doc id"/>
          <p:cNvSpPr txBox="1">
            <a:spLocks noChangeArrowheads="1"/>
          </p:cNvSpPr>
          <p:nvPr userDrawn="1"/>
        </p:nvSpPr>
        <p:spPr bwMode="auto">
          <a:xfrm>
            <a:off x="11487911" y="37256"/>
            <a:ext cx="401720"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hangingPunct="1">
              <a:defRPr/>
            </a:pPr>
            <a:endParaRPr lang="en-US" sz="1088" baseline="0" noProof="0" dirty="0">
              <a:solidFill>
                <a:schemeClr val="bg1"/>
              </a:solidFill>
              <a:latin typeface="+mn-lt"/>
            </a:endParaRPr>
          </a:p>
        </p:txBody>
      </p:sp>
      <p:sp>
        <p:nvSpPr>
          <p:cNvPr id="37" name="TitleRectangle"/>
          <p:cNvSpPr>
            <a:spLocks/>
          </p:cNvSpPr>
          <p:nvPr userDrawn="1"/>
        </p:nvSpPr>
        <p:spPr bwMode="ltGray">
          <a:xfrm>
            <a:off x="2836216" y="-1"/>
            <a:ext cx="9355784" cy="4048478"/>
          </a:xfrm>
          <a:prstGeom prst="rect">
            <a:avLst/>
          </a:prstGeom>
          <a:solidFill>
            <a:schemeClr val="tx2">
              <a:alpha val="9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2" baseline="0" dirty="0">
              <a:solidFill>
                <a:schemeClr val="tx1"/>
              </a:solidFill>
              <a:latin typeface="+mn-lt"/>
            </a:endParaRPr>
          </a:p>
        </p:txBody>
      </p:sp>
      <p:sp>
        <p:nvSpPr>
          <p:cNvPr id="13314" name="Title"/>
          <p:cNvSpPr>
            <a:spLocks noGrp="1" noChangeArrowheads="1"/>
          </p:cNvSpPr>
          <p:nvPr userDrawn="1">
            <p:ph type="ctrTitle"/>
          </p:nvPr>
        </p:nvSpPr>
        <p:spPr bwMode="auto">
          <a:xfrm>
            <a:off x="3085967" y="1463558"/>
            <a:ext cx="8478152" cy="502445"/>
          </a:xfrm>
          <a:prstGeom prst="rect">
            <a:avLst/>
          </a:prstGeom>
        </p:spPr>
        <p:txBody>
          <a:bodyPr/>
          <a:lstStyle>
            <a:lvl1pPr>
              <a:defRPr sz="3265" b="0" baseline="0">
                <a:solidFill>
                  <a:schemeClr val="accent2"/>
                </a:solidFill>
                <a:latin typeface="+mj-lt"/>
                <a:ea typeface="+mj-ea"/>
              </a:defRPr>
            </a:lvl1pPr>
          </a:lstStyle>
          <a:p>
            <a:pPr lvl="0" latinLnBrk="0"/>
            <a:r>
              <a:rPr lang="en-US" noProof="0"/>
              <a:t>Click to edit Master title style</a:t>
            </a:r>
            <a:endParaRPr lang="en-US" noProof="0" dirty="0"/>
          </a:p>
        </p:txBody>
      </p:sp>
      <p:grpSp>
        <p:nvGrpSpPr>
          <p:cNvPr id="14" name="LogoImage">
            <a:extLst>
              <a:ext uri="{FF2B5EF4-FFF2-40B4-BE49-F238E27FC236}">
                <a16:creationId xmlns:a16="http://schemas.microsoft.com/office/drawing/2014/main" id="{CF9EF921-9FC5-42B8-99C2-7B63BCC217DA}"/>
              </a:ext>
            </a:extLst>
          </p:cNvPr>
          <p:cNvGrpSpPr/>
          <p:nvPr userDrawn="1"/>
        </p:nvGrpSpPr>
        <p:grpSpPr bwMode="ltGray">
          <a:xfrm>
            <a:off x="3090575" y="263462"/>
            <a:ext cx="1741648" cy="553873"/>
            <a:chOff x="3029003" y="258214"/>
            <a:chExt cx="1706951" cy="542847"/>
          </a:xfrm>
        </p:grpSpPr>
        <p:sp>
          <p:nvSpPr>
            <p:cNvPr id="15" name="AutoShape 3">
              <a:extLst>
                <a:ext uri="{FF2B5EF4-FFF2-40B4-BE49-F238E27FC236}">
                  <a16:creationId xmlns:a16="http://schemas.microsoft.com/office/drawing/2014/main" id="{377E2CCF-9E6E-4948-A3F9-B6082FE76F38}"/>
                </a:ext>
              </a:extLst>
            </p:cNvPr>
            <p:cNvSpPr>
              <a:spLocks noChangeAspect="1" noChangeArrowheads="1" noTextEdit="1"/>
            </p:cNvSpPr>
            <p:nvPr userDrawn="1"/>
          </p:nvSpPr>
          <p:spPr bwMode="ltGray">
            <a:xfrm>
              <a:off x="3029003" y="258214"/>
              <a:ext cx="1706951" cy="542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endParaRPr lang="en-US" sz="1632">
                <a:latin typeface="Theinhardt Pan Light" panose="020B0404020101020102" pitchFamily="34" charset="0"/>
              </a:endParaRPr>
            </a:p>
          </p:txBody>
        </p:sp>
        <p:sp>
          <p:nvSpPr>
            <p:cNvPr id="16" name="Freeform 5">
              <a:extLst>
                <a:ext uri="{FF2B5EF4-FFF2-40B4-BE49-F238E27FC236}">
                  <a16:creationId xmlns:a16="http://schemas.microsoft.com/office/drawing/2014/main" id="{94AB1F65-4117-46AA-A186-DB407AF01B39}"/>
                </a:ext>
              </a:extLst>
            </p:cNvPr>
            <p:cNvSpPr>
              <a:spLocks noEditPoints="1"/>
            </p:cNvSpPr>
            <p:nvPr userDrawn="1"/>
          </p:nvSpPr>
          <p:spPr bwMode="ltGray">
            <a:xfrm>
              <a:off x="3029003" y="258443"/>
              <a:ext cx="1706951" cy="542618"/>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endParaRPr lang="en-US" sz="1632">
                <a:latin typeface="Theinhardt Pan Light" panose="020B0404020101020102" pitchFamily="34" charset="0"/>
              </a:endParaRPr>
            </a:p>
          </p:txBody>
        </p:sp>
      </p:grpSp>
      <p:pic>
        <p:nvPicPr>
          <p:cNvPr id="19" name="Graphic 18">
            <a:extLst>
              <a:ext uri="{FF2B5EF4-FFF2-40B4-BE49-F238E27FC236}">
                <a16:creationId xmlns:a16="http://schemas.microsoft.com/office/drawing/2014/main" id="{C4B202EB-7428-45BA-ABD8-F3396FC02F00}"/>
              </a:ext>
            </a:extLst>
          </p:cNvPr>
          <p:cNvPicPr>
            <a:picLocks noChangeAspect="1"/>
          </p:cNvPicPr>
          <p:nvPr userDrawn="1"/>
        </p:nvPicPr>
        <p:blipFill>
          <a:blip/>
          <a:stretch>
            <a:fillRect/>
          </a:stretch>
        </p:blipFill>
        <p:spPr>
          <a:xfrm>
            <a:off x="3085969" y="3403472"/>
            <a:ext cx="1836819" cy="430852"/>
          </a:xfrm>
          <a:prstGeom prst="rect">
            <a:avLst/>
          </a:prstGeom>
        </p:spPr>
      </p:pic>
      <p:sp>
        <p:nvSpPr>
          <p:cNvPr id="57" name="Document type" hidden="1"/>
          <p:cNvSpPr txBox="1">
            <a:spLocks noChangeArrowheads="1"/>
          </p:cNvSpPr>
          <p:nvPr userDrawn="1"/>
        </p:nvSpPr>
        <p:spPr bwMode="gray">
          <a:xfrm>
            <a:off x="3085967" y="3074975"/>
            <a:ext cx="8478152" cy="224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28" baseline="0" noProof="0" dirty="0">
                <a:solidFill>
                  <a:schemeClr val="bg1"/>
                </a:solidFill>
                <a:latin typeface="+mn-lt"/>
              </a:rPr>
              <a:t>Document type | Date</a:t>
            </a:r>
          </a:p>
        </p:txBody>
      </p:sp>
      <p:sp>
        <p:nvSpPr>
          <p:cNvPr id="13315" name="Subtitle"/>
          <p:cNvSpPr>
            <a:spLocks noGrp="1" noChangeArrowheads="1"/>
          </p:cNvSpPr>
          <p:nvPr userDrawn="1">
            <p:ph type="subTitle" idx="1"/>
          </p:nvPr>
        </p:nvSpPr>
        <p:spPr bwMode="auto">
          <a:xfrm>
            <a:off x="3085967" y="2412819"/>
            <a:ext cx="8478152" cy="219820"/>
          </a:xfrm>
          <a:prstGeom prst="rect">
            <a:avLst/>
          </a:prstGeom>
        </p:spPr>
        <p:txBody>
          <a:bodyPr wrap="square">
            <a:spAutoFit/>
          </a:bodyPr>
          <a:lstStyle>
            <a:lvl1pPr>
              <a:defRPr sz="1428" cap="all" baseline="0">
                <a:solidFill>
                  <a:schemeClr val="bg1"/>
                </a:solidFill>
                <a:latin typeface="+mn-lt"/>
                <a:ea typeface="+mn-ea"/>
              </a:defRPr>
            </a:lvl1pPr>
          </a:lstStyle>
          <a:p>
            <a:pPr lvl="0" latinLnBrk="0"/>
            <a:r>
              <a:rPr lang="en-US" noProof="0"/>
              <a:t>Click to edit Master subtitle style</a:t>
            </a:r>
            <a:endParaRPr lang="en-US" noProof="0" dirty="0"/>
          </a:p>
        </p:txBody>
      </p:sp>
    </p:spTree>
    <p:extLst>
      <p:ext uri="{BB962C8B-B14F-4D97-AF65-F5344CB8AC3E}">
        <p14:creationId xmlns:p14="http://schemas.microsoft.com/office/powerpoint/2010/main" val="4005352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2163" y="1625"/>
          <a:ext cx="2159" cy="1619"/>
        </p:xfrm>
        <a:graphic>
          <a:graphicData uri="http://schemas.openxmlformats.org/presentationml/2006/ole">
            <mc:AlternateContent xmlns:mc="http://schemas.openxmlformats.org/markup-compatibility/2006">
              <mc:Choice xmlns:v="urn:schemas-microsoft-com:vml" Requires="v">
                <p:oleObj spid="_x0000_s4188"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2163" y="1625"/>
                        <a:ext cx="2159" cy="1619"/>
                      </a:xfrm>
                      <a:prstGeom prst="rect">
                        <a:avLst/>
                      </a:prstGeom>
                    </p:spPr>
                  </p:pic>
                </p:oleObj>
              </mc:Fallback>
            </mc:AlternateContent>
          </a:graphicData>
        </a:graphic>
      </p:graphicFrame>
      <p:sp>
        <p:nvSpPr>
          <p:cNvPr id="5" name="doc id"/>
          <p:cNvSpPr txBox="1">
            <a:spLocks noChangeArrowheads="1"/>
          </p:cNvSpPr>
          <p:nvPr userDrawn="1"/>
        </p:nvSpPr>
        <p:spPr bwMode="auto">
          <a:xfrm>
            <a:off x="11595907" y="37256"/>
            <a:ext cx="401720"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lang="x-none" sz="1600">
                <a:solidFill>
                  <a:schemeClr val="tx1"/>
                </a:solidFill>
                <a:latin typeface="Arial" charset="0"/>
              </a:defRPr>
            </a:lvl1pPr>
            <a:lvl2pPr marL="742950" indent="-285750" eaLnBrk="0" hangingPunct="0">
              <a:defRPr lang="x-none" sz="1600">
                <a:solidFill>
                  <a:schemeClr val="tx1"/>
                </a:solidFill>
                <a:latin typeface="Arial" charset="0"/>
              </a:defRPr>
            </a:lvl2pPr>
            <a:lvl3pPr marL="1143000" indent="-228600" eaLnBrk="0" hangingPunct="0">
              <a:defRPr lang="x-none" sz="1600">
                <a:solidFill>
                  <a:schemeClr val="tx1"/>
                </a:solidFill>
                <a:latin typeface="Arial" charset="0"/>
              </a:defRPr>
            </a:lvl3pPr>
            <a:lvl4pPr marL="1600200" indent="-228600" eaLnBrk="0" hangingPunct="0">
              <a:defRPr lang="x-none" sz="1600">
                <a:solidFill>
                  <a:schemeClr val="tx1"/>
                </a:solidFill>
                <a:latin typeface="Arial" charset="0"/>
              </a:defRPr>
            </a:lvl4pPr>
            <a:lvl5pPr marL="2057400" indent="-228600" eaLnBrk="0" hangingPunct="0">
              <a:defRPr lang="x-none" sz="1600">
                <a:solidFill>
                  <a:schemeClr val="tx1"/>
                </a:solidFill>
                <a:latin typeface="Arial" charset="0"/>
              </a:defRPr>
            </a:lvl5pPr>
            <a:lvl6pPr marL="2514600" indent="-228600" eaLnBrk="0" fontAlgn="base" hangingPunct="0">
              <a:spcBef>
                <a:spcPct val="0"/>
              </a:spcBef>
              <a:spcAft>
                <a:spcPct val="0"/>
              </a:spcAft>
              <a:defRPr lang="x-none" sz="1600">
                <a:solidFill>
                  <a:schemeClr val="tx1"/>
                </a:solidFill>
                <a:latin typeface="Arial" charset="0"/>
              </a:defRPr>
            </a:lvl6pPr>
            <a:lvl7pPr marL="2971800" indent="-228600" eaLnBrk="0" fontAlgn="base" hangingPunct="0">
              <a:spcBef>
                <a:spcPct val="0"/>
              </a:spcBef>
              <a:spcAft>
                <a:spcPct val="0"/>
              </a:spcAft>
              <a:defRPr lang="x-none" sz="1600">
                <a:solidFill>
                  <a:schemeClr val="tx1"/>
                </a:solidFill>
                <a:latin typeface="Arial" charset="0"/>
              </a:defRPr>
            </a:lvl7pPr>
            <a:lvl8pPr marL="3429000" indent="-228600" eaLnBrk="0" fontAlgn="base" hangingPunct="0">
              <a:spcBef>
                <a:spcPct val="0"/>
              </a:spcBef>
              <a:spcAft>
                <a:spcPct val="0"/>
              </a:spcAft>
              <a:defRPr lang="x-none" sz="1600">
                <a:solidFill>
                  <a:schemeClr val="tx1"/>
                </a:solidFill>
                <a:latin typeface="Arial" charset="0"/>
              </a:defRPr>
            </a:lvl8pPr>
            <a:lvl9pPr marL="3886200" indent="-228600" eaLnBrk="0" fontAlgn="base" hangingPunct="0">
              <a:spcBef>
                <a:spcPct val="0"/>
              </a:spcBef>
              <a:spcAft>
                <a:spcPct val="0"/>
              </a:spcAft>
              <a:defRPr lang="x-none" sz="1600">
                <a:solidFill>
                  <a:schemeClr val="tx1"/>
                </a:solidFill>
                <a:latin typeface="Arial" charset="0"/>
              </a:defRPr>
            </a:lvl9pPr>
          </a:lstStyle>
          <a:p>
            <a:pPr algn="r" eaLnBrk="0" hangingPunct="1">
              <a:defRPr lang="x-none"/>
            </a:pPr>
            <a:endParaRPr lang="x-none" sz="1110" baseline="0" noProof="0" dirty="0">
              <a:solidFill>
                <a:srgbClr val="482A06"/>
              </a:solidFill>
              <a:latin typeface="+mn-lt"/>
            </a:endParaRPr>
          </a:p>
        </p:txBody>
      </p:sp>
      <p:sp>
        <p:nvSpPr>
          <p:cNvPr id="4" name="Working Draft Text"/>
          <p:cNvSpPr txBox="1">
            <a:spLocks noChangeArrowheads="1"/>
          </p:cNvSpPr>
          <p:nvPr userDrawn="1"/>
        </p:nvSpPr>
        <p:spPr bwMode="black">
          <a:xfrm>
            <a:off x="883575" y="541314"/>
            <a:ext cx="3618996" cy="128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oAutofit/>
          </a:bodyPr>
          <a:lstStyle>
            <a:lvl1pPr eaLnBrk="0" hangingPunct="0">
              <a:defRPr lang="x-none" sz="1600">
                <a:solidFill>
                  <a:schemeClr val="tx1"/>
                </a:solidFill>
                <a:latin typeface="Arial" charset="0"/>
              </a:defRPr>
            </a:lvl1pPr>
            <a:lvl2pPr marL="742950" indent="-285750" eaLnBrk="0" hangingPunct="0">
              <a:defRPr lang="x-none" sz="1600">
                <a:solidFill>
                  <a:schemeClr val="tx1"/>
                </a:solidFill>
                <a:latin typeface="Arial" charset="0"/>
              </a:defRPr>
            </a:lvl2pPr>
            <a:lvl3pPr marL="1143000" indent="-228600" eaLnBrk="0" hangingPunct="0">
              <a:defRPr lang="x-none" sz="1600">
                <a:solidFill>
                  <a:schemeClr val="tx1"/>
                </a:solidFill>
                <a:latin typeface="Arial" charset="0"/>
              </a:defRPr>
            </a:lvl3pPr>
            <a:lvl4pPr marL="1600200" indent="-228600" eaLnBrk="0" hangingPunct="0">
              <a:defRPr lang="x-none" sz="1600">
                <a:solidFill>
                  <a:schemeClr val="tx1"/>
                </a:solidFill>
                <a:latin typeface="Arial" charset="0"/>
              </a:defRPr>
            </a:lvl4pPr>
            <a:lvl5pPr marL="2057400" indent="-228600" eaLnBrk="0" hangingPunct="0">
              <a:defRPr lang="x-none" sz="1600">
                <a:solidFill>
                  <a:schemeClr val="tx1"/>
                </a:solidFill>
                <a:latin typeface="Arial" charset="0"/>
              </a:defRPr>
            </a:lvl5pPr>
            <a:lvl6pPr marL="2514600" indent="-228600" eaLnBrk="0" fontAlgn="base" hangingPunct="0">
              <a:spcBef>
                <a:spcPct val="0"/>
              </a:spcBef>
              <a:spcAft>
                <a:spcPct val="0"/>
              </a:spcAft>
              <a:defRPr lang="x-none" sz="1600">
                <a:solidFill>
                  <a:schemeClr val="tx1"/>
                </a:solidFill>
                <a:latin typeface="Arial" charset="0"/>
              </a:defRPr>
            </a:lvl6pPr>
            <a:lvl7pPr marL="2971800" indent="-228600" eaLnBrk="0" fontAlgn="base" hangingPunct="0">
              <a:spcBef>
                <a:spcPct val="0"/>
              </a:spcBef>
              <a:spcAft>
                <a:spcPct val="0"/>
              </a:spcAft>
              <a:defRPr lang="x-none" sz="1600">
                <a:solidFill>
                  <a:schemeClr val="tx1"/>
                </a:solidFill>
                <a:latin typeface="Arial" charset="0"/>
              </a:defRPr>
            </a:lvl7pPr>
            <a:lvl8pPr marL="3429000" indent="-228600" eaLnBrk="0" fontAlgn="base" hangingPunct="0">
              <a:spcBef>
                <a:spcPct val="0"/>
              </a:spcBef>
              <a:spcAft>
                <a:spcPct val="0"/>
              </a:spcAft>
              <a:defRPr lang="x-none" sz="1600">
                <a:solidFill>
                  <a:schemeClr val="tx1"/>
                </a:solidFill>
                <a:latin typeface="Arial" charset="0"/>
              </a:defRPr>
            </a:lvl8pPr>
            <a:lvl9pPr marL="3886200" indent="-228600" eaLnBrk="0" fontAlgn="base" hangingPunct="0">
              <a:spcBef>
                <a:spcPct val="0"/>
              </a:spcBef>
              <a:spcAft>
                <a:spcPct val="0"/>
              </a:spcAft>
              <a:defRPr lang="x-none" sz="1600">
                <a:solidFill>
                  <a:schemeClr val="tx1"/>
                </a:solidFill>
                <a:latin typeface="Arial" charset="0"/>
              </a:defRPr>
            </a:lvl9pPr>
          </a:lstStyle>
          <a:p>
            <a:pPr eaLnBrk="0" hangingPunct="1">
              <a:defRPr lang="x-none"/>
            </a:pPr>
            <a:r>
              <a:rPr lang="x-none" sz="833" b="1" baseline="0" noProof="0" dirty="0">
                <a:solidFill>
                  <a:schemeClr val="tx1"/>
                </a:solidFill>
                <a:latin typeface="+mn-lt"/>
              </a:rPr>
              <a:t>WORKING DRAFT</a:t>
            </a:r>
          </a:p>
        </p:txBody>
      </p:sp>
      <p:sp>
        <p:nvSpPr>
          <p:cNvPr id="6" name="Working Draft"/>
          <p:cNvSpPr txBox="1">
            <a:spLocks noChangeArrowheads="1"/>
          </p:cNvSpPr>
          <p:nvPr userDrawn="1"/>
        </p:nvSpPr>
        <p:spPr bwMode="black">
          <a:xfrm>
            <a:off x="883577" y="666925"/>
            <a:ext cx="3618996" cy="128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oAutofit/>
          </a:bodyPr>
          <a:lstStyle>
            <a:lvl1pPr eaLnBrk="0" hangingPunct="0">
              <a:defRPr lang="x-none" sz="1600">
                <a:solidFill>
                  <a:schemeClr val="tx1"/>
                </a:solidFill>
                <a:latin typeface="Arial" charset="0"/>
              </a:defRPr>
            </a:lvl1pPr>
            <a:lvl2pPr marL="742950" indent="-285750" eaLnBrk="0" hangingPunct="0">
              <a:defRPr lang="x-none" sz="1600">
                <a:solidFill>
                  <a:schemeClr val="tx1"/>
                </a:solidFill>
                <a:latin typeface="Arial" charset="0"/>
              </a:defRPr>
            </a:lvl2pPr>
            <a:lvl3pPr marL="1143000" indent="-228600" eaLnBrk="0" hangingPunct="0">
              <a:defRPr lang="x-none" sz="1600">
                <a:solidFill>
                  <a:schemeClr val="tx1"/>
                </a:solidFill>
                <a:latin typeface="Arial" charset="0"/>
              </a:defRPr>
            </a:lvl3pPr>
            <a:lvl4pPr marL="1600200" indent="-228600" eaLnBrk="0" hangingPunct="0">
              <a:defRPr lang="x-none" sz="1600">
                <a:solidFill>
                  <a:schemeClr val="tx1"/>
                </a:solidFill>
                <a:latin typeface="Arial" charset="0"/>
              </a:defRPr>
            </a:lvl4pPr>
            <a:lvl5pPr marL="2057400" indent="-228600" eaLnBrk="0" hangingPunct="0">
              <a:defRPr lang="x-none" sz="1600">
                <a:solidFill>
                  <a:schemeClr val="tx1"/>
                </a:solidFill>
                <a:latin typeface="Arial" charset="0"/>
              </a:defRPr>
            </a:lvl5pPr>
            <a:lvl6pPr marL="2514600" indent="-228600" eaLnBrk="0" fontAlgn="base" hangingPunct="0">
              <a:spcBef>
                <a:spcPct val="0"/>
              </a:spcBef>
              <a:spcAft>
                <a:spcPct val="0"/>
              </a:spcAft>
              <a:defRPr lang="x-none" sz="1600">
                <a:solidFill>
                  <a:schemeClr val="tx1"/>
                </a:solidFill>
                <a:latin typeface="Arial" charset="0"/>
              </a:defRPr>
            </a:lvl6pPr>
            <a:lvl7pPr marL="2971800" indent="-228600" eaLnBrk="0" fontAlgn="base" hangingPunct="0">
              <a:spcBef>
                <a:spcPct val="0"/>
              </a:spcBef>
              <a:spcAft>
                <a:spcPct val="0"/>
              </a:spcAft>
              <a:defRPr lang="x-none" sz="1600">
                <a:solidFill>
                  <a:schemeClr val="tx1"/>
                </a:solidFill>
                <a:latin typeface="Arial" charset="0"/>
              </a:defRPr>
            </a:lvl7pPr>
            <a:lvl8pPr marL="3429000" indent="-228600" eaLnBrk="0" fontAlgn="base" hangingPunct="0">
              <a:spcBef>
                <a:spcPct val="0"/>
              </a:spcBef>
              <a:spcAft>
                <a:spcPct val="0"/>
              </a:spcAft>
              <a:defRPr lang="x-none" sz="1600">
                <a:solidFill>
                  <a:schemeClr val="tx1"/>
                </a:solidFill>
                <a:latin typeface="Arial" charset="0"/>
              </a:defRPr>
            </a:lvl8pPr>
            <a:lvl9pPr marL="3886200" indent="-228600" eaLnBrk="0" fontAlgn="base" hangingPunct="0">
              <a:spcBef>
                <a:spcPct val="0"/>
              </a:spcBef>
              <a:spcAft>
                <a:spcPct val="0"/>
              </a:spcAft>
              <a:defRPr lang="x-none" sz="1600">
                <a:solidFill>
                  <a:schemeClr val="tx1"/>
                </a:solidFill>
                <a:latin typeface="Arial" charset="0"/>
              </a:defRPr>
            </a:lvl9pPr>
          </a:lstStyle>
          <a:p>
            <a:pPr eaLnBrk="0" hangingPunct="1">
              <a:defRPr lang="x-none"/>
            </a:pPr>
            <a:r>
              <a:rPr lang="en-US" sz="833" baseline="0" noProof="0">
                <a:solidFill>
                  <a:schemeClr val="tx1"/>
                </a:solidFill>
                <a:latin typeface="+mn-lt"/>
              </a:rPr>
              <a:t>Last Modified 28.01.2020 13:17 Azerbaijan Standard Time</a:t>
            </a:r>
            <a:endParaRPr lang="x-none" sz="833" baseline="0" noProof="0" dirty="0">
              <a:solidFill>
                <a:schemeClr val="tx1"/>
              </a:solidFill>
              <a:latin typeface="+mn-lt"/>
            </a:endParaRPr>
          </a:p>
        </p:txBody>
      </p:sp>
      <p:sp>
        <p:nvSpPr>
          <p:cNvPr id="7" name="Printed"/>
          <p:cNvSpPr txBox="1">
            <a:spLocks noChangeArrowheads="1"/>
          </p:cNvSpPr>
          <p:nvPr userDrawn="1"/>
        </p:nvSpPr>
        <p:spPr bwMode="black">
          <a:xfrm>
            <a:off x="883575" y="792538"/>
            <a:ext cx="3618996" cy="130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lang="x-none" sz="1600">
                <a:solidFill>
                  <a:schemeClr val="tx1"/>
                </a:solidFill>
                <a:latin typeface="Arial" charset="0"/>
              </a:defRPr>
            </a:lvl1pPr>
            <a:lvl2pPr marL="742950" indent="-285750" eaLnBrk="0" hangingPunct="0">
              <a:defRPr lang="x-none" sz="1600">
                <a:solidFill>
                  <a:schemeClr val="tx1"/>
                </a:solidFill>
                <a:latin typeface="Arial" charset="0"/>
              </a:defRPr>
            </a:lvl2pPr>
            <a:lvl3pPr marL="1143000" indent="-228600" eaLnBrk="0" hangingPunct="0">
              <a:defRPr lang="x-none" sz="1600">
                <a:solidFill>
                  <a:schemeClr val="tx1"/>
                </a:solidFill>
                <a:latin typeface="Arial" charset="0"/>
              </a:defRPr>
            </a:lvl3pPr>
            <a:lvl4pPr marL="1600200" indent="-228600" eaLnBrk="0" hangingPunct="0">
              <a:defRPr lang="x-none" sz="1600">
                <a:solidFill>
                  <a:schemeClr val="tx1"/>
                </a:solidFill>
                <a:latin typeface="Arial" charset="0"/>
              </a:defRPr>
            </a:lvl4pPr>
            <a:lvl5pPr marL="2057400" indent="-228600" eaLnBrk="0" hangingPunct="0">
              <a:defRPr lang="x-none" sz="1600">
                <a:solidFill>
                  <a:schemeClr val="tx1"/>
                </a:solidFill>
                <a:latin typeface="Arial" charset="0"/>
              </a:defRPr>
            </a:lvl5pPr>
            <a:lvl6pPr marL="2514600" indent="-228600" eaLnBrk="0" fontAlgn="base" hangingPunct="0">
              <a:spcBef>
                <a:spcPct val="0"/>
              </a:spcBef>
              <a:spcAft>
                <a:spcPct val="0"/>
              </a:spcAft>
              <a:defRPr lang="x-none" sz="1600">
                <a:solidFill>
                  <a:schemeClr val="tx1"/>
                </a:solidFill>
                <a:latin typeface="Arial" charset="0"/>
              </a:defRPr>
            </a:lvl6pPr>
            <a:lvl7pPr marL="2971800" indent="-228600" eaLnBrk="0" fontAlgn="base" hangingPunct="0">
              <a:spcBef>
                <a:spcPct val="0"/>
              </a:spcBef>
              <a:spcAft>
                <a:spcPct val="0"/>
              </a:spcAft>
              <a:defRPr lang="x-none" sz="1600">
                <a:solidFill>
                  <a:schemeClr val="tx1"/>
                </a:solidFill>
                <a:latin typeface="Arial" charset="0"/>
              </a:defRPr>
            </a:lvl7pPr>
            <a:lvl8pPr marL="3429000" indent="-228600" eaLnBrk="0" fontAlgn="base" hangingPunct="0">
              <a:spcBef>
                <a:spcPct val="0"/>
              </a:spcBef>
              <a:spcAft>
                <a:spcPct val="0"/>
              </a:spcAft>
              <a:defRPr lang="x-none" sz="1600">
                <a:solidFill>
                  <a:schemeClr val="tx1"/>
                </a:solidFill>
                <a:latin typeface="Arial" charset="0"/>
              </a:defRPr>
            </a:lvl8pPr>
            <a:lvl9pPr marL="3886200" indent="-228600" eaLnBrk="0" fontAlgn="base" hangingPunct="0">
              <a:spcBef>
                <a:spcPct val="0"/>
              </a:spcBef>
              <a:spcAft>
                <a:spcPct val="0"/>
              </a:spcAft>
              <a:defRPr lang="x-none" sz="1600">
                <a:solidFill>
                  <a:schemeClr val="tx1"/>
                </a:solidFill>
                <a:latin typeface="Arial" charset="0"/>
              </a:defRPr>
            </a:lvl9pPr>
          </a:lstStyle>
          <a:p>
            <a:pPr eaLnBrk="0" hangingPunct="1">
              <a:defRPr lang="x-none"/>
            </a:pPr>
            <a:r>
              <a:rPr lang="x-none" sz="833" baseline="0" noProof="0" dirty="0">
                <a:solidFill>
                  <a:schemeClr val="tx1"/>
                </a:solidFill>
                <a:latin typeface="+mn-lt"/>
              </a:rPr>
              <a:t>Printed</a:t>
            </a:r>
          </a:p>
        </p:txBody>
      </p:sp>
      <p:sp>
        <p:nvSpPr>
          <p:cNvPr id="13314" name="Title"/>
          <p:cNvSpPr>
            <a:spLocks noGrp="1" noChangeArrowheads="1"/>
          </p:cNvSpPr>
          <p:nvPr userDrawn="1">
            <p:ph type="ctrTitle"/>
          </p:nvPr>
        </p:nvSpPr>
        <p:spPr bwMode="gray">
          <a:xfrm>
            <a:off x="883573" y="1507463"/>
            <a:ext cx="8478152" cy="502445"/>
          </a:xfrm>
          <a:prstGeom prst="rect">
            <a:avLst/>
          </a:prstGeom>
        </p:spPr>
        <p:txBody>
          <a:bodyPr/>
          <a:lstStyle>
            <a:lvl1pPr>
              <a:defRPr lang="x-none" sz="3265" b="0" baseline="0">
                <a:solidFill>
                  <a:schemeClr val="tx2"/>
                </a:solidFill>
                <a:latin typeface="+mj-lt"/>
                <a:ea typeface="+mj-ea"/>
              </a:defRPr>
            </a:lvl1pPr>
          </a:lstStyle>
          <a:p>
            <a:pPr lvl="0" latinLnBrk="0"/>
            <a:r>
              <a:rPr lang="en-US" noProof="0"/>
              <a:t>Click to edit Master title style</a:t>
            </a:r>
            <a:endParaRPr lang="x-none" noProof="0" dirty="0"/>
          </a:p>
        </p:txBody>
      </p:sp>
      <p:sp>
        <p:nvSpPr>
          <p:cNvPr id="13315" name="Subtitle"/>
          <p:cNvSpPr>
            <a:spLocks noGrp="1" noChangeArrowheads="1"/>
          </p:cNvSpPr>
          <p:nvPr userDrawn="1">
            <p:ph type="subTitle" idx="1"/>
          </p:nvPr>
        </p:nvSpPr>
        <p:spPr bwMode="gray">
          <a:xfrm>
            <a:off x="883573" y="3382086"/>
            <a:ext cx="8478152" cy="251222"/>
          </a:xfrm>
          <a:prstGeom prst="rect">
            <a:avLst/>
          </a:prstGeom>
        </p:spPr>
        <p:txBody>
          <a:bodyPr wrap="square">
            <a:spAutoFit/>
          </a:bodyPr>
          <a:lstStyle>
            <a:lvl1pPr>
              <a:defRPr lang="x-none" sz="1632" cap="none" baseline="0">
                <a:solidFill>
                  <a:schemeClr val="accent6"/>
                </a:solidFill>
                <a:latin typeface="+mn-lt"/>
                <a:ea typeface="+mn-ea"/>
              </a:defRPr>
            </a:lvl1pPr>
          </a:lstStyle>
          <a:p>
            <a:pPr lvl="0" latinLnBrk="0"/>
            <a:r>
              <a:rPr lang="en-US" noProof="0"/>
              <a:t>Click to edit Master subtitle style</a:t>
            </a:r>
            <a:endParaRPr lang="x-none" noProof="0" dirty="0"/>
          </a:p>
        </p:txBody>
      </p:sp>
      <p:sp>
        <p:nvSpPr>
          <p:cNvPr id="57" name="Document type" hidden="1"/>
          <p:cNvSpPr txBox="1">
            <a:spLocks noChangeArrowheads="1"/>
          </p:cNvSpPr>
          <p:nvPr userDrawn="1"/>
        </p:nvSpPr>
        <p:spPr bwMode="gray">
          <a:xfrm>
            <a:off x="883573" y="4937643"/>
            <a:ext cx="8478152" cy="256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lang="x-none" sz="1600">
                <a:solidFill>
                  <a:schemeClr val="tx1"/>
                </a:solidFill>
                <a:latin typeface="Arial" charset="0"/>
              </a:defRPr>
            </a:lvl1pPr>
            <a:lvl2pPr marL="742950" indent="-285750" eaLnBrk="0" hangingPunct="0">
              <a:defRPr lang="x-none" sz="1600">
                <a:solidFill>
                  <a:schemeClr val="tx1"/>
                </a:solidFill>
                <a:latin typeface="Arial" charset="0"/>
              </a:defRPr>
            </a:lvl2pPr>
            <a:lvl3pPr marL="1143000" indent="-228600" eaLnBrk="0" hangingPunct="0">
              <a:defRPr lang="x-none" sz="1600">
                <a:solidFill>
                  <a:schemeClr val="tx1"/>
                </a:solidFill>
                <a:latin typeface="Arial" charset="0"/>
              </a:defRPr>
            </a:lvl3pPr>
            <a:lvl4pPr marL="1600200" indent="-228600" eaLnBrk="0" hangingPunct="0">
              <a:defRPr lang="x-none" sz="1600">
                <a:solidFill>
                  <a:schemeClr val="tx1"/>
                </a:solidFill>
                <a:latin typeface="Arial" charset="0"/>
              </a:defRPr>
            </a:lvl4pPr>
            <a:lvl5pPr marL="2057400" indent="-228600" eaLnBrk="0" hangingPunct="0">
              <a:defRPr lang="x-none" sz="1600">
                <a:solidFill>
                  <a:schemeClr val="tx1"/>
                </a:solidFill>
                <a:latin typeface="Arial" charset="0"/>
              </a:defRPr>
            </a:lvl5pPr>
            <a:lvl6pPr marL="2514600" indent="-228600" eaLnBrk="0" fontAlgn="base" hangingPunct="0">
              <a:spcBef>
                <a:spcPct val="0"/>
              </a:spcBef>
              <a:spcAft>
                <a:spcPct val="0"/>
              </a:spcAft>
              <a:defRPr lang="x-none" sz="1600">
                <a:solidFill>
                  <a:schemeClr val="tx1"/>
                </a:solidFill>
                <a:latin typeface="Arial" charset="0"/>
              </a:defRPr>
            </a:lvl6pPr>
            <a:lvl7pPr marL="2971800" indent="-228600" eaLnBrk="0" fontAlgn="base" hangingPunct="0">
              <a:spcBef>
                <a:spcPct val="0"/>
              </a:spcBef>
              <a:spcAft>
                <a:spcPct val="0"/>
              </a:spcAft>
              <a:defRPr lang="x-none" sz="1600">
                <a:solidFill>
                  <a:schemeClr val="tx1"/>
                </a:solidFill>
                <a:latin typeface="Arial" charset="0"/>
              </a:defRPr>
            </a:lvl7pPr>
            <a:lvl8pPr marL="3429000" indent="-228600" eaLnBrk="0" fontAlgn="base" hangingPunct="0">
              <a:spcBef>
                <a:spcPct val="0"/>
              </a:spcBef>
              <a:spcAft>
                <a:spcPct val="0"/>
              </a:spcAft>
              <a:defRPr lang="x-none" sz="1600">
                <a:solidFill>
                  <a:schemeClr val="tx1"/>
                </a:solidFill>
                <a:latin typeface="Arial" charset="0"/>
              </a:defRPr>
            </a:lvl8pPr>
            <a:lvl9pPr marL="3886200" indent="-228600" eaLnBrk="0" fontAlgn="base" hangingPunct="0">
              <a:spcBef>
                <a:spcPct val="0"/>
              </a:spcBef>
              <a:spcAft>
                <a:spcPct val="0"/>
              </a:spcAft>
              <a:defRPr lang="x-none" sz="1600">
                <a:solidFill>
                  <a:schemeClr val="tx1"/>
                </a:solidFill>
                <a:latin typeface="Arial" charset="0"/>
              </a:defRPr>
            </a:lvl9pPr>
          </a:lstStyle>
          <a:p>
            <a:pPr eaLnBrk="0" hangingPunct="1">
              <a:defRPr lang="x-none"/>
            </a:pPr>
            <a:r>
              <a:rPr lang="x-none" sz="1632" baseline="0" noProof="0" dirty="0">
                <a:solidFill>
                  <a:schemeClr val="accent6"/>
                </a:solidFill>
                <a:latin typeface="+mn-lt"/>
              </a:rPr>
              <a:t>Document type | Date</a:t>
            </a:r>
          </a:p>
        </p:txBody>
      </p:sp>
    </p:spTree>
    <p:extLst>
      <p:ext uri="{BB962C8B-B14F-4D97-AF65-F5344CB8AC3E}">
        <p14:creationId xmlns:p14="http://schemas.microsoft.com/office/powerpoint/2010/main" val="2045834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1"/>
          <a:ext cx="1587" cy="1587"/>
        </p:xfrm>
        <a:graphic>
          <a:graphicData uri="http://schemas.openxmlformats.org/presentationml/2006/ole">
            <mc:AlternateContent xmlns:mc="http://schemas.openxmlformats.org/markup-compatibility/2006">
              <mc:Choice xmlns:v="urn:schemas-microsoft-com:vml" Requires="v">
                <p:oleObj spid="_x0000_s5212" name="think-cell Slide" r:id="rId4" imgW="347" imgH="346" progId="TCLayout.ActiveDocument.1">
                  <p:embed/>
                </p:oleObj>
              </mc:Choice>
              <mc:Fallback>
                <p:oleObj name="think-cell Slide" r:id="rId4" imgW="347" imgH="346" progId="TCLayout.ActiveDocument.1">
                  <p:embed/>
                  <p:pic>
                    <p:nvPicPr>
                      <p:cNvPr id="3" name="Object 2" hidden="1"/>
                      <p:cNvPicPr/>
                      <p:nvPr/>
                    </p:nvPicPr>
                    <p:blipFill>
                      <a:blip r:embed="rId5"/>
                      <a:stretch>
                        <a:fillRect/>
                      </a:stretch>
                    </p:blipFill>
                    <p:spPr>
                      <a:xfrm>
                        <a:off x="1589" y="1591"/>
                        <a:ext cx="1587" cy="1587"/>
                      </a:xfrm>
                      <a:prstGeom prst="rect">
                        <a:avLst/>
                      </a:prstGeom>
                    </p:spPr>
                  </p:pic>
                </p:oleObj>
              </mc:Fallback>
            </mc:AlternateContent>
          </a:graphicData>
        </a:graphic>
      </p:graphicFrame>
      <p:sp>
        <p:nvSpPr>
          <p:cNvPr id="2" name="2. Slide Title"/>
          <p:cNvSpPr>
            <a:spLocks noGrp="1"/>
          </p:cNvSpPr>
          <p:nvPr>
            <p:ph type="title"/>
          </p:nvPr>
        </p:nvSpPr>
        <p:spPr bwMode="gray"/>
        <p:txBody>
          <a:bodyPr/>
          <a:lstStyle/>
          <a:p>
            <a:r>
              <a:rPr lang="en-US"/>
              <a:t>Click to edit Master title style</a:t>
            </a:r>
            <a:endParaRPr lang="x-none" dirty="0"/>
          </a:p>
        </p:txBody>
      </p:sp>
      <p:sp>
        <p:nvSpPr>
          <p:cNvPr id="5" name="doc id" hidden="1"/>
          <p:cNvSpPr>
            <a:spLocks noChangeArrowheads="1"/>
          </p:cNvSpPr>
          <p:nvPr userDrawn="1"/>
        </p:nvSpPr>
        <p:spPr bwMode="gray">
          <a:xfrm flipH="1">
            <a:off x="10658005" y="51838"/>
            <a:ext cx="1231563" cy="98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242752"/>
            <a:endParaRPr lang="x-none" sz="624" baseline="0" noProof="0" dirty="0">
              <a:solidFill>
                <a:schemeClr val="accent6"/>
              </a:solidFill>
              <a:latin typeface="+mn-lt"/>
              <a:ea typeface="+mn-ea"/>
            </a:endParaRPr>
          </a:p>
        </p:txBody>
      </p:sp>
    </p:spTree>
    <p:extLst>
      <p:ext uri="{BB962C8B-B14F-4D97-AF65-F5344CB8AC3E}">
        <p14:creationId xmlns:p14="http://schemas.microsoft.com/office/powerpoint/2010/main" val="4154783548"/>
      </p:ext>
    </p:extLst>
  </p:cSld>
  <p:clrMapOvr>
    <a:masterClrMapping/>
  </p:clrMapOvr>
  <p:extLst>
    <p:ext uri="{DCECCB84-F9BA-43D5-87BE-67443E8EF086}">
      <p15:sldGuideLst xmlns:p15="http://schemas.microsoft.com/office/powerpoint/2012/main">
        <p15:guide id="1" pos="7340">
          <p15:clr>
            <a:srgbClr val="F26B43"/>
          </p15:clr>
        </p15:guide>
        <p15:guide id="2" pos="99">
          <p15:clr>
            <a:srgbClr val="F26B43"/>
          </p15:clr>
        </p15:guide>
        <p15:guide id="3" orient="horz" pos="687">
          <p15:clr>
            <a:srgbClr val="F26B43"/>
          </p15:clr>
        </p15:guide>
        <p15:guide id="4" orient="horz" pos="3912">
          <p15:clr>
            <a:srgbClr val="F26B43"/>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9FB04-F6E0-48DD-A4F2-E98E5B564A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57A350-F1C0-4313-A915-2109EA5C9EF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4675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B6FB904-095B-4EC2-803B-5EFB298C6E29}"/>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53" name="think-cell Slide" r:id="rId5" imgW="473" imgH="473" progId="TCLayout.ActiveDocument.1">
                  <p:embed/>
                </p:oleObj>
              </mc:Choice>
              <mc:Fallback>
                <p:oleObj name="think-cell Slide" r:id="rId5" imgW="473" imgH="473" progId="TCLayout.ActiveDocument.1">
                  <p:embed/>
                  <p:pic>
                    <p:nvPicPr>
                      <p:cNvPr id="3" name="Object 2" hidden="1">
                        <a:extLst>
                          <a:ext uri="{FF2B5EF4-FFF2-40B4-BE49-F238E27FC236}">
                            <a16:creationId xmlns:a16="http://schemas.microsoft.com/office/drawing/2014/main" id="{FB6FB904-095B-4EC2-803B-5EFB298C6E2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4D9504D-1A39-4CF1-A1C5-CD1206606A11}"/>
              </a:ext>
            </a:extLst>
          </p:cNvPr>
          <p:cNvSpPr/>
          <p:nvPr userDrawn="1">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a:endParaRPr lang="en-US" sz="299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3" name="Rectangle 1"/>
          <p:cNvSpPr>
            <a:spLocks noChangeAspect="1"/>
          </p:cNvSpPr>
          <p:nvPr userDrawn="1"/>
        </p:nvSpPr>
        <p:spPr>
          <a:xfrm>
            <a:off x="3851957" y="615950"/>
            <a:ext cx="7731797" cy="3575304"/>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 name="connsiteX0" fmla="*/ 3182 w 6753225"/>
              <a:gd name="connsiteY0" fmla="*/ 1312615 h 3400425"/>
              <a:gd name="connsiteX1" fmla="*/ 6753225 w 6753225"/>
              <a:gd name="connsiteY1" fmla="*/ 0 h 3400425"/>
              <a:gd name="connsiteX2" fmla="*/ 6753225 w 6753225"/>
              <a:gd name="connsiteY2" fmla="*/ 3400425 h 3400425"/>
              <a:gd name="connsiteX3" fmla="*/ 0 w 6753225"/>
              <a:gd name="connsiteY3" fmla="*/ 3400425 h 3400425"/>
              <a:gd name="connsiteX4" fmla="*/ 3182 w 6753225"/>
              <a:gd name="connsiteY4" fmla="*/ 1312615 h 3400425"/>
              <a:gd name="connsiteX0" fmla="*/ 3182 w 6753225"/>
              <a:gd name="connsiteY0" fmla="*/ 67426 h 2155236"/>
              <a:gd name="connsiteX1" fmla="*/ 6619689 w 6753225"/>
              <a:gd name="connsiteY1" fmla="*/ 0 h 2155236"/>
              <a:gd name="connsiteX2" fmla="*/ 6753225 w 6753225"/>
              <a:gd name="connsiteY2" fmla="*/ 2155236 h 2155236"/>
              <a:gd name="connsiteX3" fmla="*/ 0 w 6753225"/>
              <a:gd name="connsiteY3" fmla="*/ 2155236 h 2155236"/>
              <a:gd name="connsiteX4" fmla="*/ 3182 w 6753225"/>
              <a:gd name="connsiteY4" fmla="*/ 67426 h 2155236"/>
              <a:gd name="connsiteX0" fmla="*/ 3182 w 6769917"/>
              <a:gd name="connsiteY0" fmla="*/ 1306570 h 3394380"/>
              <a:gd name="connsiteX1" fmla="*/ 6769917 w 6769917"/>
              <a:gd name="connsiteY1" fmla="*/ 0 h 3394380"/>
              <a:gd name="connsiteX2" fmla="*/ 6753225 w 6769917"/>
              <a:gd name="connsiteY2" fmla="*/ 3394380 h 3394380"/>
              <a:gd name="connsiteX3" fmla="*/ 0 w 6769917"/>
              <a:gd name="connsiteY3" fmla="*/ 3394380 h 3394380"/>
              <a:gd name="connsiteX4" fmla="*/ 3182 w 6769917"/>
              <a:gd name="connsiteY4" fmla="*/ 1306570 h 3394380"/>
              <a:gd name="connsiteX0" fmla="*/ 223 w 6771131"/>
              <a:gd name="connsiteY0" fmla="*/ 1297504 h 3394380"/>
              <a:gd name="connsiteX1" fmla="*/ 6771131 w 6771131"/>
              <a:gd name="connsiteY1" fmla="*/ 0 h 3394380"/>
              <a:gd name="connsiteX2" fmla="*/ 6754439 w 6771131"/>
              <a:gd name="connsiteY2" fmla="*/ 3394380 h 3394380"/>
              <a:gd name="connsiteX3" fmla="*/ 1214 w 6771131"/>
              <a:gd name="connsiteY3" fmla="*/ 3394380 h 3394380"/>
              <a:gd name="connsiteX4" fmla="*/ 223 w 6771131"/>
              <a:gd name="connsiteY4" fmla="*/ 1297504 h 3394380"/>
              <a:gd name="connsiteX0" fmla="*/ 105 w 6775185"/>
              <a:gd name="connsiteY0" fmla="*/ 1297505 h 3394380"/>
              <a:gd name="connsiteX1" fmla="*/ 6775185 w 6775185"/>
              <a:gd name="connsiteY1" fmla="*/ 0 h 3394380"/>
              <a:gd name="connsiteX2" fmla="*/ 6758493 w 6775185"/>
              <a:gd name="connsiteY2" fmla="*/ 3394380 h 3394380"/>
              <a:gd name="connsiteX3" fmla="*/ 5268 w 6775185"/>
              <a:gd name="connsiteY3" fmla="*/ 3394380 h 3394380"/>
              <a:gd name="connsiteX4" fmla="*/ 105 w 6775185"/>
              <a:gd name="connsiteY4" fmla="*/ 1297505 h 3394380"/>
              <a:gd name="connsiteX0" fmla="*/ 105 w 6775185"/>
              <a:gd name="connsiteY0" fmla="*/ 1297505 h 3394380"/>
              <a:gd name="connsiteX1" fmla="*/ 6775185 w 6775185"/>
              <a:gd name="connsiteY1" fmla="*/ 0 h 3394380"/>
              <a:gd name="connsiteX2" fmla="*/ 6769621 w 6775185"/>
              <a:gd name="connsiteY2" fmla="*/ 3394380 h 3394380"/>
              <a:gd name="connsiteX3" fmla="*/ 5268 w 6775185"/>
              <a:gd name="connsiteY3" fmla="*/ 3394380 h 3394380"/>
              <a:gd name="connsiteX4" fmla="*/ 105 w 6775185"/>
              <a:gd name="connsiteY4" fmla="*/ 1297505 h 3394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5185" h="3394380">
                <a:moveTo>
                  <a:pt x="105" y="1297505"/>
                </a:moveTo>
                <a:lnTo>
                  <a:pt x="6775185" y="0"/>
                </a:lnTo>
                <a:cubicBezTo>
                  <a:pt x="6773330" y="1131460"/>
                  <a:pt x="6771476" y="2262920"/>
                  <a:pt x="6769621" y="3394380"/>
                </a:cubicBezTo>
                <a:lnTo>
                  <a:pt x="5268" y="3394380"/>
                </a:lnTo>
                <a:cubicBezTo>
                  <a:pt x="6329" y="2698443"/>
                  <a:pt x="-956" y="1993442"/>
                  <a:pt x="105" y="1297505"/>
                </a:cubicBez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199" dirty="0">
              <a:solidFill>
                <a:srgbClr val="000000"/>
              </a:solidFill>
            </a:endParaRPr>
          </a:p>
        </p:txBody>
      </p:sp>
      <p:sp>
        <p:nvSpPr>
          <p:cNvPr id="8" name="Title 1"/>
          <p:cNvSpPr>
            <a:spLocks noGrp="1"/>
          </p:cNvSpPr>
          <p:nvPr>
            <p:ph type="ctrTitle"/>
          </p:nvPr>
        </p:nvSpPr>
        <p:spPr>
          <a:xfrm>
            <a:off x="4149215" y="2240280"/>
            <a:ext cx="7220000" cy="860400"/>
          </a:xfrm>
        </p:spPr>
        <p:txBody>
          <a:bodyPr/>
          <a:lstStyle>
            <a:lvl1pPr>
              <a:defRPr>
                <a:solidFill>
                  <a:srgbClr val="404040"/>
                </a:solidFill>
                <a:latin typeface="+mn-lt"/>
                <a:cs typeface="Arial" pitchFamily="34" charset="0"/>
              </a:defRPr>
            </a:lvl1pPr>
          </a:lstStyle>
          <a:p>
            <a:r>
              <a:rPr lang="en-US" dirty="0"/>
              <a:t>Click to edit Master </a:t>
            </a:r>
            <a:r>
              <a:rPr lang="en-US"/>
              <a:t>title style</a:t>
            </a:r>
            <a:endParaRPr lang="en-US" dirty="0"/>
          </a:p>
        </p:txBody>
      </p:sp>
      <p:sp>
        <p:nvSpPr>
          <p:cNvPr id="10" name="Subtitle 2"/>
          <p:cNvSpPr>
            <a:spLocks noGrp="1"/>
          </p:cNvSpPr>
          <p:nvPr>
            <p:ph type="subTitle" idx="1"/>
          </p:nvPr>
        </p:nvSpPr>
        <p:spPr>
          <a:xfrm>
            <a:off x="4149215" y="3218688"/>
            <a:ext cx="7220000" cy="645742"/>
          </a:xfrm>
        </p:spPr>
        <p:txBody>
          <a:bodyPr/>
          <a:lstStyle>
            <a:lvl1pPr marL="0" indent="0" algn="l">
              <a:buNone/>
              <a:defRPr sz="1999">
                <a:solidFill>
                  <a:srgbClr val="404040"/>
                </a:solidFill>
                <a:latin typeface="+mn-lt"/>
                <a:cs typeface="Arial" pitchFamily="34" charset="0"/>
              </a:defRPr>
            </a:lvl1pPr>
            <a:lvl2pPr marL="0" indent="0" algn="l">
              <a:buNone/>
              <a:defRPr sz="1599">
                <a:solidFill>
                  <a:srgbClr val="404040"/>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dirty="0"/>
              <a:t>Click to edit Master </a:t>
            </a:r>
            <a:r>
              <a:rPr lang="en-US"/>
              <a:t>subtitle style</a:t>
            </a:r>
            <a:endParaRPr lang="en-US" dirty="0"/>
          </a:p>
        </p:txBody>
      </p:sp>
      <p:pic>
        <p:nvPicPr>
          <p:cNvPr id="14" name="Picture 1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576168" y="5339038"/>
            <a:ext cx="987038" cy="1156968"/>
          </a:xfrm>
          <a:prstGeom prst="rect">
            <a:avLst/>
          </a:prstGeom>
        </p:spPr>
      </p:pic>
    </p:spTree>
    <p:extLst>
      <p:ext uri="{BB962C8B-B14F-4D97-AF65-F5344CB8AC3E}">
        <p14:creationId xmlns:p14="http://schemas.microsoft.com/office/powerpoint/2010/main" val="10867183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BE68472-A3CE-4EAD-8B59-100888DCFE12}"/>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77" name="think-cell Slide" r:id="rId5" imgW="473" imgH="473" progId="TCLayout.ActiveDocument.1">
                  <p:embed/>
                </p:oleObj>
              </mc:Choice>
              <mc:Fallback>
                <p:oleObj name="think-cell Slide" r:id="rId5" imgW="473" imgH="473" progId="TCLayout.ActiveDocument.1">
                  <p:embed/>
                  <p:pic>
                    <p:nvPicPr>
                      <p:cNvPr id="5" name="Object 4" hidden="1">
                        <a:extLst>
                          <a:ext uri="{FF2B5EF4-FFF2-40B4-BE49-F238E27FC236}">
                            <a16:creationId xmlns:a16="http://schemas.microsoft.com/office/drawing/2014/main" id="{2BE68472-A3CE-4EAD-8B59-100888DCFE1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7156697-1144-4C33-9692-90F3A15559A9}"/>
              </a:ext>
            </a:extLst>
          </p:cNvPr>
          <p:cNvSpPr/>
          <p:nvPr userDrawn="1">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a:endParaRPr lang="en-US" sz="299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dirty="0"/>
              <a:t>Click to edit Master </a:t>
            </a:r>
            <a:r>
              <a:rPr lang="en-US"/>
              <a:t>title style</a:t>
            </a:r>
            <a:endParaRPr lang="en-US" dirty="0"/>
          </a:p>
        </p:txBody>
      </p:sp>
      <p:sp>
        <p:nvSpPr>
          <p:cNvPr id="3" name="Content Placeholder 2"/>
          <p:cNvSpPr>
            <a:spLocks noGrp="1"/>
          </p:cNvSpPr>
          <p:nvPr>
            <p:ph idx="1" hasCustomPrompt="1"/>
          </p:nvPr>
        </p:nvSpPr>
        <p:spPr>
          <a:xfrm>
            <a:off x="609601" y="1425600"/>
            <a:ext cx="10972800" cy="47000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Tree>
    <p:extLst>
      <p:ext uri="{BB962C8B-B14F-4D97-AF65-F5344CB8AC3E}">
        <p14:creationId xmlns:p14="http://schemas.microsoft.com/office/powerpoint/2010/main" val="21044918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BD4331A-AE89-4415-B95B-61F4A2F72109}"/>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401" name="think-cell Slide" r:id="rId5" imgW="473" imgH="473" progId="TCLayout.ActiveDocument.1">
                  <p:embed/>
                </p:oleObj>
              </mc:Choice>
              <mc:Fallback>
                <p:oleObj name="think-cell Slide" r:id="rId5" imgW="473" imgH="473" progId="TCLayout.ActiveDocument.1">
                  <p:embed/>
                  <p:pic>
                    <p:nvPicPr>
                      <p:cNvPr id="5" name="Object 4" hidden="1">
                        <a:extLst>
                          <a:ext uri="{FF2B5EF4-FFF2-40B4-BE49-F238E27FC236}">
                            <a16:creationId xmlns:a16="http://schemas.microsoft.com/office/drawing/2014/main" id="{6BD4331A-AE89-4415-B95B-61F4A2F7210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20E1B30-61F5-42FB-992D-BABD74F5BBAA}"/>
              </a:ext>
            </a:extLst>
          </p:cNvPr>
          <p:cNvSpPr/>
          <p:nvPr userDrawn="1">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a:endParaRPr lang="en-US" sz="299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dirty="0"/>
              <a:t>Click to edit Master </a:t>
            </a:r>
            <a:r>
              <a:rPr lang="en-US"/>
              <a:t>title style</a:t>
            </a:r>
            <a:endParaRPr lang="en-US" dirty="0"/>
          </a:p>
        </p:txBody>
      </p:sp>
      <p:sp>
        <p:nvSpPr>
          <p:cNvPr id="3" name="Content Placeholder 2"/>
          <p:cNvSpPr>
            <a:spLocks noGrp="1"/>
          </p:cNvSpPr>
          <p:nvPr>
            <p:ph idx="1" hasCustomPrompt="1"/>
          </p:nvPr>
        </p:nvSpPr>
        <p:spPr/>
        <p:txBody>
          <a:bodyPr/>
          <a:lstStyle>
            <a:lvl1pPr marL="0" indent="0">
              <a:spcBef>
                <a:spcPts val="0"/>
              </a:spcBef>
              <a:buNone/>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8" name="Line 11"/>
          <p:cNvSpPr>
            <a:spLocks noChangeShapeType="1"/>
          </p:cNvSpPr>
          <p:nvPr userDrawn="1"/>
        </p:nvSpPr>
        <p:spPr bwMode="auto">
          <a:xfrm>
            <a:off x="609601"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endParaRPr>
          </a:p>
        </p:txBody>
      </p:sp>
    </p:spTree>
    <p:extLst>
      <p:ext uri="{BB962C8B-B14F-4D97-AF65-F5344CB8AC3E}">
        <p14:creationId xmlns:p14="http://schemas.microsoft.com/office/powerpoint/2010/main" val="22730120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39FF9AA-9C97-4E25-BC80-618AF0DF760F}"/>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25" name="think-cell Slide" r:id="rId5" imgW="473" imgH="473" progId="TCLayout.ActiveDocument.1">
                  <p:embed/>
                </p:oleObj>
              </mc:Choice>
              <mc:Fallback>
                <p:oleObj name="think-cell Slide" r:id="rId5" imgW="473" imgH="473" progId="TCLayout.ActiveDocument.1">
                  <p:embed/>
                  <p:pic>
                    <p:nvPicPr>
                      <p:cNvPr id="5" name="Object 4" hidden="1">
                        <a:extLst>
                          <a:ext uri="{FF2B5EF4-FFF2-40B4-BE49-F238E27FC236}">
                            <a16:creationId xmlns:a16="http://schemas.microsoft.com/office/drawing/2014/main" id="{139FF9AA-9C97-4E25-BC80-618AF0DF760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2AA7313-9480-47B2-9B81-53BD9FDD372F}"/>
              </a:ext>
            </a:extLst>
          </p:cNvPr>
          <p:cNvSpPr/>
          <p:nvPr userDrawn="1">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a:endParaRPr lang="en-US" sz="299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dirty="0"/>
              <a:t>Click to edit Master </a:t>
            </a:r>
            <a:r>
              <a:rPr lang="en-US"/>
              <a:t>title style</a:t>
            </a:r>
            <a:endParaRPr lang="en-US" dirty="0"/>
          </a:p>
        </p:txBody>
      </p:sp>
      <p:sp>
        <p:nvSpPr>
          <p:cNvPr id="3" name="Content Placeholder 2"/>
          <p:cNvSpPr>
            <a:spLocks noGrp="1"/>
          </p:cNvSpPr>
          <p:nvPr>
            <p:ph idx="1" hasCustomPrompt="1"/>
          </p:nvPr>
        </p:nvSpPr>
        <p:spPr/>
        <p:txBody>
          <a:bodyPr/>
          <a:lstStyle>
            <a:lvl1pPr marL="0" indent="0">
              <a:buNone/>
              <a:defRPr/>
            </a:lvl1pPr>
            <a:lvl2pPr marL="356438">
              <a:defRPr/>
            </a:lvl2pPr>
            <a:lvl3pPr marL="712875">
              <a:defRPr/>
            </a:lvl3pPr>
            <a:lvl4pPr marL="1069313">
              <a:defRPr/>
            </a:lvl4pPr>
            <a:lvl5pPr marL="1425751">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8" name="Line 11"/>
          <p:cNvSpPr>
            <a:spLocks noChangeShapeType="1"/>
          </p:cNvSpPr>
          <p:nvPr userDrawn="1"/>
        </p:nvSpPr>
        <p:spPr bwMode="auto">
          <a:xfrm>
            <a:off x="609601"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endParaRPr>
          </a:p>
        </p:txBody>
      </p:sp>
    </p:spTree>
    <p:extLst>
      <p:ext uri="{BB962C8B-B14F-4D97-AF65-F5344CB8AC3E}">
        <p14:creationId xmlns:p14="http://schemas.microsoft.com/office/powerpoint/2010/main" val="2900395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940C1C-E499-4EE9-8945-B7F776F886FF}"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EC6CD-E9F6-467B-9C1C-A14B91179A95}" type="slidenum">
              <a:rPr lang="en-US" smtClean="0"/>
              <a:t>‹#›</a:t>
            </a:fld>
            <a:endParaRPr lang="en-US"/>
          </a:p>
        </p:txBody>
      </p:sp>
    </p:spTree>
    <p:extLst>
      <p:ext uri="{BB962C8B-B14F-4D97-AF65-F5344CB8AC3E}">
        <p14:creationId xmlns:p14="http://schemas.microsoft.com/office/powerpoint/2010/main" val="21561497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8F43FF4-112C-42F4-96DF-F1DDB8C6DCDA}"/>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49" name="think-cell Slide" r:id="rId5" imgW="473" imgH="473" progId="TCLayout.ActiveDocument.1">
                  <p:embed/>
                </p:oleObj>
              </mc:Choice>
              <mc:Fallback>
                <p:oleObj name="think-cell Slide" r:id="rId5" imgW="473" imgH="473" progId="TCLayout.ActiveDocument.1">
                  <p:embed/>
                  <p:pic>
                    <p:nvPicPr>
                      <p:cNvPr id="4" name="Object 3" hidden="1">
                        <a:extLst>
                          <a:ext uri="{FF2B5EF4-FFF2-40B4-BE49-F238E27FC236}">
                            <a16:creationId xmlns:a16="http://schemas.microsoft.com/office/drawing/2014/main" id="{18F43FF4-112C-42F4-96DF-F1DDB8C6DCD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4620BEF-2E81-48BC-98DF-A7615DA5FFA3}"/>
              </a:ext>
            </a:extLst>
          </p:cNvPr>
          <p:cNvSpPr/>
          <p:nvPr userDrawn="1">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a:endParaRPr lang="en-US" sz="299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a:t>
            </a:r>
            <a:r>
              <a:rPr lang="en-US"/>
              <a:t>title style</a:t>
            </a:r>
            <a:endParaRPr lang="en-US" dirty="0"/>
          </a:p>
        </p:txBody>
      </p:sp>
      <p:sp>
        <p:nvSpPr>
          <p:cNvPr id="8" name="Line 11"/>
          <p:cNvSpPr>
            <a:spLocks noChangeShapeType="1"/>
          </p:cNvSpPr>
          <p:nvPr userDrawn="1"/>
        </p:nvSpPr>
        <p:spPr bwMode="auto">
          <a:xfrm>
            <a:off x="609601"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endParaRPr>
          </a:p>
        </p:txBody>
      </p:sp>
    </p:spTree>
    <p:extLst>
      <p:ext uri="{BB962C8B-B14F-4D97-AF65-F5344CB8AC3E}">
        <p14:creationId xmlns:p14="http://schemas.microsoft.com/office/powerpoint/2010/main" val="15203160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154C696-614F-4DCA-8654-BED0F308CBD7}"/>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73" name="think-cell Slide" r:id="rId5" imgW="473" imgH="473" progId="TCLayout.ActiveDocument.1">
                  <p:embed/>
                </p:oleObj>
              </mc:Choice>
              <mc:Fallback>
                <p:oleObj name="think-cell Slide" r:id="rId5" imgW="473" imgH="473" progId="TCLayout.ActiveDocument.1">
                  <p:embed/>
                  <p:pic>
                    <p:nvPicPr>
                      <p:cNvPr id="4" name="Object 3" hidden="1">
                        <a:extLst>
                          <a:ext uri="{FF2B5EF4-FFF2-40B4-BE49-F238E27FC236}">
                            <a16:creationId xmlns:a16="http://schemas.microsoft.com/office/drawing/2014/main" id="{8154C696-614F-4DCA-8654-BED0F308CBD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5948B99C-DE02-41FE-8A34-158AA94E115F}"/>
              </a:ext>
            </a:extLst>
          </p:cNvPr>
          <p:cNvSpPr/>
          <p:nvPr userDrawn="1">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a:endParaRPr lang="en-US" sz="299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a:t>
            </a:r>
            <a:r>
              <a:rPr lang="en-US"/>
              <a:t>title style</a:t>
            </a:r>
            <a:endParaRPr lang="en-US" dirty="0"/>
          </a:p>
        </p:txBody>
      </p:sp>
      <p:sp>
        <p:nvSpPr>
          <p:cNvPr id="8" name="Line 11"/>
          <p:cNvSpPr>
            <a:spLocks noChangeShapeType="1"/>
          </p:cNvSpPr>
          <p:nvPr userDrawn="1"/>
        </p:nvSpPr>
        <p:spPr bwMode="auto">
          <a:xfrm>
            <a:off x="609601"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endParaRPr>
          </a:p>
        </p:txBody>
      </p:sp>
    </p:spTree>
    <p:extLst>
      <p:ext uri="{BB962C8B-B14F-4D97-AF65-F5344CB8AC3E}">
        <p14:creationId xmlns:p14="http://schemas.microsoft.com/office/powerpoint/2010/main" val="42829854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B3EDB27-3293-4373-80BC-EE478E4B75C6}"/>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97" name="think-cell Slide" r:id="rId5" imgW="473" imgH="473" progId="TCLayout.ActiveDocument.1">
                  <p:embed/>
                </p:oleObj>
              </mc:Choice>
              <mc:Fallback>
                <p:oleObj name="think-cell Slide" r:id="rId5" imgW="473" imgH="473" progId="TCLayout.ActiveDocument.1">
                  <p:embed/>
                  <p:pic>
                    <p:nvPicPr>
                      <p:cNvPr id="6" name="Object 5" hidden="1">
                        <a:extLst>
                          <a:ext uri="{FF2B5EF4-FFF2-40B4-BE49-F238E27FC236}">
                            <a16:creationId xmlns:a16="http://schemas.microsoft.com/office/drawing/2014/main" id="{2B3EDB27-3293-4373-80BC-EE478E4B75C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1DF8CD7-D310-4FB1-8BEE-5416A3E05EC3}"/>
              </a:ext>
            </a:extLst>
          </p:cNvPr>
          <p:cNvSpPr/>
          <p:nvPr userDrawn="1">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a:endParaRPr lang="en-US" sz="299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a:t>
            </a:r>
            <a:r>
              <a:rPr lang="en-US"/>
              <a:t>title style</a:t>
            </a:r>
            <a:endParaRPr lang="en-US" dirty="0"/>
          </a:p>
        </p:txBody>
      </p:sp>
      <p:sp>
        <p:nvSpPr>
          <p:cNvPr id="3" name="Content Placeholder 2"/>
          <p:cNvSpPr>
            <a:spLocks noGrp="1"/>
          </p:cNvSpPr>
          <p:nvPr>
            <p:ph sz="half" idx="1" hasCustomPrompt="1"/>
          </p:nvPr>
        </p:nvSpPr>
        <p:spPr>
          <a:xfrm>
            <a:off x="609600" y="1425576"/>
            <a:ext cx="5384800" cy="4700589"/>
          </a:xfrm>
        </p:spPr>
        <p:txBody>
          <a:bodyPr/>
          <a:lstStyle>
            <a:lvl1pPr>
              <a:defRPr sz="2399">
                <a:solidFill>
                  <a:schemeClr val="bg1"/>
                </a:solidFill>
              </a:defRPr>
            </a:lvl1pPr>
            <a:lvl2pPr>
              <a:defRPr sz="2399">
                <a:solidFill>
                  <a:schemeClr val="bg1"/>
                </a:solidFill>
              </a:defRPr>
            </a:lvl2pPr>
            <a:lvl3pPr>
              <a:defRPr sz="1999">
                <a:solidFill>
                  <a:schemeClr val="bg1"/>
                </a:solidFill>
              </a:defRPr>
            </a:lvl3pPr>
            <a:lvl4pPr>
              <a:defRPr sz="1799">
                <a:solidFill>
                  <a:schemeClr val="bg1"/>
                </a:solidFill>
              </a:defRPr>
            </a:lvl4pPr>
            <a:lvl5pPr>
              <a:defRPr sz="1799">
                <a:solidFill>
                  <a:schemeClr val="bg1"/>
                </a:solidFill>
              </a:defRPr>
            </a:lvl5pPr>
            <a:lvl6pPr>
              <a:defRPr sz="1799"/>
            </a:lvl6pPr>
            <a:lvl7pPr>
              <a:defRPr sz="1799"/>
            </a:lvl7pPr>
            <a:lvl8pPr>
              <a:defRPr sz="1799"/>
            </a:lvl8pPr>
            <a:lvl9pPr>
              <a:defRPr sz="17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4" name="Content Placeholder 3"/>
          <p:cNvSpPr>
            <a:spLocks noGrp="1"/>
          </p:cNvSpPr>
          <p:nvPr>
            <p:ph sz="half" idx="2" hasCustomPrompt="1"/>
          </p:nvPr>
        </p:nvSpPr>
        <p:spPr>
          <a:xfrm>
            <a:off x="6197601" y="1425576"/>
            <a:ext cx="5384800" cy="4700589"/>
          </a:xfrm>
        </p:spPr>
        <p:txBody>
          <a:bodyPr/>
          <a:lstStyle>
            <a:lvl1pPr marL="356438" indent="-356438" algn="l" defTabSz="913943" rtl="0" eaLnBrk="1" latinLnBrk="0" hangingPunct="1">
              <a:spcBef>
                <a:spcPct val="20000"/>
              </a:spcBef>
              <a:buClr>
                <a:schemeClr val="accent2"/>
              </a:buClr>
              <a:buSzPct val="70000"/>
              <a:buFont typeface="Arial" pitchFamily="34" charset="0"/>
              <a:buChar char="►"/>
              <a:defRPr lang="en-US" sz="2399" kern="1200" dirty="0" smtClean="0">
                <a:solidFill>
                  <a:schemeClr val="bg1"/>
                </a:solidFill>
                <a:latin typeface="+mn-lt"/>
                <a:ea typeface="+mn-ea"/>
                <a:cs typeface="+mn-cs"/>
              </a:defRPr>
            </a:lvl1pPr>
            <a:lvl2pPr marL="712875" indent="-356438" algn="l" defTabSz="913943" rtl="0" eaLnBrk="1" latinLnBrk="0" hangingPunct="1">
              <a:spcBef>
                <a:spcPct val="20000"/>
              </a:spcBef>
              <a:buClr>
                <a:schemeClr val="accent2"/>
              </a:buClr>
              <a:buSzPct val="70000"/>
              <a:buFont typeface="Arial" pitchFamily="34" charset="0"/>
              <a:buChar char="►"/>
              <a:defRPr lang="en-US" sz="2399" kern="1200" dirty="0" smtClean="0">
                <a:solidFill>
                  <a:schemeClr val="bg1"/>
                </a:solidFill>
                <a:latin typeface="+mn-lt"/>
                <a:ea typeface="+mn-ea"/>
                <a:cs typeface="+mn-cs"/>
              </a:defRPr>
            </a:lvl2pPr>
            <a:lvl3pPr marL="1069313" indent="-356438" algn="l" defTabSz="913943" rtl="0" eaLnBrk="1" latinLnBrk="0" hangingPunct="1">
              <a:spcBef>
                <a:spcPct val="20000"/>
              </a:spcBef>
              <a:buClr>
                <a:schemeClr val="accent2"/>
              </a:buClr>
              <a:buSzPct val="70000"/>
              <a:buFont typeface="Arial" pitchFamily="34" charset="0"/>
              <a:buChar char="►"/>
              <a:defRPr lang="en-US" sz="1999" kern="1200" dirty="0" smtClean="0">
                <a:solidFill>
                  <a:schemeClr val="bg1"/>
                </a:solidFill>
                <a:latin typeface="+mn-lt"/>
                <a:ea typeface="+mn-ea"/>
                <a:cs typeface="+mn-cs"/>
              </a:defRPr>
            </a:lvl3pPr>
            <a:lvl4pPr marL="1425751" indent="-356438" algn="l" defTabSz="913943" rtl="0" eaLnBrk="1" latinLnBrk="0" hangingPunct="1">
              <a:spcBef>
                <a:spcPct val="20000"/>
              </a:spcBef>
              <a:buClr>
                <a:schemeClr val="accent2"/>
              </a:buClr>
              <a:buSzPct val="70000"/>
              <a:buFont typeface="Arial" pitchFamily="34" charset="0"/>
              <a:buChar char="►"/>
              <a:defRPr lang="en-US" sz="1799" kern="1200" dirty="0" smtClean="0">
                <a:solidFill>
                  <a:schemeClr val="bg1"/>
                </a:solidFill>
                <a:latin typeface="+mn-lt"/>
                <a:ea typeface="+mn-ea"/>
                <a:cs typeface="+mn-cs"/>
              </a:defRPr>
            </a:lvl4pPr>
            <a:lvl5pPr marL="1782188" indent="-356438" algn="l" defTabSz="913943" rtl="0" eaLnBrk="1" latinLnBrk="0" hangingPunct="1">
              <a:spcBef>
                <a:spcPct val="20000"/>
              </a:spcBef>
              <a:buClr>
                <a:schemeClr val="accent2"/>
              </a:buClr>
              <a:buSzPct val="70000"/>
              <a:buFont typeface="Arial" pitchFamily="34" charset="0"/>
              <a:buChar char="►"/>
              <a:defRPr lang="en-GB" sz="1799" kern="1200" dirty="0">
                <a:solidFill>
                  <a:schemeClr val="bg1"/>
                </a:solidFill>
                <a:latin typeface="+mn-lt"/>
                <a:ea typeface="+mn-ea"/>
                <a:cs typeface="+mn-cs"/>
              </a:defRPr>
            </a:lvl5pPr>
            <a:lvl6pPr>
              <a:defRPr sz="1799"/>
            </a:lvl6pPr>
            <a:lvl7pPr>
              <a:defRPr sz="1799"/>
            </a:lvl7pPr>
            <a:lvl8pPr>
              <a:defRPr sz="1799"/>
            </a:lvl8pPr>
            <a:lvl9pPr>
              <a:defRPr sz="17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12" name="Line 11"/>
          <p:cNvSpPr>
            <a:spLocks noChangeShapeType="1"/>
          </p:cNvSpPr>
          <p:nvPr userDrawn="1"/>
        </p:nvSpPr>
        <p:spPr bwMode="auto">
          <a:xfrm>
            <a:off x="609601"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endParaRPr>
          </a:p>
        </p:txBody>
      </p:sp>
    </p:spTree>
    <p:extLst>
      <p:ext uri="{BB962C8B-B14F-4D97-AF65-F5344CB8AC3E}">
        <p14:creationId xmlns:p14="http://schemas.microsoft.com/office/powerpoint/2010/main" val="27584991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0A1D9C34-6771-49F8-8EB0-193399C1F7BD}"/>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521" name="think-cell Slide" r:id="rId5" imgW="473" imgH="473" progId="TCLayout.ActiveDocument.1">
                  <p:embed/>
                </p:oleObj>
              </mc:Choice>
              <mc:Fallback>
                <p:oleObj name="think-cell Slide" r:id="rId5" imgW="473" imgH="473" progId="TCLayout.ActiveDocument.1">
                  <p:embed/>
                  <p:pic>
                    <p:nvPicPr>
                      <p:cNvPr id="6" name="Object 5" hidden="1">
                        <a:extLst>
                          <a:ext uri="{FF2B5EF4-FFF2-40B4-BE49-F238E27FC236}">
                            <a16:creationId xmlns:a16="http://schemas.microsoft.com/office/drawing/2014/main" id="{0A1D9C34-6771-49F8-8EB0-193399C1F7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6B3C944-7ED9-4472-AA3C-EC4B1545A3A2}"/>
              </a:ext>
            </a:extLst>
          </p:cNvPr>
          <p:cNvSpPr/>
          <p:nvPr userDrawn="1">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a:endParaRPr lang="en-US" sz="299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dirty="0"/>
              <a:t>Click to edit Master </a:t>
            </a:r>
            <a:r>
              <a:rPr lang="en-US"/>
              <a:t>title style</a:t>
            </a:r>
            <a:endParaRPr lang="en-US" dirty="0"/>
          </a:p>
        </p:txBody>
      </p:sp>
      <p:sp>
        <p:nvSpPr>
          <p:cNvPr id="3" name="Content Placeholder 2"/>
          <p:cNvSpPr>
            <a:spLocks noGrp="1"/>
          </p:cNvSpPr>
          <p:nvPr>
            <p:ph sz="half" idx="1" hasCustomPrompt="1"/>
          </p:nvPr>
        </p:nvSpPr>
        <p:spPr>
          <a:xfrm>
            <a:off x="612329" y="2130551"/>
            <a:ext cx="5390400" cy="3995928"/>
          </a:xfrm>
        </p:spPr>
        <p:txBody>
          <a:bodyPr/>
          <a:lstStyle>
            <a:lvl1pPr>
              <a:defRPr sz="2399"/>
            </a:lvl1pPr>
            <a:lvl2pPr>
              <a:defRPr sz="2399"/>
            </a:lvl2pPr>
            <a:lvl3pPr marL="1080547" indent="-357009">
              <a:defRPr sz="1999"/>
            </a:lvl3pPr>
            <a:lvl4pPr>
              <a:defRPr sz="1799"/>
            </a:lvl4pPr>
            <a:lvl5pPr>
              <a:defRPr sz="1799"/>
            </a:lvl5pPr>
            <a:lvl6pPr>
              <a:defRPr sz="1799"/>
            </a:lvl6pPr>
            <a:lvl7pPr>
              <a:defRPr sz="1799"/>
            </a:lvl7pPr>
            <a:lvl8pPr>
              <a:defRPr sz="1799"/>
            </a:lvl8pPr>
            <a:lvl9pPr>
              <a:defRPr sz="17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4" name="Content Placeholder 3"/>
          <p:cNvSpPr>
            <a:spLocks noGrp="1"/>
          </p:cNvSpPr>
          <p:nvPr>
            <p:ph sz="half" idx="2" hasCustomPrompt="1"/>
          </p:nvPr>
        </p:nvSpPr>
        <p:spPr>
          <a:xfrm>
            <a:off x="6196405" y="2130551"/>
            <a:ext cx="5390400" cy="3995928"/>
          </a:xfrm>
        </p:spPr>
        <p:txBody>
          <a:bodyPr/>
          <a:lstStyle>
            <a:lvl1pPr>
              <a:defRPr sz="2399"/>
            </a:lvl1pPr>
            <a:lvl2pPr>
              <a:defRPr sz="2399"/>
            </a:lvl2pPr>
            <a:lvl3pPr>
              <a:defRPr sz="1999"/>
            </a:lvl3pPr>
            <a:lvl4pPr>
              <a:defRPr sz="1799"/>
            </a:lvl4pPr>
            <a:lvl5pPr>
              <a:defRPr sz="1799"/>
            </a:lvl5pPr>
            <a:lvl6pPr>
              <a:defRPr sz="1799"/>
            </a:lvl6pPr>
            <a:lvl7pPr>
              <a:defRPr sz="1799"/>
            </a:lvl7pPr>
            <a:lvl8pPr>
              <a:defRPr sz="1799"/>
            </a:lvl8pPr>
            <a:lvl9pPr>
              <a:defRPr sz="17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10" name="Text Placeholder 9"/>
          <p:cNvSpPr>
            <a:spLocks noGrp="1"/>
          </p:cNvSpPr>
          <p:nvPr>
            <p:ph type="body" sz="quarter" idx="12" hasCustomPrompt="1"/>
          </p:nvPr>
        </p:nvSpPr>
        <p:spPr>
          <a:xfrm>
            <a:off x="612329" y="1427144"/>
            <a:ext cx="5390400" cy="640800"/>
          </a:xfrm>
        </p:spPr>
        <p:txBody>
          <a:bodyPr anchor="t" anchorCtr="0"/>
          <a:lstStyle>
            <a:lvl1pPr>
              <a:buNone/>
              <a:defRPr b="1"/>
            </a:lvl1pPr>
          </a:lstStyle>
          <a:p>
            <a:pPr lvl="0"/>
            <a:r>
              <a:rPr lang="en-US" dirty="0"/>
              <a:t>Click to edit Master text styles</a:t>
            </a:r>
          </a:p>
        </p:txBody>
      </p:sp>
      <p:sp>
        <p:nvSpPr>
          <p:cNvPr id="11" name="Text Placeholder 9"/>
          <p:cNvSpPr>
            <a:spLocks noGrp="1"/>
          </p:cNvSpPr>
          <p:nvPr>
            <p:ph type="body" sz="quarter" idx="13" hasCustomPrompt="1"/>
          </p:nvPr>
        </p:nvSpPr>
        <p:spPr>
          <a:xfrm>
            <a:off x="6196405" y="1427144"/>
            <a:ext cx="5390400" cy="640800"/>
          </a:xfrm>
        </p:spPr>
        <p:txBody>
          <a:bodyPr anchor="t" anchorCtr="0"/>
          <a:lstStyle>
            <a:lvl1pPr>
              <a:buNone/>
              <a:defRPr b="1"/>
            </a:lvl1pPr>
          </a:lstStyle>
          <a:p>
            <a:pPr lvl="0"/>
            <a:r>
              <a:rPr lang="en-US" dirty="0"/>
              <a:t>Click to edit Master text styles</a:t>
            </a:r>
          </a:p>
        </p:txBody>
      </p:sp>
      <p:sp>
        <p:nvSpPr>
          <p:cNvPr id="9" name="Line 11"/>
          <p:cNvSpPr>
            <a:spLocks noChangeShapeType="1"/>
          </p:cNvSpPr>
          <p:nvPr userDrawn="1"/>
        </p:nvSpPr>
        <p:spPr bwMode="auto">
          <a:xfrm>
            <a:off x="609601"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endParaRPr>
          </a:p>
        </p:txBody>
      </p:sp>
    </p:spTree>
    <p:extLst>
      <p:ext uri="{BB962C8B-B14F-4D97-AF65-F5344CB8AC3E}">
        <p14:creationId xmlns:p14="http://schemas.microsoft.com/office/powerpoint/2010/main" val="16918353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6FFCDF23-524B-43AC-A001-5C3A5DCE0C3F}"/>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45" name="think-cell Slide" r:id="rId4" imgW="473" imgH="473" progId="TCLayout.ActiveDocument.1">
                  <p:embed/>
                </p:oleObj>
              </mc:Choice>
              <mc:Fallback>
                <p:oleObj name="think-cell Slide" r:id="rId4" imgW="473" imgH="473" progId="TCLayout.ActiveDocument.1">
                  <p:embed/>
                  <p:pic>
                    <p:nvPicPr>
                      <p:cNvPr id="2" name="Object 1" hidden="1">
                        <a:extLst>
                          <a:ext uri="{FF2B5EF4-FFF2-40B4-BE49-F238E27FC236}">
                            <a16:creationId xmlns:a16="http://schemas.microsoft.com/office/drawing/2014/main" id="{6FFCDF23-524B-43AC-A001-5C3A5DCE0C3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 Placeholder 2"/>
          <p:cNvSpPr>
            <a:spLocks noGrp="1"/>
          </p:cNvSpPr>
          <p:nvPr>
            <p:ph type="body" sz="quarter" idx="11" hasCustomPrompt="1"/>
          </p:nvPr>
        </p:nvSpPr>
        <p:spPr>
          <a:xfrm>
            <a:off x="607486" y="1025527"/>
            <a:ext cx="10972800" cy="1643063"/>
          </a:xfrm>
        </p:spPr>
        <p:txBody>
          <a:bodyPr/>
          <a:lstStyle>
            <a:lvl1pPr marL="0" indent="0" algn="l">
              <a:lnSpc>
                <a:spcPct val="85000"/>
              </a:lnSpc>
              <a:spcBef>
                <a:spcPts val="0"/>
              </a:spcBef>
              <a:buNone/>
              <a:defRPr sz="4998" b="1">
                <a:solidFill>
                  <a:schemeClr val="bg2"/>
                </a:solidFill>
                <a:latin typeface="+mj-lt"/>
              </a:defRPr>
            </a:lvl1pPr>
            <a:lvl2pPr marL="0" indent="0">
              <a:buNone/>
              <a:defRPr/>
            </a:lvl2pPr>
            <a:lvl3pPr marL="0" indent="0">
              <a:buNone/>
              <a:defRPr/>
            </a:lvl3pPr>
            <a:lvl4pPr marL="0" indent="0">
              <a:buNone/>
              <a:defRPr/>
            </a:lvl4pPr>
            <a:lvl5pPr marL="0" indent="0">
              <a:buNone/>
              <a:defRPr/>
            </a:lvl5pPr>
          </a:lstStyle>
          <a:p>
            <a:pPr lvl="0"/>
            <a:r>
              <a:rPr lang="en-US" dirty="0"/>
              <a:t>Click to edit Master text styles</a:t>
            </a:r>
          </a:p>
        </p:txBody>
      </p:sp>
      <p:sp>
        <p:nvSpPr>
          <p:cNvPr id="5" name="Line 11"/>
          <p:cNvSpPr>
            <a:spLocks noChangeShapeType="1"/>
          </p:cNvSpPr>
          <p:nvPr userDrawn="1"/>
        </p:nvSpPr>
        <p:spPr bwMode="auto">
          <a:xfrm>
            <a:off x="609601"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endParaRPr>
          </a:p>
        </p:txBody>
      </p:sp>
    </p:spTree>
    <p:extLst>
      <p:ext uri="{BB962C8B-B14F-4D97-AF65-F5344CB8AC3E}">
        <p14:creationId xmlns:p14="http://schemas.microsoft.com/office/powerpoint/2010/main" val="12802855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10E0A4-2C8A-44B8-A689-20488308E95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69" name="think-cell Slide" r:id="rId5" imgW="473" imgH="473" progId="TCLayout.ActiveDocument.1">
                  <p:embed/>
                </p:oleObj>
              </mc:Choice>
              <mc:Fallback>
                <p:oleObj name="think-cell Slide" r:id="rId5" imgW="473" imgH="473" progId="TCLayout.ActiveDocument.1">
                  <p:embed/>
                  <p:pic>
                    <p:nvPicPr>
                      <p:cNvPr id="3" name="Object 2" hidden="1">
                        <a:extLst>
                          <a:ext uri="{FF2B5EF4-FFF2-40B4-BE49-F238E27FC236}">
                            <a16:creationId xmlns:a16="http://schemas.microsoft.com/office/drawing/2014/main" id="{3010E0A4-2C8A-44B8-A689-20488308E95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FDEDED1-EC03-4609-99E7-B7EE642E2105}"/>
              </a:ext>
            </a:extLst>
          </p:cNvPr>
          <p:cNvSpPr/>
          <p:nvPr userDrawn="1">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a:endParaRPr lang="en-US" sz="299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itle Placeholder 1"/>
          <p:cNvSpPr>
            <a:spLocks noGrp="1"/>
          </p:cNvSpPr>
          <p:nvPr>
            <p:ph type="title"/>
          </p:nvPr>
        </p:nvSpPr>
        <p:spPr>
          <a:xfrm>
            <a:off x="609601" y="201168"/>
            <a:ext cx="109728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a:t>Click to edit Master title style</a:t>
            </a:r>
          </a:p>
        </p:txBody>
      </p:sp>
      <p:sp>
        <p:nvSpPr>
          <p:cNvPr id="4102" name="Freeform 6"/>
          <p:cNvSpPr>
            <a:spLocks/>
          </p:cNvSpPr>
          <p:nvPr userDrawn="1"/>
        </p:nvSpPr>
        <p:spPr bwMode="gray">
          <a:xfrm>
            <a:off x="598177" y="1057275"/>
            <a:ext cx="10987714"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chemeClr val="accent2"/>
          </a:solidFill>
          <a:ln w="9525">
            <a:noFill/>
            <a:round/>
            <a:headEnd/>
            <a:tailEnd/>
          </a:ln>
        </p:spPr>
        <p:txBody>
          <a:bodyPr vert="horz" wrap="square" lIns="91392" tIns="45696" rIns="91392" bIns="45696" numCol="1" anchor="t" anchorCtr="0" compatLnSpc="1">
            <a:prstTxWarp prst="textNoShape">
              <a:avLst/>
            </a:prstTxWarp>
          </a:bodyPr>
          <a:lstStyle/>
          <a:p>
            <a:endParaRPr lang="en-US" sz="1799" dirty="0">
              <a:solidFill>
                <a:srgbClr val="646464"/>
              </a:solidFill>
            </a:endParaRPr>
          </a:p>
        </p:txBody>
      </p:sp>
    </p:spTree>
    <p:extLst>
      <p:ext uri="{BB962C8B-B14F-4D97-AF65-F5344CB8AC3E}">
        <p14:creationId xmlns:p14="http://schemas.microsoft.com/office/powerpoint/2010/main" val="31824443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E8EC9AA-F3FC-4A76-9777-AC7DB1B5E12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93" name="think-cell Slide" r:id="rId5" imgW="473" imgH="473" progId="TCLayout.ActiveDocument.1">
                  <p:embed/>
                </p:oleObj>
              </mc:Choice>
              <mc:Fallback>
                <p:oleObj name="think-cell Slide" r:id="rId5" imgW="473" imgH="473" progId="TCLayout.ActiveDocument.1">
                  <p:embed/>
                  <p:pic>
                    <p:nvPicPr>
                      <p:cNvPr id="3" name="Object 2" hidden="1">
                        <a:extLst>
                          <a:ext uri="{FF2B5EF4-FFF2-40B4-BE49-F238E27FC236}">
                            <a16:creationId xmlns:a16="http://schemas.microsoft.com/office/drawing/2014/main" id="{AE8EC9AA-F3FC-4A76-9777-AC7DB1B5E12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D5A33F2-A7B0-4904-AE38-7AA5F8BF4597}"/>
              </a:ext>
            </a:extLst>
          </p:cNvPr>
          <p:cNvSpPr/>
          <p:nvPr userDrawn="1">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a:endParaRPr lang="en-US" sz="299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itle Placeholder 1"/>
          <p:cNvSpPr>
            <a:spLocks noGrp="1"/>
          </p:cNvSpPr>
          <p:nvPr>
            <p:ph type="title"/>
          </p:nvPr>
        </p:nvSpPr>
        <p:spPr>
          <a:xfrm>
            <a:off x="609601" y="201168"/>
            <a:ext cx="109728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a:t>Click to edit Master title style</a:t>
            </a:r>
          </a:p>
        </p:txBody>
      </p:sp>
      <p:sp>
        <p:nvSpPr>
          <p:cNvPr id="7" name="Freeform 6"/>
          <p:cNvSpPr>
            <a:spLocks/>
          </p:cNvSpPr>
          <p:nvPr userDrawn="1"/>
        </p:nvSpPr>
        <p:spPr bwMode="gray">
          <a:xfrm>
            <a:off x="598177" y="1057275"/>
            <a:ext cx="10987714"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chemeClr val="accent1"/>
          </a:solidFill>
          <a:ln w="9525">
            <a:noFill/>
            <a:round/>
            <a:headEnd/>
            <a:tailEnd/>
          </a:ln>
        </p:spPr>
        <p:txBody>
          <a:bodyPr vert="horz" wrap="square" lIns="91392" tIns="45696" rIns="91392" bIns="45696" numCol="1" anchor="t" anchorCtr="0" compatLnSpc="1">
            <a:prstTxWarp prst="textNoShape">
              <a:avLst/>
            </a:prstTxWarp>
          </a:bodyPr>
          <a:lstStyle/>
          <a:p>
            <a:endParaRPr lang="en-US" sz="1799" dirty="0">
              <a:solidFill>
                <a:srgbClr val="646464"/>
              </a:solidFill>
            </a:endParaRPr>
          </a:p>
        </p:txBody>
      </p:sp>
    </p:spTree>
    <p:extLst>
      <p:ext uri="{BB962C8B-B14F-4D97-AF65-F5344CB8AC3E}">
        <p14:creationId xmlns:p14="http://schemas.microsoft.com/office/powerpoint/2010/main" val="25717357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DA65F20-7ADF-4D27-B537-A5E24A95953D}"/>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617" name="think-cell Slide" r:id="rId4" imgW="473" imgH="473" progId="TCLayout.ActiveDocument.1">
                  <p:embed/>
                </p:oleObj>
              </mc:Choice>
              <mc:Fallback>
                <p:oleObj name="think-cell Slide" r:id="rId4" imgW="473" imgH="473" progId="TCLayout.ActiveDocument.1">
                  <p:embed/>
                  <p:pic>
                    <p:nvPicPr>
                      <p:cNvPr id="2" name="Object 1" hidden="1">
                        <a:extLst>
                          <a:ext uri="{FF2B5EF4-FFF2-40B4-BE49-F238E27FC236}">
                            <a16:creationId xmlns:a16="http://schemas.microsoft.com/office/drawing/2014/main" id="{ADA65F20-7ADF-4D27-B537-A5E24A95953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Line 11"/>
          <p:cNvSpPr>
            <a:spLocks noChangeShapeType="1"/>
          </p:cNvSpPr>
          <p:nvPr userDrawn="1"/>
        </p:nvSpPr>
        <p:spPr bwMode="auto">
          <a:xfrm>
            <a:off x="607484" y="6245352"/>
            <a:ext cx="10972800" cy="0"/>
          </a:xfrm>
          <a:prstGeom prst="line">
            <a:avLst/>
          </a:prstGeom>
          <a:noFill/>
          <a:ln w="3175">
            <a:solidFill>
              <a:srgbClr val="808080"/>
            </a:solidFill>
            <a:round/>
            <a:headEnd/>
            <a:tailEnd/>
          </a:ln>
          <a:effectLst/>
        </p:spPr>
        <p:txBody>
          <a:bodyPr wrap="none" anchor="ctr"/>
          <a:lstStyle/>
          <a:p>
            <a:endParaRPr lang="en-US" sz="1799" dirty="0">
              <a:solidFill>
                <a:srgbClr val="646464"/>
              </a:solidFill>
            </a:endParaRPr>
          </a:p>
        </p:txBody>
      </p:sp>
    </p:spTree>
    <p:extLst>
      <p:ext uri="{BB962C8B-B14F-4D97-AF65-F5344CB8AC3E}">
        <p14:creationId xmlns:p14="http://schemas.microsoft.com/office/powerpoint/2010/main" val="25426769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5B39C45-C3BA-41CD-8139-043C3F80803C}"/>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41" name="think-cell Slide" r:id="rId4" imgW="473" imgH="473" progId="TCLayout.ActiveDocument.1">
                  <p:embed/>
                </p:oleObj>
              </mc:Choice>
              <mc:Fallback>
                <p:oleObj name="think-cell Slide" r:id="rId4" imgW="473" imgH="473" progId="TCLayout.ActiveDocument.1">
                  <p:embed/>
                  <p:pic>
                    <p:nvPicPr>
                      <p:cNvPr id="2" name="Object 1" hidden="1">
                        <a:extLst>
                          <a:ext uri="{FF2B5EF4-FFF2-40B4-BE49-F238E27FC236}">
                            <a16:creationId xmlns:a16="http://schemas.microsoft.com/office/drawing/2014/main" id="{A5B39C45-C3BA-41CD-8139-043C3F80803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2"/>
          <p:cNvSpPr>
            <a:spLocks noGrp="1"/>
          </p:cNvSpPr>
          <p:nvPr>
            <p:ph idx="1" hasCustomPrompt="1"/>
          </p:nvPr>
        </p:nvSpPr>
        <p:spPr>
          <a:xfrm>
            <a:off x="607483" y="719139"/>
            <a:ext cx="4675200" cy="5210062"/>
          </a:xfrm>
        </p:spPr>
        <p:txBody>
          <a:bodyPr/>
          <a:lstStyle>
            <a:lvl1pPr marL="0" indent="0" algn="l" defTabSz="994865" rtl="0" fontAlgn="base">
              <a:lnSpc>
                <a:spcPct val="100000"/>
              </a:lnSpc>
              <a:spcBef>
                <a:spcPct val="70000"/>
              </a:spcBef>
              <a:spcAft>
                <a:spcPct val="0"/>
              </a:spcAft>
              <a:buSzPct val="100000"/>
              <a:buNone/>
              <a:defRPr lang="en-US" sz="1199" kern="1200" noProof="0" dirty="0" smtClean="0">
                <a:solidFill>
                  <a:schemeClr val="bg1"/>
                </a:solidFill>
                <a:latin typeface="Arial" pitchFamily="34" charset="0"/>
                <a:ea typeface="+mn-ea"/>
                <a:cs typeface="Arial" pitchFamily="34" charset="0"/>
              </a:defRPr>
            </a:lvl1pPr>
            <a:lvl2pPr marL="0" indent="0" algn="l" defTabSz="994865" rtl="0" fontAlgn="base">
              <a:lnSpc>
                <a:spcPct val="100000"/>
              </a:lnSpc>
              <a:spcBef>
                <a:spcPct val="0"/>
              </a:spcBef>
              <a:spcAft>
                <a:spcPct val="0"/>
              </a:spcAft>
              <a:buSzPct val="100000"/>
              <a:buNone/>
              <a:defRPr lang="en-US" sz="900" b="1" kern="1200" noProof="0" dirty="0" smtClean="0">
                <a:solidFill>
                  <a:schemeClr val="bg1"/>
                </a:solidFill>
                <a:latin typeface="Arial" pitchFamily="34" charset="0"/>
                <a:ea typeface="+mn-ea"/>
                <a:cs typeface="Arial" pitchFamily="34" charset="0"/>
              </a:defRPr>
            </a:lvl2pPr>
            <a:lvl3pPr marL="176125" indent="-176125" algn="l" defTabSz="994865"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Arial" pitchFamily="34" charset="0"/>
                <a:ea typeface="+mn-ea"/>
                <a:cs typeface="Arial" pitchFamily="34" charset="0"/>
              </a:defRPr>
            </a:lvl3pPr>
            <a:lvl4pPr marL="0" indent="0" algn="l" defTabSz="994865" rtl="0" fontAlgn="base">
              <a:lnSpc>
                <a:spcPct val="100000"/>
              </a:lnSpc>
              <a:spcBef>
                <a:spcPct val="0"/>
              </a:spcBef>
              <a:spcAft>
                <a:spcPct val="0"/>
              </a:spcAft>
              <a:buSzPct val="100000"/>
              <a:buNone/>
              <a:defRPr lang="en-US" sz="800" kern="1200" noProof="0" dirty="0" smtClean="0">
                <a:solidFill>
                  <a:schemeClr val="bg1"/>
                </a:solidFill>
                <a:latin typeface="Arial" pitchFamily="34" charset="0"/>
                <a:ea typeface="+mn-ea"/>
                <a:cs typeface="Arial" pitchFamily="34" charset="0"/>
              </a:defRPr>
            </a:lvl4pPr>
            <a:lvl5pPr marL="188819" indent="-188819" algn="l" defTabSz="994865"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Arial" pitchFamily="34" charset="0"/>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6269075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2844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40C1C-E499-4EE9-8945-B7F776F886FF}"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EC6CD-E9F6-467B-9C1C-A14B91179A95}" type="slidenum">
              <a:rPr lang="en-US" smtClean="0"/>
              <a:t>‹#›</a:t>
            </a:fld>
            <a:endParaRPr lang="en-US"/>
          </a:p>
        </p:txBody>
      </p:sp>
    </p:spTree>
    <p:extLst>
      <p:ext uri="{BB962C8B-B14F-4D97-AF65-F5344CB8AC3E}">
        <p14:creationId xmlns:p14="http://schemas.microsoft.com/office/powerpoint/2010/main" val="37856946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8_Title Onl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2118" y="1591"/>
          <a:ext cx="2116" cy="1587"/>
        </p:xfrm>
        <a:graphic>
          <a:graphicData uri="http://schemas.openxmlformats.org/presentationml/2006/ole">
            <mc:AlternateContent xmlns:mc="http://schemas.openxmlformats.org/markup-compatibility/2006">
              <mc:Choice xmlns:v="urn:schemas-microsoft-com:vml" Requires="v">
                <p:oleObj spid="_x0000_s24665" name="think-cell Slide" r:id="rId5" imgW="216" imgH="216" progId="TCLayout.ActiveDocument.1">
                  <p:embed/>
                </p:oleObj>
              </mc:Choice>
              <mc:Fallback>
                <p:oleObj name="think-cell Slide" r:id="rId5" imgW="216" imgH="216" progId="TCLayout.ActiveDocument.1">
                  <p:embed/>
                  <p:pic>
                    <p:nvPicPr>
                      <p:cNvPr id="4" name="Object 3" hidden="1"/>
                      <p:cNvPicPr/>
                      <p:nvPr/>
                    </p:nvPicPr>
                    <p:blipFill>
                      <a:blip r:embed="rId6"/>
                      <a:stretch>
                        <a:fillRect/>
                      </a:stretch>
                    </p:blipFill>
                    <p:spPr>
                      <a:xfrm>
                        <a:off x="2118" y="1591"/>
                        <a:ext cx="2116" cy="1587"/>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667"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eaLnBrk="1">
              <a:lnSpc>
                <a:spcPct val="85000"/>
              </a:lnSpc>
              <a:spcBef>
                <a:spcPct val="0"/>
              </a:spcBef>
              <a:spcAft>
                <a:spcPct val="0"/>
              </a:spcAft>
            </a:pPr>
            <a:endParaRPr lang="en-US" sz="2999"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Line 10"/>
          <p:cNvSpPr>
            <a:spLocks noChangeShapeType="1"/>
          </p:cNvSpPr>
          <p:nvPr userDrawn="1"/>
        </p:nvSpPr>
        <p:spPr bwMode="auto">
          <a:xfrm>
            <a:off x="609601"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cs typeface="Arial" pitchFamily="34" charset="0"/>
            </a:endParaRPr>
          </a:p>
        </p:txBody>
      </p:sp>
      <p:sp>
        <p:nvSpPr>
          <p:cNvPr id="8" name="Line 11"/>
          <p:cNvSpPr>
            <a:spLocks noChangeShapeType="1"/>
          </p:cNvSpPr>
          <p:nvPr userDrawn="1"/>
        </p:nvSpPr>
        <p:spPr bwMode="auto">
          <a:xfrm>
            <a:off x="609601"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cs typeface="Arial" pitchFamily="34" charset="0"/>
            </a:endParaRPr>
          </a:p>
        </p:txBody>
      </p:sp>
      <p:sp>
        <p:nvSpPr>
          <p:cNvPr id="6" name="Title 5"/>
          <p:cNvSpPr>
            <a:spLocks noGrp="1"/>
          </p:cNvSpPr>
          <p:nvPr>
            <p:ph type="title"/>
          </p:nvPr>
        </p:nvSpPr>
        <p:spPr>
          <a:xfrm>
            <a:off x="609601" y="201600"/>
            <a:ext cx="10977033" cy="860400"/>
          </a:xfrm>
          <a:prstGeom prst="rect">
            <a:avLst/>
          </a:prstGeom>
        </p:spPr>
        <p:txBody>
          <a:bodyPr/>
          <a:lstStyle/>
          <a:p>
            <a:r>
              <a:rPr lang="en-US" dirty="0"/>
              <a:t>Click to edit Master title style</a:t>
            </a:r>
          </a:p>
        </p:txBody>
      </p:sp>
      <p:sp>
        <p:nvSpPr>
          <p:cNvPr id="2" name="Date Placeholder 1"/>
          <p:cNvSpPr>
            <a:spLocks noGrp="1"/>
          </p:cNvSpPr>
          <p:nvPr>
            <p:ph type="dt" sz="half" idx="10"/>
          </p:nvPr>
        </p:nvSpPr>
        <p:spPr>
          <a:xfrm>
            <a:off x="1623723" y="6496184"/>
            <a:ext cx="1584960" cy="201168"/>
          </a:xfrm>
          <a:prstGeom prst="rect">
            <a:avLst/>
          </a:prstGeom>
        </p:spPr>
        <p:txBody>
          <a:bodyPr/>
          <a:lstStyle>
            <a:lvl1pPr eaLnBrk="1">
              <a:defRPr/>
            </a:lvl1pPr>
          </a:lstStyle>
          <a:p>
            <a:endParaRPr lang="en-US" dirty="0">
              <a:solidFill>
                <a:srgbClr val="000000"/>
              </a:solidFill>
            </a:endParaRPr>
          </a:p>
        </p:txBody>
      </p:sp>
      <p:sp>
        <p:nvSpPr>
          <p:cNvPr id="3" name="Footer Placeholder 2"/>
          <p:cNvSpPr>
            <a:spLocks noGrp="1"/>
          </p:cNvSpPr>
          <p:nvPr>
            <p:ph type="ftr" sz="quarter" idx="11"/>
          </p:nvPr>
        </p:nvSpPr>
        <p:spPr>
          <a:xfrm>
            <a:off x="3451201" y="6496184"/>
            <a:ext cx="4579200" cy="201168"/>
          </a:xfrm>
          <a:prstGeom prst="rect">
            <a:avLst/>
          </a:prstGeom>
        </p:spPr>
        <p:txBody>
          <a:bodyPr/>
          <a:lstStyle>
            <a:lvl1pPr eaLnBrk="1">
              <a:defRPr/>
            </a:lvl1pPr>
          </a:lstStyle>
          <a:p>
            <a:endParaRPr lang="en-US" dirty="0">
              <a:solidFill>
                <a:srgbClr val="000000"/>
              </a:solidFill>
            </a:endParaRPr>
          </a:p>
        </p:txBody>
      </p:sp>
    </p:spTree>
    <p:extLst>
      <p:ext uri="{BB962C8B-B14F-4D97-AF65-F5344CB8AC3E}">
        <p14:creationId xmlns:p14="http://schemas.microsoft.com/office/powerpoint/2010/main" val="28675784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only, no lin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25689"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9"/>
                        <a:ext cx="1586" cy="1587"/>
                      </a:xfrm>
                      <a:prstGeom prst="rect">
                        <a:avLst/>
                      </a:prstGeom>
                    </p:spPr>
                  </p:pic>
                </p:oleObj>
              </mc:Fallback>
            </mc:AlternateContent>
          </a:graphicData>
        </a:graphic>
      </p:graphicFrame>
      <p:sp>
        <p:nvSpPr>
          <p:cNvPr id="4" name="Rektangel 3" hidden="1"/>
          <p:cNvSpPr/>
          <p:nvPr userDrawn="1">
            <p:custDataLst>
              <p:tags r:id="rId3"/>
            </p:custDataLst>
          </p:nvPr>
        </p:nvSpPr>
        <p:spPr>
          <a:xfrm>
            <a:off x="0" y="0"/>
            <a:ext cx="158667"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eaLnBrk="1">
              <a:lnSpc>
                <a:spcPct val="85000"/>
              </a:lnSpc>
              <a:spcBef>
                <a:spcPct val="0"/>
              </a:spcBef>
              <a:spcAft>
                <a:spcPct val="0"/>
              </a:spcAft>
            </a:pPr>
            <a:endParaRPr lang="en-US" sz="2999"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8" name="Line 11"/>
          <p:cNvSpPr>
            <a:spLocks noChangeShapeType="1"/>
          </p:cNvSpPr>
          <p:nvPr userDrawn="1"/>
        </p:nvSpPr>
        <p:spPr bwMode="auto">
          <a:xfrm>
            <a:off x="609601"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FFFFFF"/>
              </a:solidFill>
            </a:endParaRPr>
          </a:p>
        </p:txBody>
      </p:sp>
      <p:sp>
        <p:nvSpPr>
          <p:cNvPr id="6" name="Date Placeholder 5"/>
          <p:cNvSpPr>
            <a:spLocks noGrp="1"/>
          </p:cNvSpPr>
          <p:nvPr>
            <p:ph type="dt" sz="half" idx="10"/>
          </p:nvPr>
        </p:nvSpPr>
        <p:spPr>
          <a:xfrm>
            <a:off x="1494739" y="6519672"/>
            <a:ext cx="1370886" cy="201168"/>
          </a:xfrm>
          <a:prstGeom prst="rect">
            <a:avLst/>
          </a:prstGeom>
        </p:spPr>
        <p:txBody>
          <a:bodyPr/>
          <a:lstStyle>
            <a:lvl1pPr eaLnBrk="1">
              <a:defRPr/>
            </a:lvl1pPr>
          </a:lstStyle>
          <a:p>
            <a:endParaRPr lang="en-US" dirty="0">
              <a:solidFill>
                <a:srgbClr val="FFFFFF"/>
              </a:solidFill>
            </a:endParaRPr>
          </a:p>
        </p:txBody>
      </p:sp>
      <p:sp>
        <p:nvSpPr>
          <p:cNvPr id="9" name="Footer Placeholder 8"/>
          <p:cNvSpPr>
            <a:spLocks noGrp="1"/>
          </p:cNvSpPr>
          <p:nvPr>
            <p:ph type="ftr" sz="quarter" idx="11"/>
          </p:nvPr>
        </p:nvSpPr>
        <p:spPr>
          <a:xfrm>
            <a:off x="3451201" y="6519672"/>
            <a:ext cx="4579200" cy="201168"/>
          </a:xfrm>
          <a:prstGeom prst="rect">
            <a:avLst/>
          </a:prstGeom>
        </p:spPr>
        <p:txBody>
          <a:bodyPr/>
          <a:lstStyle>
            <a:lvl1pPr eaLnBrk="1">
              <a:defRPr/>
            </a:lvl1pPr>
          </a:lstStyle>
          <a:p>
            <a:endParaRPr lang="en-US" dirty="0">
              <a:solidFill>
                <a:srgbClr val="FFFFFF"/>
              </a:solidFill>
            </a:endParaRPr>
          </a:p>
        </p:txBody>
      </p:sp>
    </p:spTree>
    <p:extLst>
      <p:ext uri="{BB962C8B-B14F-4D97-AF65-F5344CB8AC3E}">
        <p14:creationId xmlns:p14="http://schemas.microsoft.com/office/powerpoint/2010/main" val="13447398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Key statem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26713" name="think-cell Slide" r:id="rId4" imgW="216" imgH="216" progId="TCLayout.ActiveDocument.1">
                  <p:embed/>
                </p:oleObj>
              </mc:Choice>
              <mc:Fallback>
                <p:oleObj name="think-cell Slide" r:id="rId4" imgW="216" imgH="216" progId="TCLayout.ActiveDocument.1">
                  <p:embed/>
                  <p:pic>
                    <p:nvPicPr>
                      <p:cNvPr id="2" name="Object 1" hidden="1"/>
                      <p:cNvPicPr/>
                      <p:nvPr/>
                    </p:nvPicPr>
                    <p:blipFill>
                      <a:blip r:embed="rId5"/>
                      <a:stretch>
                        <a:fillRect/>
                      </a:stretch>
                    </p:blipFill>
                    <p:spPr>
                      <a:xfrm>
                        <a:off x="1588" y="1589"/>
                        <a:ext cx="1586" cy="1587"/>
                      </a:xfrm>
                      <a:prstGeom prst="rect">
                        <a:avLst/>
                      </a:prstGeom>
                    </p:spPr>
                  </p:pic>
                </p:oleObj>
              </mc:Fallback>
            </mc:AlternateContent>
          </a:graphicData>
        </a:graphic>
      </p:graphicFrame>
      <p:sp>
        <p:nvSpPr>
          <p:cNvPr id="3" name="Text Placeholder 2"/>
          <p:cNvSpPr>
            <a:spLocks noGrp="1"/>
          </p:cNvSpPr>
          <p:nvPr>
            <p:ph type="body" sz="quarter" idx="11" hasCustomPrompt="1"/>
          </p:nvPr>
        </p:nvSpPr>
        <p:spPr>
          <a:xfrm>
            <a:off x="607486" y="1025527"/>
            <a:ext cx="10972800" cy="1643063"/>
          </a:xfrm>
        </p:spPr>
        <p:txBody>
          <a:bodyPr/>
          <a:lstStyle>
            <a:lvl1pPr marL="0" indent="0" algn="l">
              <a:lnSpc>
                <a:spcPct val="85000"/>
              </a:lnSpc>
              <a:spcBef>
                <a:spcPts val="0"/>
              </a:spcBef>
              <a:buNone/>
              <a:defRPr sz="4998" b="1">
                <a:solidFill>
                  <a:schemeClr val="bg2"/>
                </a:solidFill>
                <a:latin typeface="+mn-lt"/>
              </a:defRPr>
            </a:lvl1pPr>
            <a:lvl2pPr marL="0" indent="0">
              <a:buNone/>
              <a:defRPr/>
            </a:lvl2pPr>
            <a:lvl3pPr marL="0" indent="0">
              <a:buNone/>
              <a:defRPr/>
            </a:lvl3pPr>
            <a:lvl4pPr marL="0" indent="0">
              <a:buNone/>
              <a:defRPr/>
            </a:lvl4pPr>
            <a:lvl5pPr marL="0" indent="0">
              <a:buNone/>
              <a:defRPr/>
            </a:lvl5pPr>
          </a:lstStyle>
          <a:p>
            <a:pPr lvl="0"/>
            <a:r>
              <a:rPr lang="en-US" dirty="0"/>
              <a:t>Click to edit Master text styles</a:t>
            </a:r>
          </a:p>
        </p:txBody>
      </p:sp>
      <p:sp>
        <p:nvSpPr>
          <p:cNvPr id="5" name="Line 11"/>
          <p:cNvSpPr>
            <a:spLocks noChangeShapeType="1"/>
          </p:cNvSpPr>
          <p:nvPr userDrawn="1"/>
        </p:nvSpPr>
        <p:spPr bwMode="auto">
          <a:xfrm>
            <a:off x="609601"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FFFFFF"/>
              </a:solidFill>
            </a:endParaRPr>
          </a:p>
        </p:txBody>
      </p:sp>
      <p:sp>
        <p:nvSpPr>
          <p:cNvPr id="6" name="Date Placeholder 5"/>
          <p:cNvSpPr>
            <a:spLocks noGrp="1"/>
          </p:cNvSpPr>
          <p:nvPr>
            <p:ph type="dt" sz="half" idx="12"/>
          </p:nvPr>
        </p:nvSpPr>
        <p:spPr>
          <a:xfrm>
            <a:off x="1494739" y="6519672"/>
            <a:ext cx="1370886" cy="201168"/>
          </a:xfrm>
          <a:prstGeom prst="rect">
            <a:avLst/>
          </a:prstGeom>
        </p:spPr>
        <p:txBody>
          <a:bodyPr/>
          <a:lstStyle>
            <a:lvl1pPr eaLnBrk="1">
              <a:defRPr/>
            </a:lvl1pPr>
          </a:lstStyle>
          <a:p>
            <a:endParaRPr lang="en-US" dirty="0">
              <a:solidFill>
                <a:srgbClr val="FFFFFF"/>
              </a:solidFill>
            </a:endParaRPr>
          </a:p>
        </p:txBody>
      </p:sp>
      <p:sp>
        <p:nvSpPr>
          <p:cNvPr id="7" name="Footer Placeholder 6"/>
          <p:cNvSpPr>
            <a:spLocks noGrp="1"/>
          </p:cNvSpPr>
          <p:nvPr>
            <p:ph type="ftr" sz="quarter" idx="13"/>
          </p:nvPr>
        </p:nvSpPr>
        <p:spPr>
          <a:xfrm>
            <a:off x="3451201" y="6519672"/>
            <a:ext cx="4579200" cy="201168"/>
          </a:xfrm>
          <a:prstGeom prst="rect">
            <a:avLst/>
          </a:prstGeom>
        </p:spPr>
        <p:txBody>
          <a:bodyPr/>
          <a:lstStyle>
            <a:lvl1pPr eaLnBrk="1">
              <a:defRPr/>
            </a:lvl1pPr>
          </a:lstStyle>
          <a:p>
            <a:endParaRPr lang="en-US" dirty="0">
              <a:solidFill>
                <a:srgbClr val="FFFFFF"/>
              </a:solidFill>
            </a:endParaRPr>
          </a:p>
        </p:txBody>
      </p:sp>
    </p:spTree>
    <p:extLst>
      <p:ext uri="{BB962C8B-B14F-4D97-AF65-F5344CB8AC3E}">
        <p14:creationId xmlns:p14="http://schemas.microsoft.com/office/powerpoint/2010/main" val="15942601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Empt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27737"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9"/>
                        <a:ext cx="1586" cy="1587"/>
                      </a:xfrm>
                      <a:prstGeom prst="rect">
                        <a:avLst/>
                      </a:prstGeom>
                    </p:spPr>
                  </p:pic>
                </p:oleObj>
              </mc:Fallback>
            </mc:AlternateContent>
          </a:graphicData>
        </a:graphic>
      </p:graphicFrame>
      <p:sp>
        <p:nvSpPr>
          <p:cNvPr id="7" name="Line 11"/>
          <p:cNvSpPr>
            <a:spLocks noChangeShapeType="1"/>
          </p:cNvSpPr>
          <p:nvPr userDrawn="1"/>
        </p:nvSpPr>
        <p:spPr bwMode="auto">
          <a:xfrm>
            <a:off x="607484" y="6245352"/>
            <a:ext cx="10972800" cy="0"/>
          </a:xfrm>
          <a:prstGeom prst="line">
            <a:avLst/>
          </a:prstGeom>
          <a:noFill/>
          <a:ln w="3175">
            <a:solidFill>
              <a:srgbClr val="808080"/>
            </a:solidFill>
            <a:round/>
            <a:headEnd/>
            <a:tailEnd/>
          </a:ln>
          <a:effectLst/>
        </p:spPr>
        <p:txBody>
          <a:bodyPr wrap="none" anchor="ctr"/>
          <a:lstStyle/>
          <a:p>
            <a:endParaRPr lang="en-US" sz="1799" dirty="0">
              <a:solidFill>
                <a:srgbClr val="FFFFFF"/>
              </a:solidFill>
            </a:endParaRPr>
          </a:p>
        </p:txBody>
      </p:sp>
      <p:sp>
        <p:nvSpPr>
          <p:cNvPr id="4" name="Date Placeholder 3"/>
          <p:cNvSpPr>
            <a:spLocks noGrp="1"/>
          </p:cNvSpPr>
          <p:nvPr>
            <p:ph type="dt" sz="half" idx="10"/>
          </p:nvPr>
        </p:nvSpPr>
        <p:spPr>
          <a:xfrm>
            <a:off x="1494739" y="6519672"/>
            <a:ext cx="1370886" cy="201168"/>
          </a:xfrm>
          <a:prstGeom prst="rect">
            <a:avLst/>
          </a:prstGeom>
        </p:spPr>
        <p:txBody>
          <a:bodyPr/>
          <a:lstStyle>
            <a:lvl1pPr eaLnBrk="1">
              <a:defRPr/>
            </a:lvl1pPr>
          </a:lstStyle>
          <a:p>
            <a:endParaRPr lang="en-US" dirty="0">
              <a:solidFill>
                <a:srgbClr val="FFFFFF"/>
              </a:solidFill>
            </a:endParaRPr>
          </a:p>
        </p:txBody>
      </p:sp>
      <p:sp>
        <p:nvSpPr>
          <p:cNvPr id="5" name="Footer Placeholder 4"/>
          <p:cNvSpPr>
            <a:spLocks noGrp="1"/>
          </p:cNvSpPr>
          <p:nvPr>
            <p:ph type="ftr" sz="quarter" idx="11"/>
          </p:nvPr>
        </p:nvSpPr>
        <p:spPr>
          <a:xfrm>
            <a:off x="3451201" y="6519672"/>
            <a:ext cx="4579200" cy="201168"/>
          </a:xfrm>
          <a:prstGeom prst="rect">
            <a:avLst/>
          </a:prstGeom>
        </p:spPr>
        <p:txBody>
          <a:bodyPr/>
          <a:lstStyle>
            <a:lvl1pPr eaLnBrk="1">
              <a:defRPr/>
            </a:lvl1pPr>
          </a:lstStyle>
          <a:p>
            <a:endParaRPr lang="en-US" dirty="0">
              <a:solidFill>
                <a:srgbClr val="FFFFFF"/>
              </a:solidFill>
            </a:endParaRPr>
          </a:p>
        </p:txBody>
      </p:sp>
    </p:spTree>
    <p:extLst>
      <p:ext uri="{BB962C8B-B14F-4D97-AF65-F5344CB8AC3E}">
        <p14:creationId xmlns:p14="http://schemas.microsoft.com/office/powerpoint/2010/main" val="1869530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1_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28761" name="think-cell Slide" r:id="rId4" imgW="360" imgH="360" progId="TCLayout.ActiveDocument.1">
                  <p:embed/>
                </p:oleObj>
              </mc:Choice>
              <mc:Fallback>
                <p:oleObj name="think-cell Slide" r:id="rId4" imgW="360" imgH="360" progId="TCLayout.ActiveDocument.1">
                  <p:embed/>
                  <p:pic>
                    <p:nvPicPr>
                      <p:cNvPr id="2" name="Object 1" hidden="1"/>
                      <p:cNvPicPr/>
                      <p:nvPr/>
                    </p:nvPicPr>
                    <p:blipFill>
                      <a:blip r:embed="rId5"/>
                      <a:stretch>
                        <a:fillRect/>
                      </a:stretch>
                    </p:blipFill>
                    <p:spPr>
                      <a:xfrm>
                        <a:off x="1588" y="1589"/>
                        <a:ext cx="1586" cy="1587"/>
                      </a:xfrm>
                      <a:prstGeom prst="rect">
                        <a:avLst/>
                      </a:prstGeom>
                    </p:spPr>
                  </p:pic>
                </p:oleObj>
              </mc:Fallback>
            </mc:AlternateContent>
          </a:graphicData>
        </a:graphic>
      </p:graphicFrame>
      <p:pic>
        <p:nvPicPr>
          <p:cNvPr id="10" name="Picture 9">
            <a:extLst>
              <a:ext uri="{FF2B5EF4-FFF2-40B4-BE49-F238E27FC236}">
                <a16:creationId xmlns:a16="http://schemas.microsoft.com/office/drawing/2014/main" id="{48B75B4F-C13E-4124-A2A9-0B8CC605761E}"/>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r="-182" b="935"/>
          <a:stretch/>
        </p:blipFill>
        <p:spPr>
          <a:xfrm>
            <a:off x="-1" y="-1"/>
            <a:ext cx="12636347" cy="7028761"/>
          </a:xfrm>
          <a:prstGeom prst="rect">
            <a:avLst/>
          </a:prstGeom>
        </p:spPr>
      </p:pic>
      <p:sp>
        <p:nvSpPr>
          <p:cNvPr id="11" name="Freeform 6">
            <a:extLst>
              <a:ext uri="{FF2B5EF4-FFF2-40B4-BE49-F238E27FC236}">
                <a16:creationId xmlns:a16="http://schemas.microsoft.com/office/drawing/2014/main" id="{4089B8C1-BCFC-4FA3-816D-290A84DBB113}"/>
              </a:ext>
            </a:extLst>
          </p:cNvPr>
          <p:cNvSpPr>
            <a:spLocks/>
          </p:cNvSpPr>
          <p:nvPr userDrawn="1"/>
        </p:nvSpPr>
        <p:spPr bwMode="auto">
          <a:xfrm>
            <a:off x="387411" y="484963"/>
            <a:ext cx="5163157" cy="3700118"/>
          </a:xfrm>
          <a:custGeom>
            <a:avLst/>
            <a:gdLst>
              <a:gd name="T0" fmla="*/ 0 w 3128"/>
              <a:gd name="T1" fmla="*/ 552 h 2114"/>
              <a:gd name="T2" fmla="*/ 0 w 3128"/>
              <a:gd name="T3" fmla="*/ 2114 h 2114"/>
              <a:gd name="T4" fmla="*/ 3128 w 3128"/>
              <a:gd name="T5" fmla="*/ 2114 h 2114"/>
              <a:gd name="T6" fmla="*/ 3128 w 3128"/>
              <a:gd name="T7" fmla="*/ 0 h 2114"/>
              <a:gd name="T8" fmla="*/ 0 w 3128"/>
              <a:gd name="T9" fmla="*/ 552 h 2114"/>
            </a:gdLst>
            <a:ahLst/>
            <a:cxnLst>
              <a:cxn ang="0">
                <a:pos x="T0" y="T1"/>
              </a:cxn>
              <a:cxn ang="0">
                <a:pos x="T2" y="T3"/>
              </a:cxn>
              <a:cxn ang="0">
                <a:pos x="T4" y="T5"/>
              </a:cxn>
              <a:cxn ang="0">
                <a:pos x="T6" y="T7"/>
              </a:cxn>
              <a:cxn ang="0">
                <a:pos x="T8" y="T9"/>
              </a:cxn>
            </a:cxnLst>
            <a:rect l="0" t="0" r="r" b="b"/>
            <a:pathLst>
              <a:path w="3128" h="2114">
                <a:moveTo>
                  <a:pt x="0" y="552"/>
                </a:moveTo>
                <a:lnTo>
                  <a:pt x="0" y="2114"/>
                </a:lnTo>
                <a:lnTo>
                  <a:pt x="3128" y="2114"/>
                </a:lnTo>
                <a:lnTo>
                  <a:pt x="3128" y="0"/>
                </a:lnTo>
                <a:lnTo>
                  <a:pt x="0" y="552"/>
                </a:lnTo>
                <a:close/>
              </a:path>
            </a:pathLst>
          </a:custGeom>
          <a:solidFill>
            <a:srgbClr val="FFE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0817" tIns="50408" rIns="100817" bIns="50408" numCol="1" anchor="t" anchorCtr="0" compatLnSpc="1">
            <a:prstTxWarp prst="textNoShape">
              <a:avLst/>
            </a:prstTxWarp>
          </a:bodyPr>
          <a:lstStyle/>
          <a:p>
            <a:endParaRPr lang="en-US" sz="1213" dirty="0"/>
          </a:p>
        </p:txBody>
      </p:sp>
    </p:spTree>
    <p:extLst>
      <p:ext uri="{BB962C8B-B14F-4D97-AF65-F5344CB8AC3E}">
        <p14:creationId xmlns:p14="http://schemas.microsoft.com/office/powerpoint/2010/main" val="27644756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SubTitle Sl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nvPr>
        </p:nvGraphicFramePr>
        <p:xfrm>
          <a:off x="1224" y="1223"/>
          <a:ext cx="1221" cy="1221"/>
        </p:xfrm>
        <a:graphic>
          <a:graphicData uri="http://schemas.openxmlformats.org/presentationml/2006/ole">
            <mc:AlternateContent xmlns:mc="http://schemas.openxmlformats.org/markup-compatibility/2006">
              <mc:Choice xmlns:v="urn:schemas-microsoft-com:vml" Requires="v">
                <p:oleObj spid="_x0000_s29785" name="think-cell Slide" r:id="rId4" imgW="270" imgH="270" progId="TCLayout.ActiveDocument.1">
                  <p:embed/>
                </p:oleObj>
              </mc:Choice>
              <mc:Fallback>
                <p:oleObj name="think-cell Slide" r:id="rId4" imgW="270" imgH="270" progId="TCLayout.ActiveDocument.1">
                  <p:embed/>
                  <p:pic>
                    <p:nvPicPr>
                      <p:cNvPr id="5" name="Object 4" hidden="1"/>
                      <p:cNvPicPr/>
                      <p:nvPr/>
                    </p:nvPicPr>
                    <p:blipFill>
                      <a:blip r:embed="rId5"/>
                      <a:stretch>
                        <a:fillRect/>
                      </a:stretch>
                    </p:blipFill>
                    <p:spPr>
                      <a:xfrm>
                        <a:off x="1224" y="1223"/>
                        <a:ext cx="1221" cy="1221"/>
                      </a:xfrm>
                      <a:prstGeom prst="rect">
                        <a:avLst/>
                      </a:prstGeom>
                    </p:spPr>
                  </p:pic>
                </p:oleObj>
              </mc:Fallback>
            </mc:AlternateContent>
          </a:graphicData>
        </a:graphic>
      </p:graphicFrame>
      <p:sp>
        <p:nvSpPr>
          <p:cNvPr id="2" name="Holder 2"/>
          <p:cNvSpPr>
            <a:spLocks noGrp="1"/>
          </p:cNvSpPr>
          <p:nvPr>
            <p:ph type="ctrTitle"/>
          </p:nvPr>
        </p:nvSpPr>
        <p:spPr>
          <a:xfrm>
            <a:off x="218945" y="1046769"/>
            <a:ext cx="1903454" cy="1478866"/>
          </a:xfrm>
          <a:prstGeom prst="rect">
            <a:avLst/>
          </a:prstGeom>
        </p:spPr>
        <p:txBody>
          <a:bodyPr wrap="square" lIns="0" tIns="0" rIns="0" bIns="0">
            <a:noAutofit/>
          </a:bodyPr>
          <a:lstStyle>
            <a:lvl1pPr algn="l" eaLnBrk="1">
              <a:lnSpc>
                <a:spcPct val="90000"/>
              </a:lnSpc>
              <a:defRPr sz="2460" b="1">
                <a:solidFill>
                  <a:schemeClr val="bg1"/>
                </a:solidFill>
                <a:latin typeface="+mj-lt"/>
                <a:cs typeface="EYInterstate Light"/>
              </a:defRPr>
            </a:lvl1pPr>
          </a:lstStyle>
          <a:p>
            <a:endParaRPr lang="en-US" dirty="0"/>
          </a:p>
        </p:txBody>
      </p:sp>
    </p:spTree>
    <p:extLst>
      <p:ext uri="{BB962C8B-B14F-4D97-AF65-F5344CB8AC3E}">
        <p14:creationId xmlns:p14="http://schemas.microsoft.com/office/powerpoint/2010/main" val="4009398245"/>
      </p:ext>
    </p:extLst>
  </p:cSld>
  <p:clrMapOvr>
    <a:masterClrMapping/>
  </p:clrMapOvr>
  <p:transition spd="slow">
    <p:push di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7_Cover">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1"/>
          <a:ext cx="1586" cy="1587"/>
        </p:xfrm>
        <a:graphic>
          <a:graphicData uri="http://schemas.openxmlformats.org/presentationml/2006/ole">
            <mc:AlternateContent xmlns:mc="http://schemas.openxmlformats.org/markup-compatibility/2006">
              <mc:Choice xmlns:v="urn:schemas-microsoft-com:vml" Requires="v">
                <p:oleObj spid="_x0000_s30809"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1"/>
                        <a:ext cx="1586" cy="1587"/>
                      </a:xfrm>
                      <a:prstGeom prst="rect">
                        <a:avLst/>
                      </a:prstGeom>
                    </p:spPr>
                  </p:pic>
                </p:oleObj>
              </mc:Fallback>
            </mc:AlternateContent>
          </a:graphicData>
        </a:graphic>
      </p:graphicFrame>
      <p:sp>
        <p:nvSpPr>
          <p:cNvPr id="4" name="Rektangel 3" hidden="1"/>
          <p:cNvSpPr/>
          <p:nvPr userDrawn="1">
            <p:custDataLst>
              <p:tags r:id="rId3"/>
            </p:custDataLst>
          </p:nvPr>
        </p:nvSpPr>
        <p:spPr>
          <a:xfrm>
            <a:off x="0" y="0"/>
            <a:ext cx="158667"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eaLnBrk="1">
              <a:lnSpc>
                <a:spcPct val="85000"/>
              </a:lnSpc>
              <a:spcBef>
                <a:spcPct val="0"/>
              </a:spcBef>
              <a:spcAft>
                <a:spcPct val="0"/>
              </a:spcAft>
            </a:pPr>
            <a:endParaRPr lang="en-US" sz="3198" b="1" i="0" baseline="0" dirty="0">
              <a:solidFill>
                <a:srgbClr val="FFFFFF"/>
              </a:solidFill>
              <a:latin typeface="Arial" panose="020B0604020202020204" pitchFamily="34" charset="0"/>
              <a:ea typeface="+mn-ea"/>
              <a:cs typeface="+mn-cs"/>
              <a:sym typeface="Arial" panose="020B0604020202020204" pitchFamily="34" charset="0"/>
            </a:endParaRPr>
          </a:p>
        </p:txBody>
      </p:sp>
      <p:grpSp>
        <p:nvGrpSpPr>
          <p:cNvPr id="16" name="Group 15"/>
          <p:cNvGrpSpPr>
            <a:grpSpLocks noChangeAspect="1"/>
          </p:cNvGrpSpPr>
          <p:nvPr userDrawn="1"/>
        </p:nvGrpSpPr>
        <p:grpSpPr>
          <a:xfrm>
            <a:off x="10518952" y="5359402"/>
            <a:ext cx="1448794" cy="1358839"/>
            <a:chOff x="11046411" y="5848715"/>
            <a:chExt cx="927568" cy="869523"/>
          </a:xfrm>
        </p:grpSpPr>
        <p:sp>
          <p:nvSpPr>
            <p:cNvPr id="17" name="Oval 16"/>
            <p:cNvSpPr/>
            <p:nvPr userDrawn="1"/>
          </p:nvSpPr>
          <p:spPr>
            <a:xfrm>
              <a:off x="11450444" y="5848715"/>
              <a:ext cx="523535" cy="523535"/>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198" dirty="0">
                <a:solidFill>
                  <a:srgbClr val="000000"/>
                </a:solidFill>
              </a:endParaRPr>
            </a:p>
          </p:txBody>
        </p:sp>
        <p:sp>
          <p:nvSpPr>
            <p:cNvPr id="19" name="Oval 18"/>
            <p:cNvSpPr>
              <a:spLocks noChangeAspect="1"/>
            </p:cNvSpPr>
            <p:nvPr userDrawn="1"/>
          </p:nvSpPr>
          <p:spPr>
            <a:xfrm>
              <a:off x="11046411" y="5993832"/>
              <a:ext cx="724407" cy="724406"/>
            </a:xfrm>
            <a:prstGeom prst="ellipse">
              <a:avLst/>
            </a:prstGeom>
            <a:solidFill>
              <a:srgbClr val="F0F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198" dirty="0">
                <a:solidFill>
                  <a:srgbClr val="000000"/>
                </a:solidFill>
              </a:endParaRPr>
            </a:p>
          </p:txBody>
        </p:sp>
        <p:pic>
          <p:nvPicPr>
            <p:cNvPr id="20" name="Picture 1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248663" y="6142842"/>
              <a:ext cx="363951" cy="426387"/>
            </a:xfrm>
            <a:prstGeom prst="rect">
              <a:avLst/>
            </a:prstGeom>
          </p:spPr>
        </p:pic>
      </p:grpSp>
      <p:cxnSp>
        <p:nvCxnSpPr>
          <p:cNvPr id="21" name="Straight Connector 20"/>
          <p:cNvCxnSpPr/>
          <p:nvPr userDrawn="1"/>
        </p:nvCxnSpPr>
        <p:spPr>
          <a:xfrm>
            <a:off x="1275243" y="2491219"/>
            <a:ext cx="5433170" cy="0"/>
          </a:xfrm>
          <a:prstGeom prst="line">
            <a:avLst/>
          </a:prstGeom>
          <a:ln w="38100">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22" name="Flowchart: Manual Input 21"/>
          <p:cNvSpPr>
            <a:spLocks noChangeAspect="1"/>
          </p:cNvSpPr>
          <p:nvPr userDrawn="1"/>
        </p:nvSpPr>
        <p:spPr>
          <a:xfrm rot="16200000" flipV="1">
            <a:off x="1133168" y="1733065"/>
            <a:ext cx="900228" cy="616080"/>
          </a:xfrm>
          <a:prstGeom prst="flowChartManualInput">
            <a:avLst/>
          </a:prstGeom>
          <a:solidFill>
            <a:schemeClr val="accent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endParaRPr lang="en-US" sz="1998" b="1" dirty="0">
              <a:solidFill>
                <a:srgbClr val="FFFFFF"/>
              </a:solidFill>
            </a:endParaRPr>
          </a:p>
        </p:txBody>
      </p:sp>
      <p:sp>
        <p:nvSpPr>
          <p:cNvPr id="23" name="Title Placeholder 1"/>
          <p:cNvSpPr>
            <a:spLocks noGrp="1"/>
          </p:cNvSpPr>
          <p:nvPr>
            <p:ph type="title"/>
          </p:nvPr>
        </p:nvSpPr>
        <p:spPr>
          <a:xfrm>
            <a:off x="1922310" y="1368240"/>
            <a:ext cx="6083049" cy="957322"/>
          </a:xfrm>
          <a:prstGeom prst="rect">
            <a:avLst/>
          </a:prstGeom>
          <a:noFill/>
          <a:ln w="9525">
            <a:noFill/>
          </a:ln>
        </p:spPr>
        <p:style>
          <a:lnRef idx="2">
            <a:schemeClr val="accent1">
              <a:shade val="50000"/>
            </a:schemeClr>
          </a:lnRef>
          <a:fillRef idx="1">
            <a:schemeClr val="accent1"/>
          </a:fillRef>
          <a:effectRef idx="0">
            <a:schemeClr val="accent1"/>
          </a:effectRef>
          <a:fontRef idx="minor"/>
        </p:style>
        <p:txBody>
          <a:bodyPr vert="horz" lIns="90000" tIns="0" rIns="90000" bIns="36000" rtlCol="0" anchor="ctr" anchorCtr="0">
            <a:noAutofit/>
          </a:bodyPr>
          <a:lstStyle>
            <a:lvl1pPr>
              <a:defRPr sz="3198">
                <a:solidFill>
                  <a:schemeClr val="bg1"/>
                </a:solidFill>
              </a:defRPr>
            </a:lvl1pPr>
          </a:lstStyle>
          <a:p>
            <a:pPr marL="0" lvl="0"/>
            <a:r>
              <a:rPr lang="en-US" dirty="0"/>
              <a:t>Click to edit Master title style</a:t>
            </a:r>
          </a:p>
        </p:txBody>
      </p:sp>
      <p:sp>
        <p:nvSpPr>
          <p:cNvPr id="13" name="Subtitle 2"/>
          <p:cNvSpPr>
            <a:spLocks noGrp="1"/>
          </p:cNvSpPr>
          <p:nvPr>
            <p:ph type="subTitle" idx="1"/>
          </p:nvPr>
        </p:nvSpPr>
        <p:spPr>
          <a:xfrm>
            <a:off x="2046186" y="2094833"/>
            <a:ext cx="7220000" cy="276999"/>
          </a:xfrm>
        </p:spPr>
        <p:txBody>
          <a:bodyPr>
            <a:spAutoFit/>
          </a:bodyPr>
          <a:lstStyle>
            <a:lvl1pPr marL="0" indent="0">
              <a:buNone/>
              <a:defRPr lang="en-GB" sz="1799" dirty="0">
                <a:solidFill>
                  <a:schemeClr val="tx1"/>
                </a:solidFill>
              </a:defRPr>
            </a:lvl1pPr>
          </a:lstStyle>
          <a:p>
            <a:pPr marL="0" lvl="0"/>
            <a:r>
              <a:rPr lang="en-US" dirty="0"/>
              <a:t>Click to edit Master subtitle style</a:t>
            </a:r>
          </a:p>
        </p:txBody>
      </p:sp>
    </p:spTree>
    <p:extLst>
      <p:ext uri="{BB962C8B-B14F-4D97-AF65-F5344CB8AC3E}">
        <p14:creationId xmlns:p14="http://schemas.microsoft.com/office/powerpoint/2010/main" val="28706081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2"/>
            </p:custData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spid="_x0000_s31833" name="think-cell Slide" r:id="rId5" imgW="395" imgH="394" progId="TCLayout.ActiveDocument.1">
                  <p:embed/>
                </p:oleObj>
              </mc:Choice>
              <mc:Fallback>
                <p:oleObj name="think-cell Slide" r:id="rId5" imgW="395" imgH="394" progId="TCLayout.ActiveDocument.1">
                  <p:embed/>
                  <p:pic>
                    <p:nvPicPr>
                      <p:cNvPr id="5" name="Objekt 4" hidden="1"/>
                      <p:cNvPicPr/>
                      <p:nvPr/>
                    </p:nvPicPr>
                    <p:blipFill>
                      <a:blip r:embed="rId6"/>
                      <a:stretch>
                        <a:fillRect/>
                      </a:stretch>
                    </p:blipFill>
                    <p:spPr>
                      <a:xfrm>
                        <a:off x="1587" y="1588"/>
                        <a:ext cx="1587" cy="1588"/>
                      </a:xfrm>
                      <a:prstGeom prst="rect">
                        <a:avLst/>
                      </a:prstGeom>
                    </p:spPr>
                  </p:pic>
                </p:oleObj>
              </mc:Fallback>
            </mc:AlternateContent>
          </a:graphicData>
        </a:graphic>
      </p:graphicFrame>
      <p:sp>
        <p:nvSpPr>
          <p:cNvPr id="2" name="Rektangel 1" hidden="1"/>
          <p:cNvSpPr/>
          <p:nvPr userDrawn="1">
            <p:custDataLst>
              <p:tags r:id="rId3"/>
            </p:custDataLst>
          </p:nvPr>
        </p:nvSpPr>
        <p:spPr>
          <a:xfrm>
            <a:off x="0" y="0"/>
            <a:ext cx="158667"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eaLnBrk="1">
              <a:lnSpc>
                <a:spcPct val="85000"/>
              </a:lnSpc>
              <a:spcBef>
                <a:spcPct val="0"/>
              </a:spcBef>
              <a:spcAft>
                <a:spcPct val="0"/>
              </a:spcAft>
            </a:pPr>
            <a:endParaRPr lang="en-US" sz="2999"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1494739" y="6519672"/>
            <a:ext cx="1370886" cy="201168"/>
          </a:xfrm>
          <a:prstGeom prst="rect">
            <a:avLst/>
          </a:prstGeom>
        </p:spPr>
        <p:txBody>
          <a:bodyPr/>
          <a:lstStyle/>
          <a:p>
            <a:r>
              <a:rPr lang="en-US" dirty="0">
                <a:solidFill>
                  <a:srgbClr val="FFFFFF"/>
                </a:solidFill>
              </a:rPr>
              <a:t>February 2018</a:t>
            </a:r>
          </a:p>
        </p:txBody>
      </p:sp>
      <p:sp>
        <p:nvSpPr>
          <p:cNvPr id="4" name="Footer Placeholder 3"/>
          <p:cNvSpPr>
            <a:spLocks noGrp="1"/>
          </p:cNvSpPr>
          <p:nvPr>
            <p:ph type="ftr" sz="quarter" idx="11"/>
          </p:nvPr>
        </p:nvSpPr>
        <p:spPr>
          <a:xfrm>
            <a:off x="3451201" y="6519672"/>
            <a:ext cx="4579200" cy="201168"/>
          </a:xfrm>
          <a:prstGeom prst="rect">
            <a:avLst/>
          </a:prstGeom>
        </p:spPr>
        <p:txBody>
          <a:bodyPr/>
          <a:lstStyle/>
          <a:p>
            <a:r>
              <a:rPr lang="en-US" dirty="0">
                <a:solidFill>
                  <a:srgbClr val="FFFFFF"/>
                </a:solidFill>
              </a:rPr>
              <a:t>Agile organization design</a:t>
            </a:r>
          </a:p>
        </p:txBody>
      </p:sp>
      <p:sp>
        <p:nvSpPr>
          <p:cNvPr id="11" name="Line 11"/>
          <p:cNvSpPr>
            <a:spLocks noChangeShapeType="1"/>
          </p:cNvSpPr>
          <p:nvPr userDrawn="1"/>
        </p:nvSpPr>
        <p:spPr bwMode="auto">
          <a:xfrm>
            <a:off x="0" y="6242400"/>
            <a:ext cx="12192000" cy="0"/>
          </a:xfrm>
          <a:prstGeom prst="line">
            <a:avLst/>
          </a:prstGeom>
          <a:noFill/>
          <a:ln w="3175">
            <a:solidFill>
              <a:schemeClr val="accent1">
                <a:lumMod val="50000"/>
              </a:schemeClr>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FFFFFF"/>
              </a:solidFill>
            </a:endParaRPr>
          </a:p>
        </p:txBody>
      </p:sp>
      <p:sp>
        <p:nvSpPr>
          <p:cNvPr id="15" name="Title Placeholder 1"/>
          <p:cNvSpPr>
            <a:spLocks noGrp="1"/>
          </p:cNvSpPr>
          <p:nvPr>
            <p:ph type="title"/>
          </p:nvPr>
        </p:nvSpPr>
        <p:spPr>
          <a:xfrm>
            <a:off x="457200" y="229119"/>
            <a:ext cx="11277600" cy="619566"/>
          </a:xfrm>
          <a:prstGeom prst="rect">
            <a:avLst/>
          </a:prstGeom>
        </p:spPr>
        <p:txBody>
          <a:bodyPr vert="horz" lIns="0" tIns="0" rIns="0" bIns="0" rtlCol="0" anchor="t" anchorCtr="0">
            <a:noAutofit/>
          </a:bodyPr>
          <a:lstStyle/>
          <a:p>
            <a:r>
              <a:rPr lang="en-US" dirty="0"/>
              <a:t>Click to edit Master title style</a:t>
            </a:r>
          </a:p>
        </p:txBody>
      </p:sp>
    </p:spTree>
    <p:extLst>
      <p:ext uri="{BB962C8B-B14F-4D97-AF65-F5344CB8AC3E}">
        <p14:creationId xmlns:p14="http://schemas.microsoft.com/office/powerpoint/2010/main" val="308937139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2118" y="1591"/>
          <a:ext cx="2116" cy="1587"/>
        </p:xfrm>
        <a:graphic>
          <a:graphicData uri="http://schemas.openxmlformats.org/presentationml/2006/ole">
            <mc:AlternateContent xmlns:mc="http://schemas.openxmlformats.org/markup-compatibility/2006">
              <mc:Choice xmlns:v="urn:schemas-microsoft-com:vml" Requires="v">
                <p:oleObj spid="_x0000_s32857" name="think-cell Slide" r:id="rId5" imgW="216" imgH="216" progId="TCLayout.ActiveDocument.1">
                  <p:embed/>
                </p:oleObj>
              </mc:Choice>
              <mc:Fallback>
                <p:oleObj name="think-cell Slide" r:id="rId5" imgW="216" imgH="216" progId="TCLayout.ActiveDocument.1">
                  <p:embed/>
                  <p:pic>
                    <p:nvPicPr>
                      <p:cNvPr id="4" name="Object 3" hidden="1"/>
                      <p:cNvPicPr/>
                      <p:nvPr/>
                    </p:nvPicPr>
                    <p:blipFill>
                      <a:blip r:embed="rId6"/>
                      <a:stretch>
                        <a:fillRect/>
                      </a:stretch>
                    </p:blipFill>
                    <p:spPr>
                      <a:xfrm>
                        <a:off x="2118" y="1591"/>
                        <a:ext cx="2116" cy="1587"/>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667"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eaLnBrk="1">
              <a:lnSpc>
                <a:spcPct val="85000"/>
              </a:lnSpc>
              <a:spcBef>
                <a:spcPct val="0"/>
              </a:spcBef>
              <a:spcAft>
                <a:spcPct val="0"/>
              </a:spcAft>
            </a:pPr>
            <a:endParaRPr lang="en-US" sz="2999"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Line 10"/>
          <p:cNvSpPr>
            <a:spLocks noChangeShapeType="1"/>
          </p:cNvSpPr>
          <p:nvPr userDrawn="1"/>
        </p:nvSpPr>
        <p:spPr bwMode="auto">
          <a:xfrm>
            <a:off x="609601"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cs typeface="Arial" pitchFamily="34" charset="0"/>
            </a:endParaRPr>
          </a:p>
        </p:txBody>
      </p:sp>
      <p:sp>
        <p:nvSpPr>
          <p:cNvPr id="8" name="Line 11"/>
          <p:cNvSpPr>
            <a:spLocks noChangeShapeType="1"/>
          </p:cNvSpPr>
          <p:nvPr userDrawn="1"/>
        </p:nvSpPr>
        <p:spPr bwMode="auto">
          <a:xfrm>
            <a:off x="609601"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cs typeface="Arial" pitchFamily="34" charset="0"/>
            </a:endParaRPr>
          </a:p>
        </p:txBody>
      </p:sp>
      <p:sp>
        <p:nvSpPr>
          <p:cNvPr id="6" name="Title 5"/>
          <p:cNvSpPr>
            <a:spLocks noGrp="1"/>
          </p:cNvSpPr>
          <p:nvPr>
            <p:ph type="title"/>
          </p:nvPr>
        </p:nvSpPr>
        <p:spPr>
          <a:xfrm>
            <a:off x="609601" y="201600"/>
            <a:ext cx="10977033" cy="860400"/>
          </a:xfrm>
          <a:prstGeom prst="rect">
            <a:avLst/>
          </a:prstGeom>
        </p:spPr>
        <p:txBody>
          <a:bodyPr/>
          <a:lstStyle/>
          <a:p>
            <a:r>
              <a:rPr lang="en-US" dirty="0"/>
              <a:t>Click to edit Master title style</a:t>
            </a:r>
          </a:p>
        </p:txBody>
      </p:sp>
      <p:sp>
        <p:nvSpPr>
          <p:cNvPr id="2" name="Date Placeholder 1"/>
          <p:cNvSpPr>
            <a:spLocks noGrp="1"/>
          </p:cNvSpPr>
          <p:nvPr>
            <p:ph type="dt" sz="half" idx="10"/>
          </p:nvPr>
        </p:nvSpPr>
        <p:spPr>
          <a:xfrm>
            <a:off x="1623723" y="6496184"/>
            <a:ext cx="1584960" cy="201168"/>
          </a:xfrm>
          <a:prstGeom prst="rect">
            <a:avLst/>
          </a:prstGeom>
        </p:spPr>
        <p:txBody>
          <a:bodyPr/>
          <a:lstStyle>
            <a:lvl1pPr eaLnBrk="1">
              <a:defRPr/>
            </a:lvl1pPr>
          </a:lstStyle>
          <a:p>
            <a:endParaRPr lang="en-US" dirty="0">
              <a:solidFill>
                <a:srgbClr val="000000"/>
              </a:solidFill>
            </a:endParaRPr>
          </a:p>
        </p:txBody>
      </p:sp>
      <p:sp>
        <p:nvSpPr>
          <p:cNvPr id="3" name="Footer Placeholder 2"/>
          <p:cNvSpPr>
            <a:spLocks noGrp="1"/>
          </p:cNvSpPr>
          <p:nvPr>
            <p:ph type="ftr" sz="quarter" idx="11"/>
          </p:nvPr>
        </p:nvSpPr>
        <p:spPr>
          <a:xfrm>
            <a:off x="3451201" y="6496184"/>
            <a:ext cx="4579200" cy="201168"/>
          </a:xfrm>
          <a:prstGeom prst="rect">
            <a:avLst/>
          </a:prstGeom>
        </p:spPr>
        <p:txBody>
          <a:bodyPr/>
          <a:lstStyle>
            <a:lvl1pPr eaLnBrk="1">
              <a:defRPr/>
            </a:lvl1pPr>
          </a:lstStyle>
          <a:p>
            <a:endParaRPr lang="en-US" dirty="0">
              <a:solidFill>
                <a:srgbClr val="000000"/>
              </a:solidFill>
            </a:endParaRPr>
          </a:p>
        </p:txBody>
      </p:sp>
    </p:spTree>
    <p:extLst>
      <p:ext uri="{BB962C8B-B14F-4D97-AF65-F5344CB8AC3E}">
        <p14:creationId xmlns:p14="http://schemas.microsoft.com/office/powerpoint/2010/main" val="25017430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Title only, no lin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33881"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9"/>
                        <a:ext cx="1586" cy="1587"/>
                      </a:xfrm>
                      <a:prstGeom prst="rect">
                        <a:avLst/>
                      </a:prstGeom>
                    </p:spPr>
                  </p:pic>
                </p:oleObj>
              </mc:Fallback>
            </mc:AlternateContent>
          </a:graphicData>
        </a:graphic>
      </p:graphicFrame>
      <p:sp>
        <p:nvSpPr>
          <p:cNvPr id="4" name="Rektangel 3" hidden="1"/>
          <p:cNvSpPr/>
          <p:nvPr userDrawn="1">
            <p:custDataLst>
              <p:tags r:id="rId3"/>
            </p:custDataLst>
          </p:nvPr>
        </p:nvSpPr>
        <p:spPr>
          <a:xfrm>
            <a:off x="0" y="0"/>
            <a:ext cx="158667"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eaLnBrk="1">
              <a:lnSpc>
                <a:spcPct val="85000"/>
              </a:lnSpc>
              <a:spcBef>
                <a:spcPct val="0"/>
              </a:spcBef>
              <a:spcAft>
                <a:spcPct val="0"/>
              </a:spcAft>
            </a:pPr>
            <a:endParaRPr lang="en-US" sz="2999"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8" name="Line 11"/>
          <p:cNvSpPr>
            <a:spLocks noChangeShapeType="1"/>
          </p:cNvSpPr>
          <p:nvPr userDrawn="1"/>
        </p:nvSpPr>
        <p:spPr bwMode="auto">
          <a:xfrm>
            <a:off x="609601"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FFFFFF"/>
              </a:solidFill>
            </a:endParaRPr>
          </a:p>
        </p:txBody>
      </p:sp>
      <p:sp>
        <p:nvSpPr>
          <p:cNvPr id="6" name="Date Placeholder 5"/>
          <p:cNvSpPr>
            <a:spLocks noGrp="1"/>
          </p:cNvSpPr>
          <p:nvPr>
            <p:ph type="dt" sz="half" idx="10"/>
          </p:nvPr>
        </p:nvSpPr>
        <p:spPr>
          <a:xfrm>
            <a:off x="1494739" y="6519672"/>
            <a:ext cx="1370886" cy="201168"/>
          </a:xfrm>
          <a:prstGeom prst="rect">
            <a:avLst/>
          </a:prstGeom>
        </p:spPr>
        <p:txBody>
          <a:bodyPr/>
          <a:lstStyle>
            <a:lvl1pPr eaLnBrk="1">
              <a:defRPr/>
            </a:lvl1pPr>
          </a:lstStyle>
          <a:p>
            <a:endParaRPr lang="en-US" dirty="0">
              <a:solidFill>
                <a:srgbClr val="FFFFFF"/>
              </a:solidFill>
            </a:endParaRPr>
          </a:p>
        </p:txBody>
      </p:sp>
      <p:sp>
        <p:nvSpPr>
          <p:cNvPr id="9" name="Footer Placeholder 8"/>
          <p:cNvSpPr>
            <a:spLocks noGrp="1"/>
          </p:cNvSpPr>
          <p:nvPr>
            <p:ph type="ftr" sz="quarter" idx="11"/>
          </p:nvPr>
        </p:nvSpPr>
        <p:spPr>
          <a:xfrm>
            <a:off x="3451201" y="6519672"/>
            <a:ext cx="4579200" cy="201168"/>
          </a:xfrm>
          <a:prstGeom prst="rect">
            <a:avLst/>
          </a:prstGeom>
        </p:spPr>
        <p:txBody>
          <a:bodyPr/>
          <a:lstStyle>
            <a:lvl1pPr eaLnBrk="1">
              <a:defRPr/>
            </a:lvl1pPr>
          </a:lstStyle>
          <a:p>
            <a:endParaRPr lang="en-US" dirty="0">
              <a:solidFill>
                <a:srgbClr val="FFFFFF"/>
              </a:solidFill>
            </a:endParaRPr>
          </a:p>
        </p:txBody>
      </p:sp>
    </p:spTree>
    <p:extLst>
      <p:ext uri="{BB962C8B-B14F-4D97-AF65-F5344CB8AC3E}">
        <p14:creationId xmlns:p14="http://schemas.microsoft.com/office/powerpoint/2010/main" val="784986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940C1C-E499-4EE9-8945-B7F776F886FF}"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DEC6CD-E9F6-467B-9C1C-A14B91179A95}" type="slidenum">
              <a:rPr lang="en-US" smtClean="0"/>
              <a:t>‹#›</a:t>
            </a:fld>
            <a:endParaRPr lang="en-US"/>
          </a:p>
        </p:txBody>
      </p:sp>
    </p:spTree>
    <p:extLst>
      <p:ext uri="{BB962C8B-B14F-4D97-AF65-F5344CB8AC3E}">
        <p14:creationId xmlns:p14="http://schemas.microsoft.com/office/powerpoint/2010/main" val="8393994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Key statem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34905" name="think-cell Slide" r:id="rId4" imgW="216" imgH="216" progId="TCLayout.ActiveDocument.1">
                  <p:embed/>
                </p:oleObj>
              </mc:Choice>
              <mc:Fallback>
                <p:oleObj name="think-cell Slide" r:id="rId4" imgW="216" imgH="216" progId="TCLayout.ActiveDocument.1">
                  <p:embed/>
                  <p:pic>
                    <p:nvPicPr>
                      <p:cNvPr id="2" name="Object 1" hidden="1"/>
                      <p:cNvPicPr/>
                      <p:nvPr/>
                    </p:nvPicPr>
                    <p:blipFill>
                      <a:blip r:embed="rId5"/>
                      <a:stretch>
                        <a:fillRect/>
                      </a:stretch>
                    </p:blipFill>
                    <p:spPr>
                      <a:xfrm>
                        <a:off x="1588" y="1589"/>
                        <a:ext cx="1586" cy="1587"/>
                      </a:xfrm>
                      <a:prstGeom prst="rect">
                        <a:avLst/>
                      </a:prstGeom>
                    </p:spPr>
                  </p:pic>
                </p:oleObj>
              </mc:Fallback>
            </mc:AlternateContent>
          </a:graphicData>
        </a:graphic>
      </p:graphicFrame>
      <p:sp>
        <p:nvSpPr>
          <p:cNvPr id="3" name="Text Placeholder 2"/>
          <p:cNvSpPr>
            <a:spLocks noGrp="1"/>
          </p:cNvSpPr>
          <p:nvPr>
            <p:ph type="body" sz="quarter" idx="11" hasCustomPrompt="1"/>
          </p:nvPr>
        </p:nvSpPr>
        <p:spPr>
          <a:xfrm>
            <a:off x="607486" y="1025527"/>
            <a:ext cx="10972800" cy="1643063"/>
          </a:xfrm>
        </p:spPr>
        <p:txBody>
          <a:bodyPr/>
          <a:lstStyle>
            <a:lvl1pPr marL="0" indent="0" algn="l">
              <a:lnSpc>
                <a:spcPct val="85000"/>
              </a:lnSpc>
              <a:spcBef>
                <a:spcPts val="0"/>
              </a:spcBef>
              <a:buNone/>
              <a:defRPr sz="4998" b="1">
                <a:solidFill>
                  <a:schemeClr val="bg2"/>
                </a:solidFill>
                <a:latin typeface="+mn-lt"/>
              </a:defRPr>
            </a:lvl1pPr>
            <a:lvl2pPr marL="0" indent="0">
              <a:buNone/>
              <a:defRPr/>
            </a:lvl2pPr>
            <a:lvl3pPr marL="0" indent="0">
              <a:buNone/>
              <a:defRPr/>
            </a:lvl3pPr>
            <a:lvl4pPr marL="0" indent="0">
              <a:buNone/>
              <a:defRPr/>
            </a:lvl4pPr>
            <a:lvl5pPr marL="0" indent="0">
              <a:buNone/>
              <a:defRPr/>
            </a:lvl5pPr>
          </a:lstStyle>
          <a:p>
            <a:pPr lvl="0"/>
            <a:r>
              <a:rPr lang="en-US" dirty="0"/>
              <a:t>Click to edit Master text styles</a:t>
            </a:r>
          </a:p>
        </p:txBody>
      </p:sp>
      <p:sp>
        <p:nvSpPr>
          <p:cNvPr id="5" name="Line 11"/>
          <p:cNvSpPr>
            <a:spLocks noChangeShapeType="1"/>
          </p:cNvSpPr>
          <p:nvPr userDrawn="1"/>
        </p:nvSpPr>
        <p:spPr bwMode="auto">
          <a:xfrm>
            <a:off x="609601"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FFFFFF"/>
              </a:solidFill>
            </a:endParaRPr>
          </a:p>
        </p:txBody>
      </p:sp>
      <p:sp>
        <p:nvSpPr>
          <p:cNvPr id="6" name="Date Placeholder 5"/>
          <p:cNvSpPr>
            <a:spLocks noGrp="1"/>
          </p:cNvSpPr>
          <p:nvPr>
            <p:ph type="dt" sz="half" idx="12"/>
          </p:nvPr>
        </p:nvSpPr>
        <p:spPr>
          <a:xfrm>
            <a:off x="1494739" y="6519672"/>
            <a:ext cx="1370886" cy="201168"/>
          </a:xfrm>
          <a:prstGeom prst="rect">
            <a:avLst/>
          </a:prstGeom>
        </p:spPr>
        <p:txBody>
          <a:bodyPr/>
          <a:lstStyle>
            <a:lvl1pPr eaLnBrk="1">
              <a:defRPr/>
            </a:lvl1pPr>
          </a:lstStyle>
          <a:p>
            <a:endParaRPr lang="en-US" dirty="0">
              <a:solidFill>
                <a:srgbClr val="FFFFFF"/>
              </a:solidFill>
            </a:endParaRPr>
          </a:p>
        </p:txBody>
      </p:sp>
      <p:sp>
        <p:nvSpPr>
          <p:cNvPr id="7" name="Footer Placeholder 6"/>
          <p:cNvSpPr>
            <a:spLocks noGrp="1"/>
          </p:cNvSpPr>
          <p:nvPr>
            <p:ph type="ftr" sz="quarter" idx="13"/>
          </p:nvPr>
        </p:nvSpPr>
        <p:spPr>
          <a:xfrm>
            <a:off x="3451201" y="6519672"/>
            <a:ext cx="4579200" cy="201168"/>
          </a:xfrm>
          <a:prstGeom prst="rect">
            <a:avLst/>
          </a:prstGeom>
        </p:spPr>
        <p:txBody>
          <a:bodyPr/>
          <a:lstStyle>
            <a:lvl1pPr eaLnBrk="1">
              <a:defRPr/>
            </a:lvl1pPr>
          </a:lstStyle>
          <a:p>
            <a:endParaRPr lang="en-US" dirty="0">
              <a:solidFill>
                <a:srgbClr val="FFFFFF"/>
              </a:solidFill>
            </a:endParaRPr>
          </a:p>
        </p:txBody>
      </p:sp>
    </p:spTree>
    <p:extLst>
      <p:ext uri="{BB962C8B-B14F-4D97-AF65-F5344CB8AC3E}">
        <p14:creationId xmlns:p14="http://schemas.microsoft.com/office/powerpoint/2010/main" val="2971822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Empt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3592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9"/>
                        <a:ext cx="1586" cy="1587"/>
                      </a:xfrm>
                      <a:prstGeom prst="rect">
                        <a:avLst/>
                      </a:prstGeom>
                    </p:spPr>
                  </p:pic>
                </p:oleObj>
              </mc:Fallback>
            </mc:AlternateContent>
          </a:graphicData>
        </a:graphic>
      </p:graphicFrame>
      <p:sp>
        <p:nvSpPr>
          <p:cNvPr id="7" name="Line 11"/>
          <p:cNvSpPr>
            <a:spLocks noChangeShapeType="1"/>
          </p:cNvSpPr>
          <p:nvPr userDrawn="1"/>
        </p:nvSpPr>
        <p:spPr bwMode="auto">
          <a:xfrm>
            <a:off x="607484" y="6245352"/>
            <a:ext cx="10972800" cy="0"/>
          </a:xfrm>
          <a:prstGeom prst="line">
            <a:avLst/>
          </a:prstGeom>
          <a:noFill/>
          <a:ln w="3175">
            <a:solidFill>
              <a:srgbClr val="808080"/>
            </a:solidFill>
            <a:round/>
            <a:headEnd/>
            <a:tailEnd/>
          </a:ln>
          <a:effectLst/>
        </p:spPr>
        <p:txBody>
          <a:bodyPr wrap="none" anchor="ctr"/>
          <a:lstStyle/>
          <a:p>
            <a:endParaRPr lang="en-US" sz="1799" dirty="0">
              <a:solidFill>
                <a:srgbClr val="FFFFFF"/>
              </a:solidFill>
            </a:endParaRPr>
          </a:p>
        </p:txBody>
      </p:sp>
      <p:sp>
        <p:nvSpPr>
          <p:cNvPr id="4" name="Date Placeholder 3"/>
          <p:cNvSpPr>
            <a:spLocks noGrp="1"/>
          </p:cNvSpPr>
          <p:nvPr>
            <p:ph type="dt" sz="half" idx="10"/>
          </p:nvPr>
        </p:nvSpPr>
        <p:spPr>
          <a:xfrm>
            <a:off x="1494739" y="6519672"/>
            <a:ext cx="1370886" cy="201168"/>
          </a:xfrm>
          <a:prstGeom prst="rect">
            <a:avLst/>
          </a:prstGeom>
        </p:spPr>
        <p:txBody>
          <a:bodyPr/>
          <a:lstStyle>
            <a:lvl1pPr eaLnBrk="1">
              <a:defRPr/>
            </a:lvl1pPr>
          </a:lstStyle>
          <a:p>
            <a:endParaRPr lang="en-US" dirty="0">
              <a:solidFill>
                <a:srgbClr val="FFFFFF"/>
              </a:solidFill>
            </a:endParaRPr>
          </a:p>
        </p:txBody>
      </p:sp>
      <p:sp>
        <p:nvSpPr>
          <p:cNvPr id="5" name="Footer Placeholder 4"/>
          <p:cNvSpPr>
            <a:spLocks noGrp="1"/>
          </p:cNvSpPr>
          <p:nvPr>
            <p:ph type="ftr" sz="quarter" idx="11"/>
          </p:nvPr>
        </p:nvSpPr>
        <p:spPr>
          <a:xfrm>
            <a:off x="3451201" y="6519672"/>
            <a:ext cx="4579200" cy="201168"/>
          </a:xfrm>
          <a:prstGeom prst="rect">
            <a:avLst/>
          </a:prstGeom>
        </p:spPr>
        <p:txBody>
          <a:bodyPr/>
          <a:lstStyle>
            <a:lvl1pPr eaLnBrk="1">
              <a:defRPr/>
            </a:lvl1pPr>
          </a:lstStyle>
          <a:p>
            <a:endParaRPr lang="en-US" dirty="0">
              <a:solidFill>
                <a:srgbClr val="FFFFFF"/>
              </a:solidFill>
            </a:endParaRPr>
          </a:p>
        </p:txBody>
      </p:sp>
    </p:spTree>
    <p:extLst>
      <p:ext uri="{BB962C8B-B14F-4D97-AF65-F5344CB8AC3E}">
        <p14:creationId xmlns:p14="http://schemas.microsoft.com/office/powerpoint/2010/main" val="23636641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2_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36953" name="think-cell Slide" r:id="rId4" imgW="360" imgH="360" progId="TCLayout.ActiveDocument.1">
                  <p:embed/>
                </p:oleObj>
              </mc:Choice>
              <mc:Fallback>
                <p:oleObj name="think-cell Slide" r:id="rId4" imgW="360" imgH="360" progId="TCLayout.ActiveDocument.1">
                  <p:embed/>
                  <p:pic>
                    <p:nvPicPr>
                      <p:cNvPr id="2" name="Object 1" hidden="1"/>
                      <p:cNvPicPr/>
                      <p:nvPr/>
                    </p:nvPicPr>
                    <p:blipFill>
                      <a:blip r:embed="rId5"/>
                      <a:stretch>
                        <a:fillRect/>
                      </a:stretch>
                    </p:blipFill>
                    <p:spPr>
                      <a:xfrm>
                        <a:off x="1588" y="1589"/>
                        <a:ext cx="1586" cy="1587"/>
                      </a:xfrm>
                      <a:prstGeom prst="rect">
                        <a:avLst/>
                      </a:prstGeom>
                    </p:spPr>
                  </p:pic>
                </p:oleObj>
              </mc:Fallback>
            </mc:AlternateContent>
          </a:graphicData>
        </a:graphic>
      </p:graphicFrame>
    </p:spTree>
    <p:extLst>
      <p:ext uri="{BB962C8B-B14F-4D97-AF65-F5344CB8AC3E}">
        <p14:creationId xmlns:p14="http://schemas.microsoft.com/office/powerpoint/2010/main" val="378499410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1_Title Onl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2118" y="1591"/>
          <a:ext cx="2116" cy="1587"/>
        </p:xfrm>
        <a:graphic>
          <a:graphicData uri="http://schemas.openxmlformats.org/presentationml/2006/ole">
            <mc:AlternateContent xmlns:mc="http://schemas.openxmlformats.org/markup-compatibility/2006">
              <mc:Choice xmlns:v="urn:schemas-microsoft-com:vml" Requires="v">
                <p:oleObj spid="_x0000_s37977" name="think-cell Slide" r:id="rId5" imgW="216" imgH="216" progId="TCLayout.ActiveDocument.1">
                  <p:embed/>
                </p:oleObj>
              </mc:Choice>
              <mc:Fallback>
                <p:oleObj name="think-cell Slide" r:id="rId5" imgW="216" imgH="216" progId="TCLayout.ActiveDocument.1">
                  <p:embed/>
                  <p:pic>
                    <p:nvPicPr>
                      <p:cNvPr id="4" name="Object 3" hidden="1"/>
                      <p:cNvPicPr/>
                      <p:nvPr/>
                    </p:nvPicPr>
                    <p:blipFill>
                      <a:blip r:embed="rId6"/>
                      <a:stretch>
                        <a:fillRect/>
                      </a:stretch>
                    </p:blipFill>
                    <p:spPr>
                      <a:xfrm>
                        <a:off x="2118" y="1591"/>
                        <a:ext cx="2116" cy="1587"/>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667"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eaLnBrk="1">
              <a:lnSpc>
                <a:spcPct val="85000"/>
              </a:lnSpc>
              <a:spcBef>
                <a:spcPct val="0"/>
              </a:spcBef>
              <a:spcAft>
                <a:spcPct val="0"/>
              </a:spcAft>
            </a:pPr>
            <a:endParaRPr lang="en-US" sz="2999"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Line 10"/>
          <p:cNvSpPr>
            <a:spLocks noChangeShapeType="1"/>
          </p:cNvSpPr>
          <p:nvPr userDrawn="1"/>
        </p:nvSpPr>
        <p:spPr bwMode="auto">
          <a:xfrm>
            <a:off x="609601"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cs typeface="Arial" pitchFamily="34" charset="0"/>
            </a:endParaRPr>
          </a:p>
        </p:txBody>
      </p:sp>
      <p:sp>
        <p:nvSpPr>
          <p:cNvPr id="8" name="Line 11"/>
          <p:cNvSpPr>
            <a:spLocks noChangeShapeType="1"/>
          </p:cNvSpPr>
          <p:nvPr userDrawn="1"/>
        </p:nvSpPr>
        <p:spPr bwMode="auto">
          <a:xfrm>
            <a:off x="609601"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cs typeface="Arial" pitchFamily="34" charset="0"/>
            </a:endParaRPr>
          </a:p>
        </p:txBody>
      </p:sp>
      <p:sp>
        <p:nvSpPr>
          <p:cNvPr id="6" name="Title 5"/>
          <p:cNvSpPr>
            <a:spLocks noGrp="1"/>
          </p:cNvSpPr>
          <p:nvPr>
            <p:ph type="title"/>
          </p:nvPr>
        </p:nvSpPr>
        <p:spPr>
          <a:xfrm>
            <a:off x="609601" y="201600"/>
            <a:ext cx="10977033" cy="860400"/>
          </a:xfrm>
          <a:prstGeom prst="rect">
            <a:avLst/>
          </a:prstGeom>
        </p:spPr>
        <p:txBody>
          <a:bodyPr/>
          <a:lstStyle/>
          <a:p>
            <a:r>
              <a:rPr lang="en-US" dirty="0"/>
              <a:t>Click to edit Master title style</a:t>
            </a:r>
          </a:p>
        </p:txBody>
      </p:sp>
      <p:sp>
        <p:nvSpPr>
          <p:cNvPr id="2" name="Date Placeholder 1"/>
          <p:cNvSpPr>
            <a:spLocks noGrp="1"/>
          </p:cNvSpPr>
          <p:nvPr>
            <p:ph type="dt" sz="half" idx="10"/>
          </p:nvPr>
        </p:nvSpPr>
        <p:spPr>
          <a:xfrm>
            <a:off x="1623723" y="6496184"/>
            <a:ext cx="1584960" cy="201168"/>
          </a:xfrm>
          <a:prstGeom prst="rect">
            <a:avLst/>
          </a:prstGeom>
        </p:spPr>
        <p:txBody>
          <a:bodyPr/>
          <a:lstStyle>
            <a:lvl1pPr eaLnBrk="1">
              <a:defRPr/>
            </a:lvl1pPr>
          </a:lstStyle>
          <a:p>
            <a:endParaRPr lang="en-US" dirty="0">
              <a:solidFill>
                <a:srgbClr val="000000"/>
              </a:solidFill>
            </a:endParaRPr>
          </a:p>
        </p:txBody>
      </p:sp>
      <p:sp>
        <p:nvSpPr>
          <p:cNvPr id="3" name="Footer Placeholder 2"/>
          <p:cNvSpPr>
            <a:spLocks noGrp="1"/>
          </p:cNvSpPr>
          <p:nvPr>
            <p:ph type="ftr" sz="quarter" idx="11"/>
          </p:nvPr>
        </p:nvSpPr>
        <p:spPr>
          <a:xfrm>
            <a:off x="3451201" y="6496184"/>
            <a:ext cx="4579200" cy="201168"/>
          </a:xfrm>
          <a:prstGeom prst="rect">
            <a:avLst/>
          </a:prstGeom>
        </p:spPr>
        <p:txBody>
          <a:bodyPr/>
          <a:lstStyle>
            <a:lvl1pPr eaLnBrk="1">
              <a:defRPr/>
            </a:lvl1pPr>
          </a:lstStyle>
          <a:p>
            <a:endParaRPr lang="en-US" dirty="0">
              <a:solidFill>
                <a:srgbClr val="000000"/>
              </a:solidFill>
            </a:endParaRPr>
          </a:p>
        </p:txBody>
      </p:sp>
    </p:spTree>
    <p:extLst>
      <p:ext uri="{BB962C8B-B14F-4D97-AF65-F5344CB8AC3E}">
        <p14:creationId xmlns:p14="http://schemas.microsoft.com/office/powerpoint/2010/main" val="203086258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_Title only, no lin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39001"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9"/>
                        <a:ext cx="1586" cy="1587"/>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0267761-9EC6-453E-8B3C-C7C67C6583A3}"/>
              </a:ext>
            </a:extLst>
          </p:cNvPr>
          <p:cNvSpPr/>
          <p:nvPr userDrawn="1">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eaLnBrk="1">
              <a:lnSpc>
                <a:spcPct val="85000"/>
              </a:lnSpc>
              <a:spcBef>
                <a:spcPct val="0"/>
              </a:spcBef>
              <a:spcAft>
                <a:spcPct val="0"/>
              </a:spcAft>
            </a:pPr>
            <a:endParaRPr lang="en-US" sz="299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a:t>
            </a:r>
            <a:r>
              <a:rPr lang="en-US"/>
              <a:t>title style</a:t>
            </a:r>
            <a:endParaRPr lang="en-US" dirty="0"/>
          </a:p>
        </p:txBody>
      </p:sp>
      <p:sp>
        <p:nvSpPr>
          <p:cNvPr id="8" name="Line 11"/>
          <p:cNvSpPr>
            <a:spLocks noChangeShapeType="1"/>
          </p:cNvSpPr>
          <p:nvPr userDrawn="1"/>
        </p:nvSpPr>
        <p:spPr bwMode="auto">
          <a:xfrm>
            <a:off x="609601"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FFFFFF"/>
              </a:solidFill>
            </a:endParaRPr>
          </a:p>
        </p:txBody>
      </p:sp>
      <p:sp>
        <p:nvSpPr>
          <p:cNvPr id="6" name="Date Placeholder 5"/>
          <p:cNvSpPr>
            <a:spLocks noGrp="1"/>
          </p:cNvSpPr>
          <p:nvPr>
            <p:ph type="dt" sz="half" idx="10"/>
          </p:nvPr>
        </p:nvSpPr>
        <p:spPr>
          <a:xfrm>
            <a:off x="1494739" y="6519672"/>
            <a:ext cx="1370886" cy="201168"/>
          </a:xfrm>
          <a:prstGeom prst="rect">
            <a:avLst/>
          </a:prstGeom>
        </p:spPr>
        <p:txBody>
          <a:bodyPr/>
          <a:lstStyle/>
          <a:p>
            <a:endParaRPr lang="en-US" dirty="0">
              <a:solidFill>
                <a:srgbClr val="FFFFFF"/>
              </a:solidFill>
            </a:endParaRPr>
          </a:p>
        </p:txBody>
      </p:sp>
      <p:sp>
        <p:nvSpPr>
          <p:cNvPr id="9" name="Footer Placeholder 8"/>
          <p:cNvSpPr>
            <a:spLocks noGrp="1"/>
          </p:cNvSpPr>
          <p:nvPr>
            <p:ph type="ftr" sz="quarter" idx="11"/>
          </p:nvPr>
        </p:nvSpPr>
        <p:spPr>
          <a:xfrm>
            <a:off x="3451201" y="6519672"/>
            <a:ext cx="4579200" cy="201168"/>
          </a:xfrm>
          <a:prstGeom prst="rect">
            <a:avLst/>
          </a:prstGeom>
        </p:spPr>
        <p:txBody>
          <a:bodyPr/>
          <a:lstStyle/>
          <a:p>
            <a:endParaRPr lang="en-US" dirty="0">
              <a:solidFill>
                <a:srgbClr val="FFFFFF"/>
              </a:solidFill>
            </a:endParaRPr>
          </a:p>
        </p:txBody>
      </p:sp>
    </p:spTree>
    <p:extLst>
      <p:ext uri="{BB962C8B-B14F-4D97-AF65-F5344CB8AC3E}">
        <p14:creationId xmlns:p14="http://schemas.microsoft.com/office/powerpoint/2010/main" val="35520474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Key statem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40025" name="think-cell Slide" r:id="rId4" imgW="216" imgH="216" progId="TCLayout.ActiveDocument.1">
                  <p:embed/>
                </p:oleObj>
              </mc:Choice>
              <mc:Fallback>
                <p:oleObj name="think-cell Slide" r:id="rId4" imgW="216" imgH="216" progId="TCLayout.ActiveDocument.1">
                  <p:embed/>
                  <p:pic>
                    <p:nvPicPr>
                      <p:cNvPr id="2" name="Object 1" hidden="1"/>
                      <p:cNvPicPr/>
                      <p:nvPr/>
                    </p:nvPicPr>
                    <p:blipFill>
                      <a:blip r:embed="rId5"/>
                      <a:stretch>
                        <a:fillRect/>
                      </a:stretch>
                    </p:blipFill>
                    <p:spPr>
                      <a:xfrm>
                        <a:off x="1588" y="1589"/>
                        <a:ext cx="1586" cy="1587"/>
                      </a:xfrm>
                      <a:prstGeom prst="rect">
                        <a:avLst/>
                      </a:prstGeom>
                    </p:spPr>
                  </p:pic>
                </p:oleObj>
              </mc:Fallback>
            </mc:AlternateContent>
          </a:graphicData>
        </a:graphic>
      </p:graphicFrame>
      <p:sp>
        <p:nvSpPr>
          <p:cNvPr id="3" name="Text Placeholder 2"/>
          <p:cNvSpPr>
            <a:spLocks noGrp="1"/>
          </p:cNvSpPr>
          <p:nvPr>
            <p:ph type="body" sz="quarter" idx="11" hasCustomPrompt="1"/>
          </p:nvPr>
        </p:nvSpPr>
        <p:spPr>
          <a:xfrm>
            <a:off x="607486" y="1025527"/>
            <a:ext cx="10972800" cy="1643063"/>
          </a:xfrm>
        </p:spPr>
        <p:txBody>
          <a:bodyPr/>
          <a:lstStyle>
            <a:lvl1pPr marL="0" indent="0" algn="l">
              <a:lnSpc>
                <a:spcPct val="85000"/>
              </a:lnSpc>
              <a:spcBef>
                <a:spcPts val="0"/>
              </a:spcBef>
              <a:buNone/>
              <a:defRPr sz="4998" b="1">
                <a:solidFill>
                  <a:schemeClr val="bg2"/>
                </a:solidFill>
                <a:latin typeface="+mn-lt"/>
              </a:defRPr>
            </a:lvl1pPr>
            <a:lvl2pPr marL="0" indent="0">
              <a:buNone/>
              <a:defRPr/>
            </a:lvl2pPr>
            <a:lvl3pPr marL="0" indent="0">
              <a:buNone/>
              <a:defRPr/>
            </a:lvl3pPr>
            <a:lvl4pPr marL="0" indent="0">
              <a:buNone/>
              <a:defRPr/>
            </a:lvl4pPr>
            <a:lvl5pPr marL="0" indent="0">
              <a:buNone/>
              <a:defRPr/>
            </a:lvl5pPr>
          </a:lstStyle>
          <a:p>
            <a:pPr lvl="0"/>
            <a:r>
              <a:rPr lang="en-US" dirty="0"/>
              <a:t>Click to edit Master text styles</a:t>
            </a:r>
          </a:p>
        </p:txBody>
      </p:sp>
      <p:sp>
        <p:nvSpPr>
          <p:cNvPr id="5" name="Line 11"/>
          <p:cNvSpPr>
            <a:spLocks noChangeShapeType="1"/>
          </p:cNvSpPr>
          <p:nvPr userDrawn="1"/>
        </p:nvSpPr>
        <p:spPr bwMode="auto">
          <a:xfrm>
            <a:off x="609601"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FFFFFF"/>
              </a:solidFill>
            </a:endParaRPr>
          </a:p>
        </p:txBody>
      </p:sp>
      <p:sp>
        <p:nvSpPr>
          <p:cNvPr id="6" name="Date Placeholder 5"/>
          <p:cNvSpPr>
            <a:spLocks noGrp="1"/>
          </p:cNvSpPr>
          <p:nvPr>
            <p:ph type="dt" sz="half" idx="12"/>
          </p:nvPr>
        </p:nvSpPr>
        <p:spPr>
          <a:xfrm>
            <a:off x="1494739" y="6519672"/>
            <a:ext cx="1370886" cy="201168"/>
          </a:xfrm>
          <a:prstGeom prst="rect">
            <a:avLst/>
          </a:prstGeom>
        </p:spPr>
        <p:txBody>
          <a:bodyPr/>
          <a:lstStyle/>
          <a:p>
            <a:endParaRPr lang="en-US" dirty="0">
              <a:solidFill>
                <a:srgbClr val="FFFFFF"/>
              </a:solidFill>
            </a:endParaRPr>
          </a:p>
        </p:txBody>
      </p:sp>
      <p:sp>
        <p:nvSpPr>
          <p:cNvPr id="7" name="Footer Placeholder 6"/>
          <p:cNvSpPr>
            <a:spLocks noGrp="1"/>
          </p:cNvSpPr>
          <p:nvPr>
            <p:ph type="ftr" sz="quarter" idx="13"/>
          </p:nvPr>
        </p:nvSpPr>
        <p:spPr>
          <a:xfrm>
            <a:off x="3451201" y="6519672"/>
            <a:ext cx="4579200" cy="201168"/>
          </a:xfrm>
          <a:prstGeom prst="rect">
            <a:avLst/>
          </a:prstGeom>
        </p:spPr>
        <p:txBody>
          <a:bodyPr/>
          <a:lstStyle/>
          <a:p>
            <a:endParaRPr lang="en-US" dirty="0">
              <a:solidFill>
                <a:srgbClr val="FFFFFF"/>
              </a:solidFill>
            </a:endParaRPr>
          </a:p>
        </p:txBody>
      </p:sp>
    </p:spTree>
    <p:extLst>
      <p:ext uri="{BB962C8B-B14F-4D97-AF65-F5344CB8AC3E}">
        <p14:creationId xmlns:p14="http://schemas.microsoft.com/office/powerpoint/2010/main" val="216221348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_Empt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4104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9"/>
                        <a:ext cx="1586" cy="1587"/>
                      </a:xfrm>
                      <a:prstGeom prst="rect">
                        <a:avLst/>
                      </a:prstGeom>
                    </p:spPr>
                  </p:pic>
                </p:oleObj>
              </mc:Fallback>
            </mc:AlternateContent>
          </a:graphicData>
        </a:graphic>
      </p:graphicFrame>
      <p:sp>
        <p:nvSpPr>
          <p:cNvPr id="7" name="Line 11"/>
          <p:cNvSpPr>
            <a:spLocks noChangeShapeType="1"/>
          </p:cNvSpPr>
          <p:nvPr userDrawn="1"/>
        </p:nvSpPr>
        <p:spPr bwMode="auto">
          <a:xfrm>
            <a:off x="607484" y="6245352"/>
            <a:ext cx="10972800" cy="0"/>
          </a:xfrm>
          <a:prstGeom prst="line">
            <a:avLst/>
          </a:prstGeom>
          <a:noFill/>
          <a:ln w="3175">
            <a:solidFill>
              <a:srgbClr val="808080"/>
            </a:solidFill>
            <a:round/>
            <a:headEnd/>
            <a:tailEnd/>
          </a:ln>
          <a:effectLst/>
        </p:spPr>
        <p:txBody>
          <a:bodyPr wrap="none" anchor="ctr"/>
          <a:lstStyle/>
          <a:p>
            <a:endParaRPr lang="en-US" sz="1799" dirty="0">
              <a:solidFill>
                <a:srgbClr val="FFFFFF"/>
              </a:solidFill>
            </a:endParaRPr>
          </a:p>
        </p:txBody>
      </p:sp>
      <p:sp>
        <p:nvSpPr>
          <p:cNvPr id="4" name="Date Placeholder 3"/>
          <p:cNvSpPr>
            <a:spLocks noGrp="1"/>
          </p:cNvSpPr>
          <p:nvPr>
            <p:ph type="dt" sz="half" idx="10"/>
          </p:nvPr>
        </p:nvSpPr>
        <p:spPr>
          <a:xfrm>
            <a:off x="1494739" y="6519672"/>
            <a:ext cx="1370886" cy="201168"/>
          </a:xfrm>
          <a:prstGeom prst="rect">
            <a:avLst/>
          </a:prstGeom>
        </p:spPr>
        <p:txBody>
          <a:bodyPr/>
          <a:lstStyle/>
          <a:p>
            <a:endParaRPr lang="en-US" dirty="0">
              <a:solidFill>
                <a:srgbClr val="FFFFFF"/>
              </a:solidFill>
            </a:endParaRPr>
          </a:p>
        </p:txBody>
      </p:sp>
      <p:sp>
        <p:nvSpPr>
          <p:cNvPr id="5" name="Footer Placeholder 4"/>
          <p:cNvSpPr>
            <a:spLocks noGrp="1"/>
          </p:cNvSpPr>
          <p:nvPr>
            <p:ph type="ftr" sz="quarter" idx="11"/>
          </p:nvPr>
        </p:nvSpPr>
        <p:spPr>
          <a:xfrm>
            <a:off x="3451201" y="6519672"/>
            <a:ext cx="4579200" cy="201168"/>
          </a:xfrm>
          <a:prstGeom prst="rect">
            <a:avLst/>
          </a:prstGeom>
        </p:spPr>
        <p:txBody>
          <a:bodyPr/>
          <a:lstStyle/>
          <a:p>
            <a:endParaRPr lang="en-US" dirty="0">
              <a:solidFill>
                <a:srgbClr val="FFFFFF"/>
              </a:solidFill>
            </a:endParaRPr>
          </a:p>
        </p:txBody>
      </p:sp>
    </p:spTree>
    <p:extLst>
      <p:ext uri="{BB962C8B-B14F-4D97-AF65-F5344CB8AC3E}">
        <p14:creationId xmlns:p14="http://schemas.microsoft.com/office/powerpoint/2010/main" val="35567566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5_Cover">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1"/>
          <a:ext cx="1586" cy="1587"/>
        </p:xfrm>
        <a:graphic>
          <a:graphicData uri="http://schemas.openxmlformats.org/presentationml/2006/ole">
            <mc:AlternateContent xmlns:mc="http://schemas.openxmlformats.org/markup-compatibility/2006">
              <mc:Choice xmlns:v="urn:schemas-microsoft-com:vml" Requires="v">
                <p:oleObj spid="_x0000_s42073"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1"/>
                        <a:ext cx="1586" cy="1587"/>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A50CBA7-2C3E-4817-8102-F033D71E1CA3}"/>
              </a:ext>
            </a:extLst>
          </p:cNvPr>
          <p:cNvSpPr/>
          <p:nvPr userDrawn="1">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eaLnBrk="1">
              <a:lnSpc>
                <a:spcPct val="85000"/>
              </a:lnSpc>
              <a:spcBef>
                <a:spcPct val="0"/>
              </a:spcBef>
              <a:spcAft>
                <a:spcPct val="0"/>
              </a:spcAft>
            </a:pPr>
            <a:endParaRPr lang="en-US" sz="3198" b="1" i="0" baseline="0" dirty="0">
              <a:solidFill>
                <a:schemeClr val="tx1"/>
              </a:solidFill>
              <a:latin typeface="Arial" panose="020B0604020202020204" pitchFamily="34" charset="0"/>
              <a:ea typeface="+mn-ea"/>
              <a:cs typeface="+mn-cs"/>
              <a:sym typeface="Arial" panose="020B0604020202020204" pitchFamily="34" charset="0"/>
            </a:endParaRPr>
          </a:p>
        </p:txBody>
      </p:sp>
      <p:grpSp>
        <p:nvGrpSpPr>
          <p:cNvPr id="16" name="Group 15"/>
          <p:cNvGrpSpPr>
            <a:grpSpLocks noChangeAspect="1"/>
          </p:cNvGrpSpPr>
          <p:nvPr userDrawn="1"/>
        </p:nvGrpSpPr>
        <p:grpSpPr>
          <a:xfrm>
            <a:off x="10518952" y="5359402"/>
            <a:ext cx="1448794" cy="1358839"/>
            <a:chOff x="11046411" y="5848715"/>
            <a:chExt cx="927568" cy="869523"/>
          </a:xfrm>
        </p:grpSpPr>
        <p:sp>
          <p:nvSpPr>
            <p:cNvPr id="17" name="Oval 16"/>
            <p:cNvSpPr/>
            <p:nvPr userDrawn="1"/>
          </p:nvSpPr>
          <p:spPr>
            <a:xfrm>
              <a:off x="11450444" y="5848715"/>
              <a:ext cx="523535" cy="523535"/>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198" dirty="0">
                <a:solidFill>
                  <a:srgbClr val="000000"/>
                </a:solidFill>
              </a:endParaRPr>
            </a:p>
          </p:txBody>
        </p:sp>
        <p:sp>
          <p:nvSpPr>
            <p:cNvPr id="19" name="Oval 18"/>
            <p:cNvSpPr>
              <a:spLocks noChangeAspect="1"/>
            </p:cNvSpPr>
            <p:nvPr userDrawn="1"/>
          </p:nvSpPr>
          <p:spPr>
            <a:xfrm>
              <a:off x="11046411" y="5993832"/>
              <a:ext cx="724407" cy="724406"/>
            </a:xfrm>
            <a:prstGeom prst="ellipse">
              <a:avLst/>
            </a:prstGeom>
            <a:solidFill>
              <a:srgbClr val="F0F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198" dirty="0">
                <a:solidFill>
                  <a:srgbClr val="000000"/>
                </a:solidFill>
              </a:endParaRPr>
            </a:p>
          </p:txBody>
        </p:sp>
        <p:pic>
          <p:nvPicPr>
            <p:cNvPr id="20" name="Picture 1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248663" y="6142842"/>
              <a:ext cx="363951" cy="426387"/>
            </a:xfrm>
            <a:prstGeom prst="rect">
              <a:avLst/>
            </a:prstGeom>
          </p:spPr>
        </p:pic>
      </p:grpSp>
      <p:cxnSp>
        <p:nvCxnSpPr>
          <p:cNvPr id="21" name="Straight Connector 20"/>
          <p:cNvCxnSpPr/>
          <p:nvPr userDrawn="1"/>
        </p:nvCxnSpPr>
        <p:spPr>
          <a:xfrm>
            <a:off x="406120" y="3638700"/>
            <a:ext cx="5433170" cy="0"/>
          </a:xfrm>
          <a:prstGeom prst="line">
            <a:avLst/>
          </a:prstGeom>
          <a:ln w="38100">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22" name="Flowchart: Manual Input 21"/>
          <p:cNvSpPr>
            <a:spLocks noChangeAspect="1"/>
          </p:cNvSpPr>
          <p:nvPr userDrawn="1"/>
        </p:nvSpPr>
        <p:spPr>
          <a:xfrm rot="16200000" flipV="1">
            <a:off x="264045" y="2441273"/>
            <a:ext cx="900228" cy="616080"/>
          </a:xfrm>
          <a:prstGeom prst="flowChartManualInput">
            <a:avLst/>
          </a:prstGeom>
          <a:solidFill>
            <a:schemeClr val="accent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endParaRPr lang="en-US" sz="1998" b="1" dirty="0">
              <a:solidFill>
                <a:srgbClr val="FFFFFF"/>
              </a:solidFill>
            </a:endParaRPr>
          </a:p>
        </p:txBody>
      </p:sp>
      <p:sp>
        <p:nvSpPr>
          <p:cNvPr id="23" name="Title Placeholder 1"/>
          <p:cNvSpPr>
            <a:spLocks noGrp="1"/>
          </p:cNvSpPr>
          <p:nvPr>
            <p:ph type="title"/>
          </p:nvPr>
        </p:nvSpPr>
        <p:spPr>
          <a:xfrm>
            <a:off x="1053187" y="2076448"/>
            <a:ext cx="6083049" cy="957322"/>
          </a:xfrm>
          <a:prstGeom prst="rect">
            <a:avLst/>
          </a:prstGeom>
          <a:noFill/>
          <a:ln w="9525">
            <a:noFill/>
          </a:ln>
        </p:spPr>
        <p:style>
          <a:lnRef idx="2">
            <a:schemeClr val="accent1">
              <a:shade val="50000"/>
            </a:schemeClr>
          </a:lnRef>
          <a:fillRef idx="1">
            <a:schemeClr val="accent1"/>
          </a:fillRef>
          <a:effectRef idx="0">
            <a:schemeClr val="accent1"/>
          </a:effectRef>
          <a:fontRef idx="minor"/>
        </p:style>
        <p:txBody>
          <a:bodyPr vert="horz" lIns="90000" tIns="0" rIns="90000" bIns="36000" rtlCol="0" anchor="ctr" anchorCtr="0">
            <a:noAutofit/>
          </a:bodyPr>
          <a:lstStyle>
            <a:lvl1pPr>
              <a:defRPr sz="3198">
                <a:solidFill>
                  <a:schemeClr val="bg1"/>
                </a:solidFill>
              </a:defRPr>
            </a:lvl1pPr>
          </a:lstStyle>
          <a:p>
            <a:pPr marL="0" lvl="0"/>
            <a:r>
              <a:rPr lang="en-US" dirty="0"/>
              <a:t>Click to edit Master </a:t>
            </a:r>
            <a:r>
              <a:rPr lang="en-US"/>
              <a:t>title style</a:t>
            </a:r>
            <a:endParaRPr lang="en-US" dirty="0"/>
          </a:p>
        </p:txBody>
      </p:sp>
      <p:sp>
        <p:nvSpPr>
          <p:cNvPr id="13" name="Subtitle 2"/>
          <p:cNvSpPr>
            <a:spLocks noGrp="1"/>
          </p:cNvSpPr>
          <p:nvPr>
            <p:ph type="subTitle" idx="1"/>
          </p:nvPr>
        </p:nvSpPr>
        <p:spPr>
          <a:xfrm>
            <a:off x="1177063" y="3242314"/>
            <a:ext cx="7220000" cy="276999"/>
          </a:xfrm>
        </p:spPr>
        <p:txBody>
          <a:bodyPr>
            <a:spAutoFit/>
          </a:bodyPr>
          <a:lstStyle>
            <a:lvl1pPr marL="0" indent="0">
              <a:buNone/>
              <a:defRPr lang="en-GB" sz="1799" dirty="0">
                <a:solidFill>
                  <a:schemeClr val="tx1"/>
                </a:solidFill>
              </a:defRPr>
            </a:lvl1pPr>
          </a:lstStyle>
          <a:p>
            <a:pPr marL="0" lvl="0"/>
            <a:r>
              <a:rPr lang="en-US" dirty="0"/>
              <a:t>Click to edit Master </a:t>
            </a:r>
            <a:r>
              <a:rPr lang="en-US"/>
              <a:t>subtitle style</a:t>
            </a:r>
            <a:endParaRPr lang="en-US" dirty="0"/>
          </a:p>
        </p:txBody>
      </p:sp>
    </p:spTree>
    <p:extLst>
      <p:ext uri="{BB962C8B-B14F-4D97-AF65-F5344CB8AC3E}">
        <p14:creationId xmlns:p14="http://schemas.microsoft.com/office/powerpoint/2010/main" val="31390157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6_Cover">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1"/>
          <a:ext cx="1586" cy="1587"/>
        </p:xfrm>
        <a:graphic>
          <a:graphicData uri="http://schemas.openxmlformats.org/presentationml/2006/ole">
            <mc:AlternateContent xmlns:mc="http://schemas.openxmlformats.org/markup-compatibility/2006">
              <mc:Choice xmlns:v="urn:schemas-microsoft-com:vml" Requires="v">
                <p:oleObj spid="_x0000_s43097"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1"/>
                        <a:ext cx="1586" cy="1587"/>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685FFDF-0319-4578-A10F-826E30F1EB7F}"/>
              </a:ext>
            </a:extLst>
          </p:cNvPr>
          <p:cNvSpPr/>
          <p:nvPr userDrawn="1">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eaLnBrk="1">
              <a:lnSpc>
                <a:spcPct val="85000"/>
              </a:lnSpc>
              <a:spcBef>
                <a:spcPct val="0"/>
              </a:spcBef>
              <a:spcAft>
                <a:spcPct val="0"/>
              </a:spcAft>
            </a:pPr>
            <a:endParaRPr lang="en-US" sz="3198" b="1" i="0" baseline="0" dirty="0">
              <a:solidFill>
                <a:schemeClr val="tx1"/>
              </a:solidFill>
              <a:latin typeface="Arial" panose="020B0604020202020204" pitchFamily="34" charset="0"/>
              <a:ea typeface="+mn-ea"/>
              <a:cs typeface="+mn-cs"/>
              <a:sym typeface="Arial" panose="020B0604020202020204" pitchFamily="34" charset="0"/>
            </a:endParaRPr>
          </a:p>
        </p:txBody>
      </p:sp>
      <p:grpSp>
        <p:nvGrpSpPr>
          <p:cNvPr id="16" name="Group 15"/>
          <p:cNvGrpSpPr>
            <a:grpSpLocks noChangeAspect="1"/>
          </p:cNvGrpSpPr>
          <p:nvPr userDrawn="1"/>
        </p:nvGrpSpPr>
        <p:grpSpPr>
          <a:xfrm>
            <a:off x="10518952" y="5359402"/>
            <a:ext cx="1448794" cy="1358839"/>
            <a:chOff x="11046411" y="5848715"/>
            <a:chExt cx="927568" cy="869523"/>
          </a:xfrm>
        </p:grpSpPr>
        <p:sp>
          <p:nvSpPr>
            <p:cNvPr id="17" name="Oval 16"/>
            <p:cNvSpPr/>
            <p:nvPr userDrawn="1"/>
          </p:nvSpPr>
          <p:spPr>
            <a:xfrm>
              <a:off x="11450444" y="5848715"/>
              <a:ext cx="523535" cy="523535"/>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198" dirty="0">
                <a:solidFill>
                  <a:srgbClr val="000000"/>
                </a:solidFill>
              </a:endParaRPr>
            </a:p>
          </p:txBody>
        </p:sp>
        <p:sp>
          <p:nvSpPr>
            <p:cNvPr id="19" name="Oval 18"/>
            <p:cNvSpPr>
              <a:spLocks noChangeAspect="1"/>
            </p:cNvSpPr>
            <p:nvPr userDrawn="1"/>
          </p:nvSpPr>
          <p:spPr>
            <a:xfrm>
              <a:off x="11046411" y="5993832"/>
              <a:ext cx="724407" cy="724406"/>
            </a:xfrm>
            <a:prstGeom prst="ellipse">
              <a:avLst/>
            </a:prstGeom>
            <a:solidFill>
              <a:srgbClr val="F0F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198" dirty="0">
                <a:solidFill>
                  <a:srgbClr val="000000"/>
                </a:solidFill>
              </a:endParaRPr>
            </a:p>
          </p:txBody>
        </p:sp>
        <p:pic>
          <p:nvPicPr>
            <p:cNvPr id="20" name="Picture 1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248663" y="6142842"/>
              <a:ext cx="363951" cy="426387"/>
            </a:xfrm>
            <a:prstGeom prst="rect">
              <a:avLst/>
            </a:prstGeom>
          </p:spPr>
        </p:pic>
      </p:grpSp>
      <p:cxnSp>
        <p:nvCxnSpPr>
          <p:cNvPr id="21" name="Straight Connector 20"/>
          <p:cNvCxnSpPr/>
          <p:nvPr userDrawn="1"/>
        </p:nvCxnSpPr>
        <p:spPr>
          <a:xfrm>
            <a:off x="1275243" y="2491219"/>
            <a:ext cx="5433170" cy="0"/>
          </a:xfrm>
          <a:prstGeom prst="line">
            <a:avLst/>
          </a:prstGeom>
          <a:ln w="38100">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22" name="Flowchart: Manual Input 21"/>
          <p:cNvSpPr>
            <a:spLocks noChangeAspect="1"/>
          </p:cNvSpPr>
          <p:nvPr userDrawn="1"/>
        </p:nvSpPr>
        <p:spPr>
          <a:xfrm rot="16200000" flipV="1">
            <a:off x="1133168" y="1733065"/>
            <a:ext cx="900228" cy="616080"/>
          </a:xfrm>
          <a:prstGeom prst="flowChartManualInput">
            <a:avLst/>
          </a:prstGeom>
          <a:solidFill>
            <a:schemeClr val="accent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endParaRPr lang="en-US" sz="1998" b="1" dirty="0">
              <a:solidFill>
                <a:srgbClr val="FFFFFF"/>
              </a:solidFill>
            </a:endParaRPr>
          </a:p>
        </p:txBody>
      </p:sp>
      <p:sp>
        <p:nvSpPr>
          <p:cNvPr id="23" name="Title Placeholder 1"/>
          <p:cNvSpPr>
            <a:spLocks noGrp="1"/>
          </p:cNvSpPr>
          <p:nvPr>
            <p:ph type="title"/>
          </p:nvPr>
        </p:nvSpPr>
        <p:spPr>
          <a:xfrm>
            <a:off x="1922310" y="1368240"/>
            <a:ext cx="6083049" cy="957322"/>
          </a:xfrm>
          <a:prstGeom prst="rect">
            <a:avLst/>
          </a:prstGeom>
          <a:noFill/>
          <a:ln w="9525">
            <a:noFill/>
          </a:ln>
        </p:spPr>
        <p:style>
          <a:lnRef idx="2">
            <a:schemeClr val="accent1">
              <a:shade val="50000"/>
            </a:schemeClr>
          </a:lnRef>
          <a:fillRef idx="1">
            <a:schemeClr val="accent1"/>
          </a:fillRef>
          <a:effectRef idx="0">
            <a:schemeClr val="accent1"/>
          </a:effectRef>
          <a:fontRef idx="minor"/>
        </p:style>
        <p:txBody>
          <a:bodyPr vert="horz" lIns="90000" tIns="0" rIns="90000" bIns="36000" rtlCol="0" anchor="ctr" anchorCtr="0">
            <a:noAutofit/>
          </a:bodyPr>
          <a:lstStyle>
            <a:lvl1pPr>
              <a:defRPr sz="3198">
                <a:solidFill>
                  <a:schemeClr val="bg1"/>
                </a:solidFill>
              </a:defRPr>
            </a:lvl1pPr>
          </a:lstStyle>
          <a:p>
            <a:pPr marL="0" lvl="0"/>
            <a:r>
              <a:rPr lang="en-US" dirty="0"/>
              <a:t>Click to edit Master </a:t>
            </a:r>
            <a:r>
              <a:rPr lang="en-US"/>
              <a:t>title style</a:t>
            </a:r>
            <a:endParaRPr lang="en-US" dirty="0"/>
          </a:p>
        </p:txBody>
      </p:sp>
      <p:sp>
        <p:nvSpPr>
          <p:cNvPr id="13" name="Subtitle 2"/>
          <p:cNvSpPr>
            <a:spLocks noGrp="1"/>
          </p:cNvSpPr>
          <p:nvPr>
            <p:ph type="subTitle" idx="1"/>
          </p:nvPr>
        </p:nvSpPr>
        <p:spPr>
          <a:xfrm>
            <a:off x="2046186" y="2094833"/>
            <a:ext cx="7220000" cy="276999"/>
          </a:xfrm>
        </p:spPr>
        <p:txBody>
          <a:bodyPr>
            <a:spAutoFit/>
          </a:bodyPr>
          <a:lstStyle>
            <a:lvl1pPr marL="0" indent="0">
              <a:buNone/>
              <a:defRPr lang="en-GB" sz="1799" dirty="0">
                <a:solidFill>
                  <a:schemeClr val="tx1"/>
                </a:solidFill>
              </a:defRPr>
            </a:lvl1pPr>
          </a:lstStyle>
          <a:p>
            <a:pPr marL="0" lvl="0"/>
            <a:r>
              <a:rPr lang="en-US" dirty="0"/>
              <a:t>Click to edit Master </a:t>
            </a:r>
            <a:r>
              <a:rPr lang="en-US"/>
              <a:t>subtitle style</a:t>
            </a:r>
            <a:endParaRPr lang="en-US" dirty="0"/>
          </a:p>
        </p:txBody>
      </p:sp>
    </p:spTree>
    <p:extLst>
      <p:ext uri="{BB962C8B-B14F-4D97-AF65-F5344CB8AC3E}">
        <p14:creationId xmlns:p14="http://schemas.microsoft.com/office/powerpoint/2010/main" val="253475088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2118" y="1591"/>
          <a:ext cx="2116" cy="1587"/>
        </p:xfrm>
        <a:graphic>
          <a:graphicData uri="http://schemas.openxmlformats.org/presentationml/2006/ole">
            <mc:AlternateContent xmlns:mc="http://schemas.openxmlformats.org/markup-compatibility/2006">
              <mc:Choice xmlns:v="urn:schemas-microsoft-com:vml" Requires="v">
                <p:oleObj spid="_x0000_s44121" name="think-cell Slide" r:id="rId5" imgW="216" imgH="216" progId="TCLayout.ActiveDocument.1">
                  <p:embed/>
                </p:oleObj>
              </mc:Choice>
              <mc:Fallback>
                <p:oleObj name="think-cell Slide" r:id="rId5" imgW="216" imgH="216" progId="TCLayout.ActiveDocument.1">
                  <p:embed/>
                  <p:pic>
                    <p:nvPicPr>
                      <p:cNvPr id="4" name="Object 3" hidden="1"/>
                      <p:cNvPicPr/>
                      <p:nvPr/>
                    </p:nvPicPr>
                    <p:blipFill>
                      <a:blip r:embed="rId6"/>
                      <a:stretch>
                        <a:fillRect/>
                      </a:stretch>
                    </p:blipFill>
                    <p:spPr>
                      <a:xfrm>
                        <a:off x="2118" y="1591"/>
                        <a:ext cx="2116" cy="1587"/>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667"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a:lnSpc>
                <a:spcPct val="85000"/>
              </a:lnSpc>
              <a:spcBef>
                <a:spcPct val="0"/>
              </a:spcBef>
              <a:spcAft>
                <a:spcPct val="0"/>
              </a:spcAft>
            </a:pPr>
            <a:endParaRPr lang="en-US" sz="2999"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Line 10"/>
          <p:cNvSpPr>
            <a:spLocks noChangeShapeType="1"/>
          </p:cNvSpPr>
          <p:nvPr userDrawn="1"/>
        </p:nvSpPr>
        <p:spPr bwMode="auto">
          <a:xfrm>
            <a:off x="609601"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cs typeface="Arial" pitchFamily="34" charset="0"/>
            </a:endParaRPr>
          </a:p>
        </p:txBody>
      </p:sp>
      <p:sp>
        <p:nvSpPr>
          <p:cNvPr id="8" name="Line 11"/>
          <p:cNvSpPr>
            <a:spLocks noChangeShapeType="1"/>
          </p:cNvSpPr>
          <p:nvPr userDrawn="1"/>
        </p:nvSpPr>
        <p:spPr bwMode="auto">
          <a:xfrm>
            <a:off x="609601"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cs typeface="Arial" pitchFamily="34" charset="0"/>
            </a:endParaRPr>
          </a:p>
        </p:txBody>
      </p:sp>
      <p:sp>
        <p:nvSpPr>
          <p:cNvPr id="6" name="Title 5"/>
          <p:cNvSpPr>
            <a:spLocks noGrp="1"/>
          </p:cNvSpPr>
          <p:nvPr>
            <p:ph type="title"/>
          </p:nvPr>
        </p:nvSpPr>
        <p:spPr>
          <a:xfrm>
            <a:off x="609601" y="201600"/>
            <a:ext cx="10977033" cy="860400"/>
          </a:xfrm>
          <a:prstGeom prst="rect">
            <a:avLst/>
          </a:prstGeom>
        </p:spPr>
        <p:txBody>
          <a:bodyPr/>
          <a:lstStyle/>
          <a:p>
            <a:r>
              <a:rPr lang="en-US" dirty="0"/>
              <a:t>Click to edit Master title style</a:t>
            </a:r>
          </a:p>
        </p:txBody>
      </p:sp>
      <p:sp>
        <p:nvSpPr>
          <p:cNvPr id="2" name="Date Placeholder 1"/>
          <p:cNvSpPr>
            <a:spLocks noGrp="1"/>
          </p:cNvSpPr>
          <p:nvPr>
            <p:ph type="dt" sz="half" idx="10"/>
          </p:nvPr>
        </p:nvSpPr>
        <p:spPr>
          <a:xfrm>
            <a:off x="1623723" y="6496184"/>
            <a:ext cx="1584960" cy="201168"/>
          </a:xfrm>
          <a:prstGeom prst="rect">
            <a:avLst/>
          </a:prstGeom>
        </p:spPr>
        <p:txBody>
          <a:bodyPr/>
          <a:lstStyle/>
          <a:p>
            <a:endParaRPr lang="en-US" dirty="0">
              <a:solidFill>
                <a:srgbClr val="000000"/>
              </a:solidFill>
            </a:endParaRPr>
          </a:p>
        </p:txBody>
      </p:sp>
      <p:sp>
        <p:nvSpPr>
          <p:cNvPr id="3" name="Footer Placeholder 2"/>
          <p:cNvSpPr>
            <a:spLocks noGrp="1"/>
          </p:cNvSpPr>
          <p:nvPr>
            <p:ph type="ftr" sz="quarter" idx="11"/>
          </p:nvPr>
        </p:nvSpPr>
        <p:spPr>
          <a:xfrm>
            <a:off x="3451201" y="6496184"/>
            <a:ext cx="4579200" cy="201168"/>
          </a:xfrm>
          <a:prstGeom prst="rect">
            <a:avLst/>
          </a:prstGeom>
        </p:spPr>
        <p:txBody>
          <a:bodyPr/>
          <a:lstStyle/>
          <a:p>
            <a:endParaRPr lang="en-US" dirty="0">
              <a:solidFill>
                <a:srgbClr val="000000"/>
              </a:solidFill>
            </a:endParaRPr>
          </a:p>
        </p:txBody>
      </p:sp>
    </p:spTree>
    <p:extLst>
      <p:ext uri="{BB962C8B-B14F-4D97-AF65-F5344CB8AC3E}">
        <p14:creationId xmlns:p14="http://schemas.microsoft.com/office/powerpoint/2010/main" val="697624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6940C1C-E499-4EE9-8945-B7F776F886FF}" type="datetimeFigureOut">
              <a:rPr lang="en-US" smtClean="0"/>
              <a:t>11/23/20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DEC6CD-E9F6-467B-9C1C-A14B91179A95}" type="slidenum">
              <a:rPr lang="en-US" smtClean="0"/>
              <a:t>‹#›</a:t>
            </a:fld>
            <a:endParaRPr lang="en-US"/>
          </a:p>
        </p:txBody>
      </p:sp>
    </p:spTree>
    <p:extLst>
      <p:ext uri="{BB962C8B-B14F-4D97-AF65-F5344CB8AC3E}">
        <p14:creationId xmlns:p14="http://schemas.microsoft.com/office/powerpoint/2010/main" val="31922153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2118" y="1591"/>
          <a:ext cx="2116" cy="1587"/>
        </p:xfrm>
        <a:graphic>
          <a:graphicData uri="http://schemas.openxmlformats.org/presentationml/2006/ole">
            <mc:AlternateContent xmlns:mc="http://schemas.openxmlformats.org/markup-compatibility/2006">
              <mc:Choice xmlns:v="urn:schemas-microsoft-com:vml" Requires="v">
                <p:oleObj spid="_x0000_s45145" name="think-cell Slide" r:id="rId5" imgW="216" imgH="216" progId="TCLayout.ActiveDocument.1">
                  <p:embed/>
                </p:oleObj>
              </mc:Choice>
              <mc:Fallback>
                <p:oleObj name="think-cell Slide" r:id="rId5" imgW="216" imgH="216" progId="TCLayout.ActiveDocument.1">
                  <p:embed/>
                  <p:pic>
                    <p:nvPicPr>
                      <p:cNvPr id="4" name="Object 3" hidden="1"/>
                      <p:cNvPicPr/>
                      <p:nvPr/>
                    </p:nvPicPr>
                    <p:blipFill>
                      <a:blip r:embed="rId6"/>
                      <a:stretch>
                        <a:fillRect/>
                      </a:stretch>
                    </p:blipFill>
                    <p:spPr>
                      <a:xfrm>
                        <a:off x="2118" y="1591"/>
                        <a:ext cx="2116" cy="1587"/>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667"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eaLnBrk="1">
              <a:lnSpc>
                <a:spcPct val="85000"/>
              </a:lnSpc>
              <a:spcBef>
                <a:spcPct val="0"/>
              </a:spcBef>
              <a:spcAft>
                <a:spcPct val="0"/>
              </a:spcAft>
            </a:pPr>
            <a:endParaRPr lang="en-US" sz="2999"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Line 10"/>
          <p:cNvSpPr>
            <a:spLocks noChangeShapeType="1"/>
          </p:cNvSpPr>
          <p:nvPr userDrawn="1"/>
        </p:nvSpPr>
        <p:spPr bwMode="auto">
          <a:xfrm>
            <a:off x="609601"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cs typeface="Arial" pitchFamily="34" charset="0"/>
            </a:endParaRPr>
          </a:p>
        </p:txBody>
      </p:sp>
      <p:sp>
        <p:nvSpPr>
          <p:cNvPr id="8" name="Line 11"/>
          <p:cNvSpPr>
            <a:spLocks noChangeShapeType="1"/>
          </p:cNvSpPr>
          <p:nvPr userDrawn="1"/>
        </p:nvSpPr>
        <p:spPr bwMode="auto">
          <a:xfrm>
            <a:off x="609601"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cs typeface="Arial" pitchFamily="34" charset="0"/>
            </a:endParaRPr>
          </a:p>
        </p:txBody>
      </p:sp>
      <p:sp>
        <p:nvSpPr>
          <p:cNvPr id="6" name="Title 5"/>
          <p:cNvSpPr>
            <a:spLocks noGrp="1"/>
          </p:cNvSpPr>
          <p:nvPr>
            <p:ph type="title"/>
          </p:nvPr>
        </p:nvSpPr>
        <p:spPr>
          <a:xfrm>
            <a:off x="609601" y="201600"/>
            <a:ext cx="10977033" cy="860400"/>
          </a:xfrm>
          <a:prstGeom prst="rect">
            <a:avLst/>
          </a:prstGeom>
        </p:spPr>
        <p:txBody>
          <a:bodyPr/>
          <a:lstStyle/>
          <a:p>
            <a:r>
              <a:rPr lang="en-US" dirty="0"/>
              <a:t>Click to edit Master title style</a:t>
            </a:r>
          </a:p>
        </p:txBody>
      </p:sp>
      <p:sp>
        <p:nvSpPr>
          <p:cNvPr id="2" name="Date Placeholder 1"/>
          <p:cNvSpPr>
            <a:spLocks noGrp="1"/>
          </p:cNvSpPr>
          <p:nvPr>
            <p:ph type="dt" sz="half" idx="10"/>
          </p:nvPr>
        </p:nvSpPr>
        <p:spPr>
          <a:xfrm>
            <a:off x="1623723" y="6496184"/>
            <a:ext cx="1584960" cy="201168"/>
          </a:xfrm>
          <a:prstGeom prst="rect">
            <a:avLst/>
          </a:prstGeom>
        </p:spPr>
        <p:txBody>
          <a:bodyPr/>
          <a:lstStyle/>
          <a:p>
            <a:endParaRPr lang="en-US" dirty="0">
              <a:solidFill>
                <a:srgbClr val="000000"/>
              </a:solidFill>
            </a:endParaRPr>
          </a:p>
        </p:txBody>
      </p:sp>
      <p:sp>
        <p:nvSpPr>
          <p:cNvPr id="3" name="Footer Placeholder 2"/>
          <p:cNvSpPr>
            <a:spLocks noGrp="1"/>
          </p:cNvSpPr>
          <p:nvPr>
            <p:ph type="ftr" sz="quarter" idx="11"/>
          </p:nvPr>
        </p:nvSpPr>
        <p:spPr>
          <a:xfrm>
            <a:off x="3451201" y="6496184"/>
            <a:ext cx="4579200" cy="201168"/>
          </a:xfrm>
          <a:prstGeom prst="rect">
            <a:avLst/>
          </a:prstGeom>
        </p:spPr>
        <p:txBody>
          <a:bodyPr/>
          <a:lstStyle/>
          <a:p>
            <a:endParaRPr lang="en-US" dirty="0">
              <a:solidFill>
                <a:srgbClr val="000000"/>
              </a:solidFill>
            </a:endParaRPr>
          </a:p>
        </p:txBody>
      </p:sp>
    </p:spTree>
    <p:extLst>
      <p:ext uri="{BB962C8B-B14F-4D97-AF65-F5344CB8AC3E}">
        <p14:creationId xmlns:p14="http://schemas.microsoft.com/office/powerpoint/2010/main" val="24453904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_Title only, no lin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46169"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9"/>
                        <a:ext cx="1586" cy="1587"/>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65D5591-3089-485C-88E6-5C9449930741}"/>
              </a:ext>
            </a:extLst>
          </p:cNvPr>
          <p:cNvSpPr/>
          <p:nvPr userDrawn="1">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a:endParaRPr lang="en-US" sz="299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a:t>
            </a:r>
            <a:r>
              <a:rPr lang="en-US"/>
              <a:t>title style</a:t>
            </a:r>
            <a:endParaRPr lang="en-US" dirty="0"/>
          </a:p>
        </p:txBody>
      </p:sp>
      <p:sp>
        <p:nvSpPr>
          <p:cNvPr id="8" name="Line 11"/>
          <p:cNvSpPr>
            <a:spLocks noChangeShapeType="1"/>
          </p:cNvSpPr>
          <p:nvPr userDrawn="1"/>
        </p:nvSpPr>
        <p:spPr bwMode="auto">
          <a:xfrm>
            <a:off x="609601"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FFFFFF"/>
              </a:solidFill>
            </a:endParaRPr>
          </a:p>
        </p:txBody>
      </p:sp>
      <p:sp>
        <p:nvSpPr>
          <p:cNvPr id="6" name="Date Placeholder 5"/>
          <p:cNvSpPr>
            <a:spLocks noGrp="1"/>
          </p:cNvSpPr>
          <p:nvPr>
            <p:ph type="dt" sz="half" idx="10"/>
          </p:nvPr>
        </p:nvSpPr>
        <p:spPr>
          <a:xfrm>
            <a:off x="1494739" y="6519672"/>
            <a:ext cx="1370886" cy="201168"/>
          </a:xfrm>
          <a:prstGeom prst="rect">
            <a:avLst/>
          </a:prstGeom>
        </p:spPr>
        <p:txBody>
          <a:bodyPr/>
          <a:lstStyle/>
          <a:p>
            <a:endParaRPr lang="en-US" dirty="0">
              <a:solidFill>
                <a:srgbClr val="FFFFFF"/>
              </a:solidFill>
            </a:endParaRPr>
          </a:p>
        </p:txBody>
      </p:sp>
      <p:sp>
        <p:nvSpPr>
          <p:cNvPr id="9" name="Footer Placeholder 8"/>
          <p:cNvSpPr>
            <a:spLocks noGrp="1"/>
          </p:cNvSpPr>
          <p:nvPr>
            <p:ph type="ftr" sz="quarter" idx="11"/>
          </p:nvPr>
        </p:nvSpPr>
        <p:spPr>
          <a:xfrm>
            <a:off x="3451201" y="6519672"/>
            <a:ext cx="4579200" cy="201168"/>
          </a:xfrm>
          <a:prstGeom prst="rect">
            <a:avLst/>
          </a:prstGeom>
        </p:spPr>
        <p:txBody>
          <a:bodyPr/>
          <a:lstStyle/>
          <a:p>
            <a:endParaRPr lang="en-US" dirty="0">
              <a:solidFill>
                <a:srgbClr val="FFFFFF"/>
              </a:solidFill>
            </a:endParaRPr>
          </a:p>
        </p:txBody>
      </p:sp>
    </p:spTree>
    <p:extLst>
      <p:ext uri="{BB962C8B-B14F-4D97-AF65-F5344CB8AC3E}">
        <p14:creationId xmlns:p14="http://schemas.microsoft.com/office/powerpoint/2010/main" val="29140704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Cover 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EE1FD04-28C6-41B6-9007-49DB44FBA65F}"/>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193" name="think-cell Slide" r:id="rId5" imgW="473" imgH="473" progId="TCLayout.ActiveDocument.1">
                  <p:embed/>
                </p:oleObj>
              </mc:Choice>
              <mc:Fallback>
                <p:oleObj name="think-cell Slide" r:id="rId5" imgW="473" imgH="473" progId="TCLayout.ActiveDocument.1">
                  <p:embed/>
                  <p:pic>
                    <p:nvPicPr>
                      <p:cNvPr id="3" name="Object 2" hidden="1">
                        <a:extLst>
                          <a:ext uri="{FF2B5EF4-FFF2-40B4-BE49-F238E27FC236}">
                            <a16:creationId xmlns:a16="http://schemas.microsoft.com/office/drawing/2014/main" id="{BEE1FD04-28C6-41B6-9007-49DB44FBA65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421FD6C-DAD5-43E5-86E7-08AFA4A5BF5A}"/>
              </a:ext>
            </a:extLst>
          </p:cNvPr>
          <p:cNvSpPr/>
          <p:nvPr userDrawn="1">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a:endParaRPr lang="en-US" sz="2999" b="1" i="0" baseline="0" dirty="0">
              <a:solidFill>
                <a:schemeClr val="tx1"/>
              </a:solidFill>
              <a:latin typeface="EYInterstate" panose="02000503020000020004" pitchFamily="2" charset="0"/>
              <a:ea typeface="+mj-ea"/>
              <a:cs typeface="Arial" panose="020B0604020202020204" pitchFamily="34" charset="0"/>
              <a:sym typeface="EYInterstate" panose="02000503020000020004" pitchFamily="2" charset="0"/>
            </a:endParaRPr>
          </a:p>
        </p:txBody>
      </p:sp>
      <p:pic>
        <p:nvPicPr>
          <p:cNvPr id="6" name="Picture 5"/>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rot="4574938">
            <a:off x="-1503275" y="57909"/>
            <a:ext cx="8213995" cy="6717043"/>
          </a:xfrm>
          <a:prstGeom prst="rect">
            <a:avLst/>
          </a:prstGeom>
          <a:noFill/>
          <a:ln>
            <a:noFill/>
          </a:ln>
        </p:spPr>
      </p:pic>
      <p:sp>
        <p:nvSpPr>
          <p:cNvPr id="8" name="Title 1"/>
          <p:cNvSpPr>
            <a:spLocks noGrp="1"/>
          </p:cNvSpPr>
          <p:nvPr>
            <p:ph type="ctrTitle" hasCustomPrompt="1"/>
          </p:nvPr>
        </p:nvSpPr>
        <p:spPr>
          <a:xfrm>
            <a:off x="4149215" y="2240280"/>
            <a:ext cx="7220000" cy="860400"/>
          </a:xfrm>
        </p:spPr>
        <p:txBody>
          <a:bodyPr/>
          <a:lstStyle>
            <a:lvl1pPr>
              <a:defRPr>
                <a:solidFill>
                  <a:srgbClr val="404040"/>
                </a:solidFill>
                <a:latin typeface="EYInterstate" panose="02000503020000020004" pitchFamily="2" charset="0"/>
                <a:cs typeface="Arial" pitchFamily="34" charset="0"/>
              </a:defRPr>
            </a:lvl1pPr>
          </a:lstStyle>
          <a:p>
            <a:r>
              <a:rPr lang="en-US" dirty="0"/>
              <a:t>CLICK TO EDIT MASTER </a:t>
            </a:r>
            <a:r>
              <a:rPr lang="en-US"/>
              <a:t>TITLE STYLE</a:t>
            </a:r>
            <a:endParaRPr lang="en-US" dirty="0"/>
          </a:p>
        </p:txBody>
      </p:sp>
      <p:sp>
        <p:nvSpPr>
          <p:cNvPr id="10" name="Subtitle 2"/>
          <p:cNvSpPr>
            <a:spLocks noGrp="1"/>
          </p:cNvSpPr>
          <p:nvPr>
            <p:ph type="subTitle" idx="1" hasCustomPrompt="1"/>
          </p:nvPr>
        </p:nvSpPr>
        <p:spPr>
          <a:xfrm>
            <a:off x="4149215" y="3218688"/>
            <a:ext cx="7220000" cy="645742"/>
          </a:xfrm>
        </p:spPr>
        <p:txBody>
          <a:bodyPr/>
          <a:lstStyle>
            <a:lvl1pPr marL="0" indent="0" algn="l">
              <a:buNone/>
              <a:defRPr sz="1999">
                <a:solidFill>
                  <a:srgbClr val="404040"/>
                </a:solidFill>
                <a:latin typeface="EYInterstate Light" panose="02000506000000020004" pitchFamily="2" charset="0"/>
                <a:cs typeface="Arial" pitchFamily="34" charset="0"/>
              </a:defRPr>
            </a:lvl1pPr>
            <a:lvl2pPr marL="0" indent="0" algn="l">
              <a:buNone/>
              <a:defRPr sz="1599">
                <a:solidFill>
                  <a:srgbClr val="404040"/>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dirty="0"/>
              <a:t>CLICK TO EDIT MASTER </a:t>
            </a:r>
            <a:r>
              <a:rPr lang="en-US"/>
              <a:t>SUBTITLE STYLE</a:t>
            </a:r>
            <a:endParaRPr lang="en-US" dirty="0"/>
          </a:p>
        </p:txBody>
      </p:sp>
      <p:pic>
        <p:nvPicPr>
          <p:cNvPr id="14" name="Picture 13"/>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10576168" y="5339038"/>
            <a:ext cx="987038" cy="1156968"/>
          </a:xfrm>
          <a:prstGeom prst="rect">
            <a:avLst/>
          </a:prstGeom>
        </p:spPr>
      </p:pic>
    </p:spTree>
    <p:extLst>
      <p:ext uri="{BB962C8B-B14F-4D97-AF65-F5344CB8AC3E}">
        <p14:creationId xmlns:p14="http://schemas.microsoft.com/office/powerpoint/2010/main" val="209085110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18444B6-3185-4956-918D-DBE48709B785}"/>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217" name="think-cell Slide" r:id="rId5" imgW="473" imgH="473" progId="TCLayout.ActiveDocument.1">
                  <p:embed/>
                </p:oleObj>
              </mc:Choice>
              <mc:Fallback>
                <p:oleObj name="think-cell Slide" r:id="rId5" imgW="473" imgH="473" progId="TCLayout.ActiveDocument.1">
                  <p:embed/>
                  <p:pic>
                    <p:nvPicPr>
                      <p:cNvPr id="4" name="Object 3" hidden="1">
                        <a:extLst>
                          <a:ext uri="{FF2B5EF4-FFF2-40B4-BE49-F238E27FC236}">
                            <a16:creationId xmlns:a16="http://schemas.microsoft.com/office/drawing/2014/main" id="{C18444B6-3185-4956-918D-DBE48709B78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A5F3813C-2F4B-47DB-AA9E-899A51DF3C0B}"/>
              </a:ext>
            </a:extLst>
          </p:cNvPr>
          <p:cNvSpPr/>
          <p:nvPr userDrawn="1">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a:endParaRPr lang="en-US" sz="299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99243555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2161" y="1622"/>
          <a:ext cx="2159" cy="1619"/>
        </p:xfrm>
        <a:graphic>
          <a:graphicData uri="http://schemas.openxmlformats.org/presentationml/2006/ole">
            <mc:AlternateContent xmlns:mc="http://schemas.openxmlformats.org/markup-compatibility/2006">
              <mc:Choice xmlns:v="urn:schemas-microsoft-com:vml" Requires="v">
                <p:oleObj spid="_x0000_s59475"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2161" y="1622"/>
                        <a:ext cx="2159" cy="1619"/>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4E5C5C16-57CB-40A6-8369-29D55253B1DC}"/>
              </a:ext>
            </a:extLst>
          </p:cNvPr>
          <p:cNvSpPr/>
          <p:nvPr userDrawn="1">
            <p:custDataLst>
              <p:tags r:id="rId3"/>
            </p:custDataLst>
          </p:nvPr>
        </p:nvSpPr>
        <p:spPr>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3265" b="0" i="0" baseline="0" dirty="0" err="1">
              <a:solidFill>
                <a:schemeClr val="tx1"/>
              </a:solidFill>
              <a:latin typeface="Arial" panose="020B0604020202020204" pitchFamily="34" charset="0"/>
              <a:ea typeface="+mj-ea"/>
              <a:cs typeface="+mj-cs"/>
              <a:sym typeface="Arial" panose="020B0604020202020204" pitchFamily="34" charset="0"/>
            </a:endParaRPr>
          </a:p>
        </p:txBody>
      </p:sp>
      <p:pic>
        <p:nvPicPr>
          <p:cNvPr id="2" name="background"/>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50"/>
            <a:ext cx="12192093" cy="6857950"/>
          </a:xfrm>
          <a:prstGeom prst="rect">
            <a:avLst/>
          </a:prstGeom>
        </p:spPr>
      </p:pic>
      <p:sp>
        <p:nvSpPr>
          <p:cNvPr id="37" name="TitleRectangle"/>
          <p:cNvSpPr>
            <a:spLocks/>
          </p:cNvSpPr>
          <p:nvPr userDrawn="1"/>
        </p:nvSpPr>
        <p:spPr bwMode="white">
          <a:xfrm>
            <a:off x="2836216" y="-1"/>
            <a:ext cx="9355784" cy="4048477"/>
          </a:xfrm>
          <a:prstGeom prst="rect">
            <a:avLst/>
          </a:prstGeom>
          <a:solidFill>
            <a:schemeClr val="bg2">
              <a:alpha val="9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5" baseline="0" dirty="0">
              <a:solidFill>
                <a:schemeClr val="tx1"/>
              </a:solidFill>
              <a:latin typeface="+mn-lt"/>
            </a:endParaRPr>
          </a:p>
        </p:txBody>
      </p:sp>
      <p:sp>
        <p:nvSpPr>
          <p:cNvPr id="5" name="doc id" hidden="1"/>
          <p:cNvSpPr txBox="1">
            <a:spLocks noChangeArrowheads="1"/>
          </p:cNvSpPr>
          <p:nvPr userDrawn="1"/>
        </p:nvSpPr>
        <p:spPr bwMode="auto">
          <a:xfrm>
            <a:off x="11595907" y="37256"/>
            <a:ext cx="401720"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0" hangingPunct="1">
              <a:defRPr/>
            </a:pPr>
            <a:endParaRPr lang="en-US" sz="1089" baseline="0" noProof="0" dirty="0">
              <a:solidFill>
                <a:srgbClr val="482A06"/>
              </a:solidFill>
              <a:latin typeface="+mn-lt"/>
            </a:endParaRPr>
          </a:p>
        </p:txBody>
      </p:sp>
      <p:sp>
        <p:nvSpPr>
          <p:cNvPr id="4" name="Working Draft Text"/>
          <p:cNvSpPr txBox="1">
            <a:spLocks noChangeArrowheads="1"/>
          </p:cNvSpPr>
          <p:nvPr userDrawn="1"/>
        </p:nvSpPr>
        <p:spPr bwMode="black">
          <a:xfrm>
            <a:off x="8270633" y="6381111"/>
            <a:ext cx="900497" cy="12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816" b="1" baseline="0" noProof="0" dirty="0">
                <a:solidFill>
                  <a:schemeClr val="bg1"/>
                </a:solidFill>
                <a:latin typeface="+mn-lt"/>
              </a:rPr>
              <a:t>WORKING DRAFT</a:t>
            </a:r>
          </a:p>
        </p:txBody>
      </p:sp>
      <p:sp>
        <p:nvSpPr>
          <p:cNvPr id="6" name="Working Draft"/>
          <p:cNvSpPr txBox="1">
            <a:spLocks noChangeArrowheads="1"/>
          </p:cNvSpPr>
          <p:nvPr userDrawn="1"/>
        </p:nvSpPr>
        <p:spPr bwMode="black">
          <a:xfrm>
            <a:off x="8270634" y="6506724"/>
            <a:ext cx="3815785" cy="128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816" baseline="0" noProof="0">
                <a:solidFill>
                  <a:schemeClr val="bg1"/>
                </a:solidFill>
                <a:latin typeface="+mn-lt"/>
              </a:rPr>
              <a:t>Last Modified 7/16/2020 11:38 AM Turkey Standard Time</a:t>
            </a:r>
            <a:endParaRPr lang="en-US" sz="816" baseline="0" noProof="0" dirty="0">
              <a:solidFill>
                <a:schemeClr val="bg1"/>
              </a:solidFill>
              <a:latin typeface="+mn-lt"/>
            </a:endParaRPr>
          </a:p>
        </p:txBody>
      </p:sp>
      <p:sp>
        <p:nvSpPr>
          <p:cNvPr id="7" name="Printed"/>
          <p:cNvSpPr txBox="1">
            <a:spLocks noChangeArrowheads="1"/>
          </p:cNvSpPr>
          <p:nvPr userDrawn="1"/>
        </p:nvSpPr>
        <p:spPr bwMode="black">
          <a:xfrm>
            <a:off x="8270635" y="6632336"/>
            <a:ext cx="3618996" cy="128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816" baseline="0" noProof="0" dirty="0">
                <a:solidFill>
                  <a:schemeClr val="bg1"/>
                </a:solidFill>
                <a:latin typeface="+mn-lt"/>
              </a:rPr>
              <a:t>Printed</a:t>
            </a:r>
          </a:p>
        </p:txBody>
      </p:sp>
      <p:sp>
        <p:nvSpPr>
          <p:cNvPr id="13314" name="Title"/>
          <p:cNvSpPr>
            <a:spLocks noGrp="1" noChangeArrowheads="1"/>
          </p:cNvSpPr>
          <p:nvPr userDrawn="1">
            <p:ph type="ctrTitle"/>
          </p:nvPr>
        </p:nvSpPr>
        <p:spPr bwMode="gray">
          <a:xfrm>
            <a:off x="3085967" y="1463556"/>
            <a:ext cx="8478152" cy="502445"/>
          </a:xfrm>
          <a:prstGeom prst="rect">
            <a:avLst/>
          </a:prstGeom>
        </p:spPr>
        <p:txBody>
          <a:bodyPr/>
          <a:lstStyle>
            <a:lvl1pPr>
              <a:defRPr sz="3265" b="0" baseline="0">
                <a:solidFill>
                  <a:schemeClr val="accent2"/>
                </a:solidFill>
                <a:latin typeface="+mj-lt"/>
                <a:ea typeface="+mj-ea"/>
              </a:defRPr>
            </a:lvl1pPr>
          </a:lstStyle>
          <a:p>
            <a:pPr lvl="0" latinLnBrk="0"/>
            <a:r>
              <a:rPr lang="en-US" noProof="0"/>
              <a:t>Click to edit Master title style</a:t>
            </a:r>
            <a:endParaRPr lang="en-US" noProof="0" dirty="0"/>
          </a:p>
        </p:txBody>
      </p:sp>
      <p:sp>
        <p:nvSpPr>
          <p:cNvPr id="13315" name="Subtitle"/>
          <p:cNvSpPr>
            <a:spLocks noGrp="1" noChangeArrowheads="1"/>
          </p:cNvSpPr>
          <p:nvPr userDrawn="1">
            <p:ph type="subTitle" idx="1"/>
          </p:nvPr>
        </p:nvSpPr>
        <p:spPr bwMode="gray">
          <a:xfrm>
            <a:off x="3085967" y="3182433"/>
            <a:ext cx="8478152" cy="219820"/>
          </a:xfrm>
          <a:prstGeom prst="rect">
            <a:avLst/>
          </a:prstGeom>
        </p:spPr>
        <p:txBody>
          <a:bodyPr wrap="square">
            <a:spAutoFit/>
          </a:bodyPr>
          <a:lstStyle>
            <a:lvl1pPr>
              <a:defRPr sz="1428" cap="all" baseline="0">
                <a:solidFill>
                  <a:schemeClr val="accent6"/>
                </a:solidFill>
                <a:latin typeface="+mn-lt"/>
                <a:ea typeface="+mn-ea"/>
              </a:defRPr>
            </a:lvl1pPr>
          </a:lstStyle>
          <a:p>
            <a:pPr lvl="0" latinLnBrk="0"/>
            <a:r>
              <a:rPr lang="en-US" noProof="0"/>
              <a:t>Click to edit Master subtitle style</a:t>
            </a:r>
            <a:endParaRPr lang="en-US" noProof="0" dirty="0"/>
          </a:p>
        </p:txBody>
      </p:sp>
      <p:sp>
        <p:nvSpPr>
          <p:cNvPr id="57" name="Document type" hidden="1"/>
          <p:cNvSpPr txBox="1">
            <a:spLocks noChangeArrowheads="1"/>
          </p:cNvSpPr>
          <p:nvPr userDrawn="1"/>
        </p:nvSpPr>
        <p:spPr bwMode="gray">
          <a:xfrm>
            <a:off x="3085967" y="3652560"/>
            <a:ext cx="8478152" cy="224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1428" baseline="0" noProof="0" dirty="0">
                <a:solidFill>
                  <a:schemeClr val="accent6"/>
                </a:solidFill>
                <a:latin typeface="+mn-lt"/>
              </a:rPr>
              <a:t>Document type | Date</a:t>
            </a:r>
          </a:p>
        </p:txBody>
      </p:sp>
      <p:sp>
        <p:nvSpPr>
          <p:cNvPr id="26" name="Disclaimer-English (United States)" hidden="1"/>
          <p:cNvSpPr>
            <a:spLocks noChangeArrowheads="1"/>
          </p:cNvSpPr>
          <p:nvPr userDrawn="1"/>
        </p:nvSpPr>
        <p:spPr bwMode="black">
          <a:xfrm>
            <a:off x="2837961" y="6381112"/>
            <a:ext cx="5224600" cy="366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noAutofit/>
          </a:bodyPr>
          <a:lstStyle/>
          <a:p>
            <a:pPr defTabSz="1094990" eaLnBrk="0" hangingPunct="0"/>
            <a:r>
              <a:rPr lang="en-US" sz="816" baseline="0" dirty="0">
                <a:solidFill>
                  <a:schemeClr val="bg1"/>
                </a:solidFill>
                <a:latin typeface="+mn-lt"/>
              </a:rPr>
              <a:t>CONFIDENTIAL AND PROPRIETARY</a:t>
            </a:r>
          </a:p>
          <a:p>
            <a:pPr defTabSz="1094990" eaLnBrk="0" hangingPunct="0"/>
            <a:r>
              <a:rPr lang="en-US" sz="816" baseline="0" dirty="0">
                <a:solidFill>
                  <a:schemeClr val="bg1"/>
                </a:solidFill>
                <a:latin typeface="+mn-lt"/>
              </a:rPr>
              <a:t>Any use of this material without specific permission of McKinsey &amp; Company is strictly prohibited</a:t>
            </a:r>
          </a:p>
        </p:txBody>
      </p:sp>
      <p:grpSp>
        <p:nvGrpSpPr>
          <p:cNvPr id="15" name="LogoImage">
            <a:extLst>
              <a:ext uri="{FF2B5EF4-FFF2-40B4-BE49-F238E27FC236}">
                <a16:creationId xmlns:a16="http://schemas.microsoft.com/office/drawing/2014/main" id="{EAB2229D-6370-488C-937F-1A93CFBD709A}"/>
              </a:ext>
            </a:extLst>
          </p:cNvPr>
          <p:cNvGrpSpPr>
            <a:grpSpLocks/>
          </p:cNvGrpSpPr>
          <p:nvPr userDrawn="1"/>
        </p:nvGrpSpPr>
        <p:grpSpPr bwMode="auto">
          <a:xfrm>
            <a:off x="3090573" y="263459"/>
            <a:ext cx="1741648" cy="553873"/>
            <a:chOff x="0" y="973"/>
            <a:chExt cx="7680" cy="2374"/>
          </a:xfrm>
        </p:grpSpPr>
        <p:sp>
          <p:nvSpPr>
            <p:cNvPr id="16" name="AutoShape 3">
              <a:extLst>
                <a:ext uri="{FF2B5EF4-FFF2-40B4-BE49-F238E27FC236}">
                  <a16:creationId xmlns:a16="http://schemas.microsoft.com/office/drawing/2014/main" id="{8E86CEE8-2C1E-45F7-BFA1-BEDA55D35732}"/>
                </a:ext>
              </a:extLst>
            </p:cNvPr>
            <p:cNvSpPr>
              <a:spLocks noChangeAspect="1" noChangeArrowheads="1" noTextEdit="1"/>
            </p:cNvSpPr>
            <p:nvPr userDrawn="1"/>
          </p:nvSpPr>
          <p:spPr bwMode="auto">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65">
                <a:latin typeface="+mn-lt"/>
              </a:endParaRPr>
            </a:p>
          </p:txBody>
        </p:sp>
        <p:sp>
          <p:nvSpPr>
            <p:cNvPr id="17" name="Freeform 5">
              <a:extLst>
                <a:ext uri="{FF2B5EF4-FFF2-40B4-BE49-F238E27FC236}">
                  <a16:creationId xmlns:a16="http://schemas.microsoft.com/office/drawing/2014/main" id="{EB2102CC-8FC1-437F-921D-FAB1EA6588EC}"/>
                </a:ext>
              </a:extLst>
            </p:cNvPr>
            <p:cNvSpPr>
              <a:spLocks noEditPoints="1"/>
            </p:cNvSpPr>
            <p:nvPr userDrawn="1"/>
          </p:nvSpPr>
          <p:spPr bwMode="auto">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5">
                <a:latin typeface="+mn-lt"/>
              </a:endParaRPr>
            </a:p>
          </p:txBody>
        </p:sp>
      </p:grpSp>
    </p:spTree>
    <p:extLst>
      <p:ext uri="{BB962C8B-B14F-4D97-AF65-F5344CB8AC3E}">
        <p14:creationId xmlns:p14="http://schemas.microsoft.com/office/powerpoint/2010/main" val="3452744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2. Slide Title"/>
          <p:cNvSpPr>
            <a:spLocks noGrp="1"/>
          </p:cNvSpPr>
          <p:nvPr>
            <p:ph type="title"/>
          </p:nvPr>
        </p:nvSpPr>
        <p:spPr bwMode="gray"/>
        <p:txBody>
          <a:bodyPr/>
          <a:lstStyle/>
          <a:p>
            <a:r>
              <a:rPr lang="en-US"/>
              <a:t>Click to edit Master title style</a:t>
            </a:r>
            <a:endParaRPr lang="en-US" dirty="0"/>
          </a:p>
        </p:txBody>
      </p:sp>
      <p:sp>
        <p:nvSpPr>
          <p:cNvPr id="8" name="Slide Number"/>
          <p:cNvSpPr txBox="1">
            <a:spLocks/>
          </p:cNvSpPr>
          <p:nvPr userDrawn="1"/>
        </p:nvSpPr>
        <p:spPr bwMode="gray">
          <a:xfrm>
            <a:off x="11652053" y="6639224"/>
            <a:ext cx="130847" cy="128097"/>
          </a:xfrm>
          <a:prstGeom prst="rect">
            <a:avLst/>
          </a:prstGeom>
        </p:spPr>
        <p:txBody>
          <a:bodyPr vert="horz" wrap="none" lIns="0" tIns="0" rIns="0" bIns="0" rtlCol="0" anchor="ctr">
            <a:spAutoFit/>
          </a:bodyPr>
          <a:lstStyle>
            <a:defPPr>
              <a:defRPr lang="en-US"/>
            </a:defPPr>
            <a:lvl1pPr>
              <a:defRPr sz="1000" baseline="0">
                <a:latin typeface="+mn-lt"/>
              </a:defRPr>
            </a:lvl1pPr>
          </a:lstStyle>
          <a:p>
            <a:pPr lvl="0"/>
            <a:fld id="{42C328C1-A84F-4A39-A664-DBA00541A8C6}" type="slidenum">
              <a:rPr lang="en-US" sz="816" smtClean="0">
                <a:solidFill>
                  <a:schemeClr val="accent6"/>
                </a:solidFill>
              </a:rPr>
              <a:pPr lvl="0"/>
              <a:t>‹#›</a:t>
            </a:fld>
            <a:endParaRPr lang="en-US" sz="816" dirty="0">
              <a:solidFill>
                <a:schemeClr val="accent6"/>
              </a:solidFill>
            </a:endParaRPr>
          </a:p>
        </p:txBody>
      </p:sp>
      <p:sp>
        <p:nvSpPr>
          <p:cNvPr id="9" name="SlideLogoText"/>
          <p:cNvSpPr>
            <a:spLocks noChangeArrowheads="1"/>
          </p:cNvSpPr>
          <p:nvPr userDrawn="1">
            <p:custDataLst>
              <p:tags r:id="rId1"/>
            </p:custDataLst>
          </p:nvPr>
        </p:nvSpPr>
        <p:spPr bwMode="gray">
          <a:xfrm>
            <a:off x="10465075" y="6639224"/>
            <a:ext cx="1050047" cy="128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1218095"/>
            <a:r>
              <a:rPr lang="en-US" sz="816" baseline="0" noProof="0" dirty="0">
                <a:solidFill>
                  <a:schemeClr val="accent6"/>
                </a:solidFill>
                <a:latin typeface="+mn-lt"/>
                <a:ea typeface="+mn-ea"/>
              </a:rPr>
              <a:t>McKinsey &amp; Company</a:t>
            </a:r>
          </a:p>
        </p:txBody>
      </p:sp>
      <p:sp>
        <p:nvSpPr>
          <p:cNvPr id="5" name="doc id" hidden="1"/>
          <p:cNvSpPr>
            <a:spLocks noChangeArrowheads="1"/>
          </p:cNvSpPr>
          <p:nvPr userDrawn="1"/>
        </p:nvSpPr>
        <p:spPr bwMode="gray">
          <a:xfrm flipH="1">
            <a:off x="10658002" y="51835"/>
            <a:ext cx="1231563" cy="96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218095"/>
            <a:endParaRPr lang="en-US" sz="612" baseline="0" noProof="0" dirty="0">
              <a:solidFill>
                <a:schemeClr val="accent6"/>
              </a:solidFill>
              <a:latin typeface="+mn-lt"/>
              <a:ea typeface="+mn-ea"/>
            </a:endParaRPr>
          </a:p>
        </p:txBody>
      </p:sp>
    </p:spTree>
    <p:extLst>
      <p:ext uri="{BB962C8B-B14F-4D97-AF65-F5344CB8AC3E}">
        <p14:creationId xmlns:p14="http://schemas.microsoft.com/office/powerpoint/2010/main" val="2980391092"/>
      </p:ext>
    </p:extLst>
  </p:cSld>
  <p:clrMapOvr>
    <a:masterClrMapping/>
  </p:clrMapOvr>
  <p:extLst>
    <p:ext uri="{DCECCB84-F9BA-43D5-87BE-67443E8EF086}">
      <p15:sldGuideLst xmlns:p15="http://schemas.microsoft.com/office/powerpoint/2012/main">
        <p15:guide id="1" pos="7340">
          <p15:clr>
            <a:srgbClr val="F26B43"/>
          </p15:clr>
        </p15:guide>
        <p15:guide id="2" pos="99">
          <p15:clr>
            <a:srgbClr val="F26B43"/>
          </p15:clr>
        </p15:guide>
        <p15:guide id="3" orient="horz" pos="688">
          <p15:clr>
            <a:srgbClr val="F26B43"/>
          </p15:clr>
        </p15:guide>
        <p15:guide id="4" orient="horz" pos="3911">
          <p15:clr>
            <a:srgbClr val="F26B43"/>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C2D0DCE-CDCF-4279-9C42-4592E8D9FAB3}"/>
              </a:ext>
            </a:extLst>
          </p:cNvPr>
          <p:cNvGraphicFramePr>
            <a:graphicFrameLocks noChangeAspect="1"/>
          </p:cNvGraphicFramePr>
          <p:nvPr userDrawn="1">
            <p:custDataLst>
              <p:tags r:id="rId2"/>
            </p:custDataLst>
          </p:nvPr>
        </p:nvGraphicFramePr>
        <p:xfrm>
          <a:off x="1621" y="1621"/>
          <a:ext cx="1619" cy="1619"/>
        </p:xfrm>
        <a:graphic>
          <a:graphicData uri="http://schemas.openxmlformats.org/presentationml/2006/ole">
            <mc:AlternateContent xmlns:mc="http://schemas.openxmlformats.org/markup-compatibility/2006">
              <mc:Choice xmlns:v="urn:schemas-microsoft-com:vml" Requires="v">
                <p:oleObj spid="_x0000_s60499" name="think-cell Slide" r:id="rId5" imgW="386" imgH="386" progId="TCLayout.ActiveDocument.1">
                  <p:embed/>
                </p:oleObj>
              </mc:Choice>
              <mc:Fallback>
                <p:oleObj name="think-cell Slide" r:id="rId5" imgW="386" imgH="386" progId="TCLayout.ActiveDocument.1">
                  <p:embed/>
                  <p:pic>
                    <p:nvPicPr>
                      <p:cNvPr id="3" name="Object 2" hidden="1">
                        <a:extLst>
                          <a:ext uri="{FF2B5EF4-FFF2-40B4-BE49-F238E27FC236}">
                            <a16:creationId xmlns:a16="http://schemas.microsoft.com/office/drawing/2014/main" id="{9C2D0DCE-CDCF-4279-9C42-4592E8D9FAB3}"/>
                          </a:ext>
                        </a:extLst>
                      </p:cNvPr>
                      <p:cNvPicPr/>
                      <p:nvPr/>
                    </p:nvPicPr>
                    <p:blipFill>
                      <a:blip r:embed="rId6"/>
                      <a:stretch>
                        <a:fillRect/>
                      </a:stretch>
                    </p:blipFill>
                    <p:spPr>
                      <a:xfrm>
                        <a:off x="1621" y="1621"/>
                        <a:ext cx="1619" cy="1619"/>
                      </a:xfrm>
                      <a:prstGeom prst="rect">
                        <a:avLst/>
                      </a:prstGeom>
                    </p:spPr>
                  </p:pic>
                </p:oleObj>
              </mc:Fallback>
            </mc:AlternateContent>
          </a:graphicData>
        </a:graphic>
      </p:graphicFrame>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9" name="Slide Number"/>
          <p:cNvSpPr txBox="1">
            <a:spLocks/>
          </p:cNvSpPr>
          <p:nvPr userDrawn="1"/>
        </p:nvSpPr>
        <p:spPr bwMode="black">
          <a:xfrm>
            <a:off x="11652053" y="6639224"/>
            <a:ext cx="130847" cy="128097"/>
          </a:xfrm>
          <a:prstGeom prst="rect">
            <a:avLst/>
          </a:prstGeom>
        </p:spPr>
        <p:txBody>
          <a:bodyPr vert="horz" wrap="none" lIns="0" tIns="0" rIns="0" bIns="0" rtlCol="0" anchor="ctr">
            <a:spAutoFit/>
          </a:bodyPr>
          <a:lstStyle>
            <a:defPPr>
              <a:defRPr lang="en-US"/>
            </a:defPPr>
            <a:lvl1pPr>
              <a:defRPr sz="1000" baseline="0">
                <a:latin typeface="+mn-lt"/>
              </a:defRPr>
            </a:lvl1pPr>
          </a:lstStyle>
          <a:p>
            <a:pPr lvl="0"/>
            <a:fld id="{42C328C1-A84F-4A39-A664-DBA00541A8C6}" type="slidenum">
              <a:rPr lang="en-US" sz="816" smtClean="0">
                <a:solidFill>
                  <a:schemeClr val="bg1"/>
                </a:solidFill>
              </a:rPr>
              <a:pPr lvl="0"/>
              <a:t>‹#›</a:t>
            </a:fld>
            <a:endParaRPr lang="en-US" sz="816" dirty="0">
              <a:solidFill>
                <a:schemeClr val="bg1"/>
              </a:solidFill>
            </a:endParaRPr>
          </a:p>
        </p:txBody>
      </p:sp>
      <p:sp>
        <p:nvSpPr>
          <p:cNvPr id="10" name="SlideLogoText"/>
          <p:cNvSpPr>
            <a:spLocks noChangeArrowheads="1"/>
          </p:cNvSpPr>
          <p:nvPr userDrawn="1">
            <p:custDataLst>
              <p:tags r:id="rId3"/>
            </p:custDataLst>
          </p:nvPr>
        </p:nvSpPr>
        <p:spPr bwMode="black">
          <a:xfrm>
            <a:off x="10465075" y="6639224"/>
            <a:ext cx="1050047" cy="128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1218095"/>
            <a:r>
              <a:rPr lang="en-US" sz="816" baseline="0" noProof="0" dirty="0">
                <a:solidFill>
                  <a:schemeClr val="bg1"/>
                </a:solidFill>
                <a:latin typeface="+mn-lt"/>
                <a:ea typeface="+mn-ea"/>
              </a:rPr>
              <a:t>McKinsey &amp; Company</a:t>
            </a:r>
          </a:p>
        </p:txBody>
      </p:sp>
      <p:sp>
        <p:nvSpPr>
          <p:cNvPr id="5" name="doc id" hidden="1"/>
          <p:cNvSpPr>
            <a:spLocks noChangeArrowheads="1"/>
          </p:cNvSpPr>
          <p:nvPr userDrawn="1"/>
        </p:nvSpPr>
        <p:spPr bwMode="gray">
          <a:xfrm flipH="1">
            <a:off x="10658002" y="51835"/>
            <a:ext cx="1231563" cy="96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218095"/>
            <a:endParaRPr lang="en-US" sz="612" baseline="0" noProof="0" dirty="0">
              <a:solidFill>
                <a:schemeClr val="accent6"/>
              </a:solidFill>
              <a:latin typeface="+mn-lt"/>
              <a:ea typeface="+mn-ea"/>
            </a:endParaRPr>
          </a:p>
        </p:txBody>
      </p:sp>
    </p:spTree>
    <p:extLst>
      <p:ext uri="{BB962C8B-B14F-4D97-AF65-F5344CB8AC3E}">
        <p14:creationId xmlns:p14="http://schemas.microsoft.com/office/powerpoint/2010/main" val="3075815405"/>
      </p:ext>
    </p:extLst>
  </p:cSld>
  <p:clrMapOvr>
    <a:masterClrMapping/>
  </p:clrMapOvr>
  <p:extLst>
    <p:ext uri="{DCECCB84-F9BA-43D5-87BE-67443E8EF086}">
      <p15:sldGuideLst xmlns:p15="http://schemas.microsoft.com/office/powerpoint/2012/main">
        <p15:guide id="1" pos="5008">
          <p15:clr>
            <a:srgbClr val="000000"/>
          </p15:clr>
        </p15:guide>
        <p15:guide id="2" orient="horz" pos="570">
          <p15:clr>
            <a:srgbClr val="000000"/>
          </p15:clr>
        </p15:guide>
        <p15:guide id="3" orient="horz" pos="3912">
          <p15:clr>
            <a:srgbClr val="000000"/>
          </p15:clr>
        </p15:guide>
        <p15:guide id="4" pos="96">
          <p15:clr>
            <a:srgbClr val="00000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E2750-7CA8-4E3A-B636-A3293004D0B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A3C2BD6-2565-4CF6-88CC-AF8DC5DE4D6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2521312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C2B43-D9DF-4B40-9CF4-DA99A9F3E3BF}"/>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2287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940C1C-E499-4EE9-8945-B7F776F886FF}" type="datetimeFigureOut">
              <a:rPr lang="en-US" smtClean="0"/>
              <a:t>11/23/20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DEC6CD-E9F6-467B-9C1C-A14B91179A95}" type="slidenum">
              <a:rPr lang="en-US" smtClean="0"/>
              <a:t>‹#›</a:t>
            </a:fld>
            <a:endParaRPr lang="en-US"/>
          </a:p>
        </p:txBody>
      </p:sp>
    </p:spTree>
    <p:extLst>
      <p:ext uri="{BB962C8B-B14F-4D97-AF65-F5344CB8AC3E}">
        <p14:creationId xmlns:p14="http://schemas.microsoft.com/office/powerpoint/2010/main" val="769042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40C1C-E499-4EE9-8945-B7F776F886FF}" type="datetimeFigureOut">
              <a:rPr lang="en-US" smtClean="0"/>
              <a:t>11/23/20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DEC6CD-E9F6-467B-9C1C-A14B91179A95}" type="slidenum">
              <a:rPr lang="en-US" smtClean="0"/>
              <a:t>‹#›</a:t>
            </a:fld>
            <a:endParaRPr lang="en-US"/>
          </a:p>
        </p:txBody>
      </p:sp>
    </p:spTree>
    <p:extLst>
      <p:ext uri="{BB962C8B-B14F-4D97-AF65-F5344CB8AC3E}">
        <p14:creationId xmlns:p14="http://schemas.microsoft.com/office/powerpoint/2010/main" val="3499204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40C1C-E499-4EE9-8945-B7F776F886FF}"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DEC6CD-E9F6-467B-9C1C-A14B91179A95}" type="slidenum">
              <a:rPr lang="en-US" smtClean="0"/>
              <a:t>‹#›</a:t>
            </a:fld>
            <a:endParaRPr lang="en-US"/>
          </a:p>
        </p:txBody>
      </p:sp>
    </p:spTree>
    <p:extLst>
      <p:ext uri="{BB962C8B-B14F-4D97-AF65-F5344CB8AC3E}">
        <p14:creationId xmlns:p14="http://schemas.microsoft.com/office/powerpoint/2010/main" val="4256832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40C1C-E499-4EE9-8945-B7F776F886FF}"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DEC6CD-E9F6-467B-9C1C-A14B91179A95}" type="slidenum">
              <a:rPr lang="en-US" smtClean="0"/>
              <a:t>‹#›</a:t>
            </a:fld>
            <a:endParaRPr lang="en-US"/>
          </a:p>
        </p:txBody>
      </p:sp>
    </p:spTree>
    <p:extLst>
      <p:ext uri="{BB962C8B-B14F-4D97-AF65-F5344CB8AC3E}">
        <p14:creationId xmlns:p14="http://schemas.microsoft.com/office/powerpoint/2010/main" val="1720796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tags" Target="../tags/tag7.xml"/><Relationship Id="rId18" Type="http://schemas.openxmlformats.org/officeDocument/2006/relationships/tags" Target="../tags/tag12.xml"/><Relationship Id="rId3" Type="http://schemas.openxmlformats.org/officeDocument/2006/relationships/slideLayout" Target="../slideLayouts/slideLayout14.xml"/><Relationship Id="rId21" Type="http://schemas.openxmlformats.org/officeDocument/2006/relationships/tags" Target="../tags/tag15.xml"/><Relationship Id="rId7" Type="http://schemas.openxmlformats.org/officeDocument/2006/relationships/tags" Target="../tags/tag1.xml"/><Relationship Id="rId12" Type="http://schemas.openxmlformats.org/officeDocument/2006/relationships/tags" Target="../tags/tag6.xml"/><Relationship Id="rId17" Type="http://schemas.openxmlformats.org/officeDocument/2006/relationships/tags" Target="../tags/tag11.xml"/><Relationship Id="rId25" Type="http://schemas.openxmlformats.org/officeDocument/2006/relationships/image" Target="../media/image1.emf"/><Relationship Id="rId2" Type="http://schemas.openxmlformats.org/officeDocument/2006/relationships/slideLayout" Target="../slideLayouts/slideLayout13.xml"/><Relationship Id="rId16" Type="http://schemas.openxmlformats.org/officeDocument/2006/relationships/tags" Target="../tags/tag10.xml"/><Relationship Id="rId20" Type="http://schemas.openxmlformats.org/officeDocument/2006/relationships/tags" Target="../tags/tag14.xml"/><Relationship Id="rId1" Type="http://schemas.openxmlformats.org/officeDocument/2006/relationships/slideLayout" Target="../slideLayouts/slideLayout12.xml"/><Relationship Id="rId6" Type="http://schemas.openxmlformats.org/officeDocument/2006/relationships/vmlDrawing" Target="../drawings/vmlDrawing1.vml"/><Relationship Id="rId11" Type="http://schemas.openxmlformats.org/officeDocument/2006/relationships/tags" Target="../tags/tag5.xml"/><Relationship Id="rId24" Type="http://schemas.openxmlformats.org/officeDocument/2006/relationships/oleObject" Target="../embeddings/oleObject1.bin"/><Relationship Id="rId5" Type="http://schemas.openxmlformats.org/officeDocument/2006/relationships/theme" Target="../theme/theme2.xml"/><Relationship Id="rId15" Type="http://schemas.openxmlformats.org/officeDocument/2006/relationships/tags" Target="../tags/tag9.xml"/><Relationship Id="rId23" Type="http://schemas.openxmlformats.org/officeDocument/2006/relationships/tags" Target="../tags/tag17.xml"/><Relationship Id="rId10" Type="http://schemas.openxmlformats.org/officeDocument/2006/relationships/tags" Target="../tags/tag4.xml"/><Relationship Id="rId19" Type="http://schemas.openxmlformats.org/officeDocument/2006/relationships/tags" Target="../tags/tag13.xml"/><Relationship Id="rId4" Type="http://schemas.openxmlformats.org/officeDocument/2006/relationships/slideLayout" Target="../slideLayouts/slideLayout15.xml"/><Relationship Id="rId9" Type="http://schemas.openxmlformats.org/officeDocument/2006/relationships/tags" Target="../tags/tag3.xml"/><Relationship Id="rId14" Type="http://schemas.openxmlformats.org/officeDocument/2006/relationships/tags" Target="../tags/tag8.xml"/><Relationship Id="rId22" Type="http://schemas.openxmlformats.org/officeDocument/2006/relationships/tags" Target="../tags/tag16.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9" Type="http://schemas.openxmlformats.org/officeDocument/2006/relationships/theme" Target="../theme/theme3.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42" Type="http://schemas.openxmlformats.org/officeDocument/2006/relationships/tags" Target="../tags/tag23.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9" Type="http://schemas.openxmlformats.org/officeDocument/2006/relationships/slideLayout" Target="../slideLayouts/slideLayout44.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40" Type="http://schemas.openxmlformats.org/officeDocument/2006/relationships/vmlDrawing" Target="../drawings/vmlDrawing5.vml"/><Relationship Id="rId45" Type="http://schemas.openxmlformats.org/officeDocument/2006/relationships/image" Target="../media/image6.wmf"/><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4" Type="http://schemas.openxmlformats.org/officeDocument/2006/relationships/image" Target="../media/image5.emf"/><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 Id="rId43" Type="http://schemas.openxmlformats.org/officeDocument/2006/relationships/oleObject" Target="../embeddings/oleObject5.bin"/><Relationship Id="rId8" Type="http://schemas.openxmlformats.org/officeDocument/2006/relationships/slideLayout" Target="../slideLayouts/slideLayout23.xml"/><Relationship Id="rId3" Type="http://schemas.openxmlformats.org/officeDocument/2006/relationships/slideLayout" Target="../slideLayouts/slideLayout18.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slideLayout" Target="../slideLayouts/slideLayout53.xml"/><Relationship Id="rId20" Type="http://schemas.openxmlformats.org/officeDocument/2006/relationships/slideLayout" Target="../slideLayouts/slideLayout35.xml"/><Relationship Id="rId41" Type="http://schemas.openxmlformats.org/officeDocument/2006/relationships/tags" Target="../tags/tag22.xml"/></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tags" Target="../tags/tag91.xml"/><Relationship Id="rId18" Type="http://schemas.openxmlformats.org/officeDocument/2006/relationships/tags" Target="../tags/tag96.xml"/><Relationship Id="rId26" Type="http://schemas.openxmlformats.org/officeDocument/2006/relationships/image" Target="../media/image1.emf"/><Relationship Id="rId3" Type="http://schemas.openxmlformats.org/officeDocument/2006/relationships/slideLayout" Target="../slideLayouts/slideLayout56.xml"/><Relationship Id="rId21" Type="http://schemas.openxmlformats.org/officeDocument/2006/relationships/tags" Target="../tags/tag99.xml"/><Relationship Id="rId7" Type="http://schemas.openxmlformats.org/officeDocument/2006/relationships/vmlDrawing" Target="../drawings/vmlDrawing43.vml"/><Relationship Id="rId12" Type="http://schemas.openxmlformats.org/officeDocument/2006/relationships/tags" Target="../tags/tag90.xml"/><Relationship Id="rId17" Type="http://schemas.openxmlformats.org/officeDocument/2006/relationships/tags" Target="../tags/tag95.xml"/><Relationship Id="rId25" Type="http://schemas.openxmlformats.org/officeDocument/2006/relationships/oleObject" Target="../embeddings/oleObject43.bin"/><Relationship Id="rId2" Type="http://schemas.openxmlformats.org/officeDocument/2006/relationships/slideLayout" Target="../slideLayouts/slideLayout55.xml"/><Relationship Id="rId16" Type="http://schemas.openxmlformats.org/officeDocument/2006/relationships/tags" Target="../tags/tag94.xml"/><Relationship Id="rId20" Type="http://schemas.openxmlformats.org/officeDocument/2006/relationships/tags" Target="../tags/tag98.xml"/><Relationship Id="rId1" Type="http://schemas.openxmlformats.org/officeDocument/2006/relationships/slideLayout" Target="../slideLayouts/slideLayout54.xml"/><Relationship Id="rId6" Type="http://schemas.openxmlformats.org/officeDocument/2006/relationships/theme" Target="../theme/theme4.xml"/><Relationship Id="rId11" Type="http://schemas.openxmlformats.org/officeDocument/2006/relationships/tags" Target="../tags/tag89.xml"/><Relationship Id="rId24" Type="http://schemas.openxmlformats.org/officeDocument/2006/relationships/tags" Target="../tags/tag102.xml"/><Relationship Id="rId5" Type="http://schemas.openxmlformats.org/officeDocument/2006/relationships/slideLayout" Target="../slideLayouts/slideLayout58.xml"/><Relationship Id="rId15" Type="http://schemas.openxmlformats.org/officeDocument/2006/relationships/tags" Target="../tags/tag93.xml"/><Relationship Id="rId23" Type="http://schemas.openxmlformats.org/officeDocument/2006/relationships/tags" Target="../tags/tag101.xml"/><Relationship Id="rId10" Type="http://schemas.openxmlformats.org/officeDocument/2006/relationships/tags" Target="../tags/tag88.xml"/><Relationship Id="rId19" Type="http://schemas.openxmlformats.org/officeDocument/2006/relationships/tags" Target="../tags/tag97.xml"/><Relationship Id="rId4" Type="http://schemas.openxmlformats.org/officeDocument/2006/relationships/slideLayout" Target="../slideLayouts/slideLayout57.xml"/><Relationship Id="rId9" Type="http://schemas.openxmlformats.org/officeDocument/2006/relationships/tags" Target="../tags/tag87.xml"/><Relationship Id="rId14" Type="http://schemas.openxmlformats.org/officeDocument/2006/relationships/tags" Target="../tags/tag92.xml"/><Relationship Id="rId22" Type="http://schemas.openxmlformats.org/officeDocument/2006/relationships/tags" Target="../tags/tag10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940C1C-E499-4EE9-8945-B7F776F886FF}" type="datetimeFigureOut">
              <a:rPr lang="en-US" smtClean="0"/>
              <a:t>11/23/20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DEC6CD-E9F6-467B-9C1C-A14B91179A95}" type="slidenum">
              <a:rPr lang="en-US" smtClean="0"/>
              <a:t>‹#›</a:t>
            </a:fld>
            <a:endParaRPr lang="en-US"/>
          </a:p>
        </p:txBody>
      </p:sp>
    </p:spTree>
    <p:extLst>
      <p:ext uri="{BB962C8B-B14F-4D97-AF65-F5344CB8AC3E}">
        <p14:creationId xmlns:p14="http://schemas.microsoft.com/office/powerpoint/2010/main" val="3758341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
            </p:custDataLst>
          </p:nvPr>
        </p:nvGraphicFramePr>
        <p:xfrm>
          <a:off x="1" y="2"/>
          <a:ext cx="215979" cy="161974"/>
        </p:xfrm>
        <a:graphic>
          <a:graphicData uri="http://schemas.openxmlformats.org/presentationml/2006/ole">
            <mc:AlternateContent xmlns:mc="http://schemas.openxmlformats.org/markup-compatibility/2006">
              <mc:Choice xmlns:v="urn:schemas-microsoft-com:vml" Requires="v">
                <p:oleObj spid="_x0000_s2140"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1" y="2"/>
                        <a:ext cx="215979" cy="161974"/>
                      </a:xfrm>
                      <a:prstGeom prst="rect">
                        <a:avLst/>
                      </a:prstGeom>
                    </p:spPr>
                  </p:pic>
                </p:oleObj>
              </mc:Fallback>
            </mc:AlternateContent>
          </a:graphicData>
        </a:graphic>
      </p:graphicFrame>
      <p:sp>
        <p:nvSpPr>
          <p:cNvPr id="6" name="Rectangle 5" hidden="1"/>
          <p:cNvSpPr/>
          <p:nvPr userDrawn="1">
            <p:custDataLst>
              <p:tags r:id="rId8"/>
            </p:custDataLst>
          </p:nvPr>
        </p:nvSpPr>
        <p:spPr bwMode="auto">
          <a:xfrm>
            <a:off x="1" y="2"/>
            <a:ext cx="215979" cy="161974"/>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a:lnSpc>
                <a:spcPct val="100000"/>
              </a:lnSpc>
              <a:spcBef>
                <a:spcPct val="0"/>
              </a:spcBef>
              <a:spcAft>
                <a:spcPct val="0"/>
              </a:spcAft>
              <a:buFontTx/>
              <a:buNone/>
            </a:pPr>
            <a:endParaRPr lang="x-none" sz="2220" b="0" i="0" baseline="0" dirty="0">
              <a:solidFill>
                <a:schemeClr val="tx1"/>
              </a:solidFill>
              <a:latin typeface="Arial" panose="020B0604020202020204" pitchFamily="34" charset="0"/>
              <a:ea typeface="+mn-ea"/>
              <a:cs typeface="+mn-cs"/>
              <a:sym typeface="Arial" panose="020B0604020202020204" pitchFamily="34" charset="0"/>
            </a:endParaRPr>
          </a:p>
        </p:txBody>
      </p:sp>
      <p:sp>
        <p:nvSpPr>
          <p:cNvPr id="1033" name="doc id"/>
          <p:cNvSpPr>
            <a:spLocks noChangeArrowheads="1"/>
          </p:cNvSpPr>
          <p:nvPr/>
        </p:nvSpPr>
        <p:spPr bwMode="gray">
          <a:xfrm flipH="1">
            <a:off x="10658005" y="51838"/>
            <a:ext cx="1231563" cy="98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242752"/>
            <a:endParaRPr lang="x-none" sz="624" baseline="0" noProof="0" dirty="0">
              <a:solidFill>
                <a:schemeClr val="accent6"/>
              </a:solidFill>
              <a:latin typeface="+mn-lt"/>
              <a:ea typeface="+mn-ea"/>
            </a:endParaRPr>
          </a:p>
        </p:txBody>
      </p:sp>
      <p:sp>
        <p:nvSpPr>
          <p:cNvPr id="1034" name="Working Draft"/>
          <p:cNvSpPr txBox="1">
            <a:spLocks noChangeArrowheads="1"/>
          </p:cNvSpPr>
          <p:nvPr/>
        </p:nvSpPr>
        <p:spPr bwMode="gray">
          <a:xfrm rot="5400000">
            <a:off x="11055822" y="1979088"/>
            <a:ext cx="2082301" cy="96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lang="x-none" sz="1600">
                <a:solidFill>
                  <a:schemeClr val="tx1"/>
                </a:solidFill>
                <a:latin typeface="Arial" charset="0"/>
              </a:defRPr>
            </a:lvl1pPr>
            <a:lvl2pPr marL="742950" indent="-285750" eaLnBrk="0" hangingPunct="0">
              <a:defRPr lang="x-none" sz="1600">
                <a:solidFill>
                  <a:schemeClr val="tx1"/>
                </a:solidFill>
                <a:latin typeface="Arial" charset="0"/>
              </a:defRPr>
            </a:lvl2pPr>
            <a:lvl3pPr marL="1143000" indent="-228600" eaLnBrk="0" hangingPunct="0">
              <a:defRPr lang="x-none" sz="1600">
                <a:solidFill>
                  <a:schemeClr val="tx1"/>
                </a:solidFill>
                <a:latin typeface="Arial" charset="0"/>
              </a:defRPr>
            </a:lvl3pPr>
            <a:lvl4pPr marL="1600200" indent="-228600" eaLnBrk="0" hangingPunct="0">
              <a:defRPr lang="x-none" sz="1600">
                <a:solidFill>
                  <a:schemeClr val="tx1"/>
                </a:solidFill>
                <a:latin typeface="Arial" charset="0"/>
              </a:defRPr>
            </a:lvl4pPr>
            <a:lvl5pPr marL="2057400" indent="-228600" eaLnBrk="0" hangingPunct="0">
              <a:defRPr lang="x-none" sz="1600">
                <a:solidFill>
                  <a:schemeClr val="tx1"/>
                </a:solidFill>
                <a:latin typeface="Arial" charset="0"/>
              </a:defRPr>
            </a:lvl5pPr>
            <a:lvl6pPr marL="2514600" indent="-228600" eaLnBrk="0" fontAlgn="base" hangingPunct="0">
              <a:spcBef>
                <a:spcPct val="0"/>
              </a:spcBef>
              <a:spcAft>
                <a:spcPct val="0"/>
              </a:spcAft>
              <a:defRPr lang="x-none" sz="1600">
                <a:solidFill>
                  <a:schemeClr val="tx1"/>
                </a:solidFill>
                <a:latin typeface="Arial" charset="0"/>
              </a:defRPr>
            </a:lvl6pPr>
            <a:lvl7pPr marL="2971800" indent="-228600" eaLnBrk="0" fontAlgn="base" hangingPunct="0">
              <a:spcBef>
                <a:spcPct val="0"/>
              </a:spcBef>
              <a:spcAft>
                <a:spcPct val="0"/>
              </a:spcAft>
              <a:defRPr lang="x-none" sz="1600">
                <a:solidFill>
                  <a:schemeClr val="tx1"/>
                </a:solidFill>
                <a:latin typeface="Arial" charset="0"/>
              </a:defRPr>
            </a:lvl7pPr>
            <a:lvl8pPr marL="3429000" indent="-228600" eaLnBrk="0" fontAlgn="base" hangingPunct="0">
              <a:spcBef>
                <a:spcPct val="0"/>
              </a:spcBef>
              <a:spcAft>
                <a:spcPct val="0"/>
              </a:spcAft>
              <a:defRPr lang="x-none" sz="1600">
                <a:solidFill>
                  <a:schemeClr val="tx1"/>
                </a:solidFill>
                <a:latin typeface="Arial" charset="0"/>
              </a:defRPr>
            </a:lvl8pPr>
            <a:lvl9pPr marL="3886200" indent="-228600" eaLnBrk="0" fontAlgn="base" hangingPunct="0">
              <a:spcBef>
                <a:spcPct val="0"/>
              </a:spcBef>
              <a:spcAft>
                <a:spcPct val="0"/>
              </a:spcAft>
              <a:defRPr lang="x-none" sz="1600">
                <a:solidFill>
                  <a:schemeClr val="tx1"/>
                </a:solidFill>
                <a:latin typeface="Arial" charset="0"/>
              </a:defRPr>
            </a:lvl9pPr>
          </a:lstStyle>
          <a:p>
            <a:pPr eaLnBrk="0" hangingPunct="1">
              <a:defRPr lang="x-none"/>
            </a:pPr>
            <a:r>
              <a:rPr lang="en-US" sz="624" baseline="0" noProof="0">
                <a:solidFill>
                  <a:schemeClr val="accent6"/>
                </a:solidFill>
                <a:latin typeface="+mn-lt"/>
                <a:ea typeface="+mn-ea"/>
              </a:rPr>
              <a:t>Last Modified 28.01.2020 13:17 Azerbaijan Standard Time</a:t>
            </a:r>
            <a:endParaRPr lang="x-none" sz="624" baseline="0" noProof="0" dirty="0">
              <a:solidFill>
                <a:schemeClr val="accent6"/>
              </a:solidFill>
              <a:latin typeface="+mn-lt"/>
              <a:ea typeface="+mn-ea"/>
            </a:endParaRPr>
          </a:p>
        </p:txBody>
      </p:sp>
      <p:sp>
        <p:nvSpPr>
          <p:cNvPr id="1035" name="Printed"/>
          <p:cNvSpPr txBox="1">
            <a:spLocks noChangeArrowheads="1"/>
          </p:cNvSpPr>
          <p:nvPr/>
        </p:nvSpPr>
        <p:spPr bwMode="gray">
          <a:xfrm rot="5400000">
            <a:off x="11969529" y="4197071"/>
            <a:ext cx="254878" cy="96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lang="x-none" sz="1600">
                <a:solidFill>
                  <a:schemeClr val="tx1"/>
                </a:solidFill>
                <a:latin typeface="Arial" charset="0"/>
              </a:defRPr>
            </a:lvl1pPr>
            <a:lvl2pPr marL="742950" indent="-285750" eaLnBrk="0" hangingPunct="0">
              <a:defRPr lang="x-none" sz="1600">
                <a:solidFill>
                  <a:schemeClr val="tx1"/>
                </a:solidFill>
                <a:latin typeface="Arial" charset="0"/>
              </a:defRPr>
            </a:lvl2pPr>
            <a:lvl3pPr marL="1143000" indent="-228600" eaLnBrk="0" hangingPunct="0">
              <a:defRPr lang="x-none" sz="1600">
                <a:solidFill>
                  <a:schemeClr val="tx1"/>
                </a:solidFill>
                <a:latin typeface="Arial" charset="0"/>
              </a:defRPr>
            </a:lvl3pPr>
            <a:lvl4pPr marL="1600200" indent="-228600" eaLnBrk="0" hangingPunct="0">
              <a:defRPr lang="x-none" sz="1600">
                <a:solidFill>
                  <a:schemeClr val="tx1"/>
                </a:solidFill>
                <a:latin typeface="Arial" charset="0"/>
              </a:defRPr>
            </a:lvl4pPr>
            <a:lvl5pPr marL="2057400" indent="-228600" eaLnBrk="0" hangingPunct="0">
              <a:defRPr lang="x-none" sz="1600">
                <a:solidFill>
                  <a:schemeClr val="tx1"/>
                </a:solidFill>
                <a:latin typeface="Arial" charset="0"/>
              </a:defRPr>
            </a:lvl5pPr>
            <a:lvl6pPr marL="2514600" indent="-228600" eaLnBrk="0" fontAlgn="base" hangingPunct="0">
              <a:spcBef>
                <a:spcPct val="0"/>
              </a:spcBef>
              <a:spcAft>
                <a:spcPct val="0"/>
              </a:spcAft>
              <a:defRPr lang="x-none" sz="1600">
                <a:solidFill>
                  <a:schemeClr val="tx1"/>
                </a:solidFill>
                <a:latin typeface="Arial" charset="0"/>
              </a:defRPr>
            </a:lvl6pPr>
            <a:lvl7pPr marL="2971800" indent="-228600" eaLnBrk="0" fontAlgn="base" hangingPunct="0">
              <a:spcBef>
                <a:spcPct val="0"/>
              </a:spcBef>
              <a:spcAft>
                <a:spcPct val="0"/>
              </a:spcAft>
              <a:defRPr lang="x-none" sz="1600">
                <a:solidFill>
                  <a:schemeClr val="tx1"/>
                </a:solidFill>
                <a:latin typeface="Arial" charset="0"/>
              </a:defRPr>
            </a:lvl7pPr>
            <a:lvl8pPr marL="3429000" indent="-228600" eaLnBrk="0" fontAlgn="base" hangingPunct="0">
              <a:spcBef>
                <a:spcPct val="0"/>
              </a:spcBef>
              <a:spcAft>
                <a:spcPct val="0"/>
              </a:spcAft>
              <a:defRPr lang="x-none" sz="1600">
                <a:solidFill>
                  <a:schemeClr val="tx1"/>
                </a:solidFill>
                <a:latin typeface="Arial" charset="0"/>
              </a:defRPr>
            </a:lvl8pPr>
            <a:lvl9pPr marL="3886200" indent="-228600" eaLnBrk="0" fontAlgn="base" hangingPunct="0">
              <a:spcBef>
                <a:spcPct val="0"/>
              </a:spcBef>
              <a:spcAft>
                <a:spcPct val="0"/>
              </a:spcAft>
              <a:defRPr lang="x-none" sz="1600">
                <a:solidFill>
                  <a:schemeClr val="tx1"/>
                </a:solidFill>
                <a:latin typeface="Arial" charset="0"/>
              </a:defRPr>
            </a:lvl9pPr>
          </a:lstStyle>
          <a:p>
            <a:pPr eaLnBrk="0" hangingPunct="1">
              <a:defRPr lang="x-none"/>
            </a:pPr>
            <a:r>
              <a:rPr lang="x-none" sz="624" baseline="0" noProof="0" dirty="0">
                <a:solidFill>
                  <a:schemeClr val="accent6"/>
                </a:solidFill>
                <a:latin typeface="+mn-lt"/>
                <a:ea typeface="+mn-ea"/>
              </a:rPr>
              <a:t>Printed</a:t>
            </a:r>
          </a:p>
        </p:txBody>
      </p:sp>
      <p:sp>
        <p:nvSpPr>
          <p:cNvPr id="19" name="Title Placeholder 2"/>
          <p:cNvSpPr>
            <a:spLocks noGrp="1" noChangeArrowheads="1"/>
          </p:cNvSpPr>
          <p:nvPr>
            <p:ph type="title"/>
          </p:nvPr>
        </p:nvSpPr>
        <p:spPr bwMode="gray">
          <a:xfrm>
            <a:off x="161989" y="234867"/>
            <a:ext cx="11725484" cy="314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latinLnBrk="0"/>
            <a:endParaRPr lang="x-none" noProof="0" dirty="0"/>
          </a:p>
        </p:txBody>
      </p:sp>
      <p:sp>
        <p:nvSpPr>
          <p:cNvPr id="10" name="1. On-page tracker" hidden="1"/>
          <p:cNvSpPr>
            <a:spLocks noChangeArrowheads="1"/>
          </p:cNvSpPr>
          <p:nvPr userDrawn="1"/>
        </p:nvSpPr>
        <p:spPr bwMode="gray">
          <a:xfrm>
            <a:off x="161987" y="77305"/>
            <a:ext cx="501740" cy="12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x-none" sz="816" cap="all" baseline="0" noProof="0" dirty="0">
                <a:solidFill>
                  <a:schemeClr val="accent6"/>
                </a:solidFill>
                <a:latin typeface="+mn-lt"/>
                <a:ea typeface="+mn-ea"/>
              </a:rPr>
              <a:t>TRACKER</a:t>
            </a:r>
          </a:p>
        </p:txBody>
      </p:sp>
      <p:sp>
        <p:nvSpPr>
          <p:cNvPr id="11" name="3. Unit of measure" hidden="1"/>
          <p:cNvSpPr txBox="1">
            <a:spLocks noChangeArrowheads="1"/>
          </p:cNvSpPr>
          <p:nvPr userDrawn="1"/>
        </p:nvSpPr>
        <p:spPr bwMode="gray">
          <a:xfrm>
            <a:off x="161989" y="556170"/>
            <a:ext cx="11725484" cy="256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lang="x-none" sz="2400">
                <a:solidFill>
                  <a:schemeClr val="tx1"/>
                </a:solidFill>
                <a:latin typeface="Arial" charset="0"/>
              </a:defRPr>
            </a:lvl1pPr>
            <a:lvl2pPr marL="447675" defTabSz="895350">
              <a:defRPr lang="x-none" sz="2400">
                <a:solidFill>
                  <a:schemeClr val="tx1"/>
                </a:solidFill>
                <a:latin typeface="Arial" charset="0"/>
              </a:defRPr>
            </a:lvl2pPr>
            <a:lvl3pPr marL="895350" defTabSz="895350">
              <a:defRPr lang="x-none" sz="2400">
                <a:solidFill>
                  <a:schemeClr val="tx1"/>
                </a:solidFill>
                <a:latin typeface="Arial" charset="0"/>
              </a:defRPr>
            </a:lvl3pPr>
            <a:lvl4pPr marL="1344613"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a:defRPr lang="x-none"/>
            </a:pPr>
            <a:r>
              <a:rPr lang="x-none" sz="1632" baseline="0" noProof="0" dirty="0">
                <a:solidFill>
                  <a:schemeClr val="accent6"/>
                </a:solidFill>
                <a:latin typeface="+mn-lt"/>
                <a:ea typeface="+mn-ea"/>
              </a:rPr>
              <a:t>Unit of measure</a:t>
            </a:r>
          </a:p>
        </p:txBody>
      </p:sp>
      <p:grpSp>
        <p:nvGrpSpPr>
          <p:cNvPr id="12" name="Slide Elements" hidden="1"/>
          <p:cNvGrpSpPr>
            <a:grpSpLocks/>
          </p:cNvGrpSpPr>
          <p:nvPr userDrawn="1"/>
        </p:nvGrpSpPr>
        <p:grpSpPr bwMode="gray">
          <a:xfrm>
            <a:off x="161988" y="6432383"/>
            <a:ext cx="11630453" cy="333665"/>
            <a:chOff x="75" y="3935"/>
            <a:chExt cx="5385" cy="206"/>
          </a:xfrm>
        </p:grpSpPr>
        <p:sp>
          <p:nvSpPr>
            <p:cNvPr id="13" name="4. Footnote"/>
            <p:cNvSpPr txBox="1">
              <a:spLocks noChangeArrowheads="1"/>
            </p:cNvSpPr>
            <p:nvPr/>
          </p:nvSpPr>
          <p:spPr bwMode="gray">
            <a:xfrm>
              <a:off x="75" y="3935"/>
              <a:ext cx="5385" cy="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846" indent="-85846">
                <a:defRPr lang="x-none"/>
              </a:pPr>
              <a:r>
                <a:rPr lang="x-none" sz="816" baseline="0" noProof="0" dirty="0">
                  <a:solidFill>
                    <a:schemeClr val="accent6"/>
                  </a:solidFill>
                  <a:latin typeface="+mn-lt"/>
                  <a:ea typeface="+mn-ea"/>
                </a:rPr>
                <a:t>1 Footnote</a:t>
              </a:r>
            </a:p>
          </p:txBody>
        </p:sp>
        <p:sp>
          <p:nvSpPr>
            <p:cNvPr id="14" name="5. Source"/>
            <p:cNvSpPr>
              <a:spLocks noChangeArrowheads="1"/>
            </p:cNvSpPr>
            <p:nvPr/>
          </p:nvSpPr>
          <p:spPr bwMode="gray">
            <a:xfrm>
              <a:off x="75" y="4062"/>
              <a:ext cx="5152" cy="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529651" indent="-529651" defTabSz="1242752">
                <a:tabLst/>
              </a:pPr>
              <a:r>
                <a:rPr lang="x-none" sz="816" baseline="0" noProof="0" dirty="0">
                  <a:solidFill>
                    <a:schemeClr val="accent6"/>
                  </a:solidFill>
                  <a:latin typeface="+mn-lt"/>
                  <a:ea typeface="+mn-ea"/>
                </a:rPr>
                <a:t>SOURCE : Source</a:t>
              </a:r>
              <a:endParaRPr lang="en-US" sz="816" baseline="0" noProof="0" dirty="0">
                <a:solidFill>
                  <a:schemeClr val="accent6"/>
                </a:solidFill>
                <a:latin typeface="+mn-lt"/>
                <a:ea typeface="+mn-ea"/>
              </a:endParaRPr>
            </a:p>
          </p:txBody>
        </p:sp>
      </p:grpSp>
      <p:sp>
        <p:nvSpPr>
          <p:cNvPr id="3" name="Text Placeholder 2"/>
          <p:cNvSpPr>
            <a:spLocks noGrp="1"/>
          </p:cNvSpPr>
          <p:nvPr>
            <p:ph type="body" idx="1"/>
          </p:nvPr>
        </p:nvSpPr>
        <p:spPr bwMode="gray">
          <a:xfrm>
            <a:off x="2371626" y="2615195"/>
            <a:ext cx="5801188" cy="1256112"/>
          </a:xfrm>
          <a:prstGeom prst="rect">
            <a:avLst/>
          </a:prstGeom>
        </p:spPr>
        <p:txBody>
          <a:bodyPr vert="horz" wrap="square" lIns="0" tIns="0" rIns="0" bIns="0" rtlCol="0">
            <a:spAutoFit/>
          </a:bodyPr>
          <a:lstStyle/>
          <a:p>
            <a:pPr lvl="0" latinLnBrk="0"/>
            <a:r>
              <a:rPr lang="en-US"/>
              <a:t>Edit Master text styles</a:t>
            </a:r>
          </a:p>
          <a:p>
            <a:pPr lvl="1" latinLnBrk="0"/>
            <a:r>
              <a:rPr lang="en-US"/>
              <a:t>Second level</a:t>
            </a:r>
          </a:p>
          <a:p>
            <a:pPr lvl="2" latinLnBrk="0"/>
            <a:r>
              <a:rPr lang="en-US"/>
              <a:t>Third level</a:t>
            </a:r>
          </a:p>
          <a:p>
            <a:pPr lvl="3" latinLnBrk="0"/>
            <a:r>
              <a:rPr lang="en-US"/>
              <a:t>Fourth level</a:t>
            </a:r>
          </a:p>
          <a:p>
            <a:pPr lvl="4" latinLnBrk="0"/>
            <a:r>
              <a:rPr lang="en-US"/>
              <a:t>Fifth level</a:t>
            </a:r>
            <a:endParaRPr lang="x-none" dirty="0"/>
          </a:p>
        </p:txBody>
      </p:sp>
      <p:grpSp>
        <p:nvGrpSpPr>
          <p:cNvPr id="15" name="ACET" hidden="1"/>
          <p:cNvGrpSpPr>
            <a:grpSpLocks/>
          </p:cNvGrpSpPr>
          <p:nvPr userDrawn="1"/>
        </p:nvGrpSpPr>
        <p:grpSpPr bwMode="gray">
          <a:xfrm>
            <a:off x="2371623" y="1894525"/>
            <a:ext cx="5801188" cy="531278"/>
            <a:chOff x="915" y="702"/>
            <a:chExt cx="2686" cy="328"/>
          </a:xfrm>
        </p:grpSpPr>
        <p:cxnSp>
          <p:nvCxnSpPr>
            <p:cNvPr id="16" name="AutoShape 249"/>
            <p:cNvCxnSpPr>
              <a:cxnSpLocks noChangeShapeType="1"/>
              <a:stCxn id="18" idx="4"/>
              <a:endCxn id="18" idx="6"/>
            </p:cNvCxnSpPr>
            <p:nvPr/>
          </p:nvCxnSpPr>
          <p:spPr bwMode="gray">
            <a:xfrm>
              <a:off x="915" y="1030"/>
              <a:ext cx="2686" cy="0"/>
            </a:xfrm>
            <a:prstGeom prst="straightConnector1">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250"/>
            <p:cNvSpPr>
              <a:spLocks noChangeArrowheads="1"/>
            </p:cNvSpPr>
            <p:nvPr/>
          </p:nvSpPr>
          <p:spPr bwMode="gray">
            <a:xfrm>
              <a:off x="915" y="702"/>
              <a:ext cx="2686" cy="328"/>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x-none" sz="1632" b="1" baseline="0" noProof="0" dirty="0">
                  <a:latin typeface="+mn-lt"/>
                  <a:ea typeface="+mn-ea"/>
                </a:rPr>
                <a:t>Title</a:t>
              </a:r>
            </a:p>
            <a:p>
              <a:r>
                <a:rPr lang="x-none" sz="1632" baseline="0" noProof="0" dirty="0">
                  <a:solidFill>
                    <a:schemeClr val="accent6"/>
                  </a:solidFill>
                  <a:latin typeface="+mn-lt"/>
                  <a:ea typeface="+mn-ea"/>
                </a:rPr>
                <a:t>Unit of measure</a:t>
              </a:r>
            </a:p>
          </p:txBody>
        </p:sp>
      </p:grpSp>
      <p:sp>
        <p:nvSpPr>
          <p:cNvPr id="61" name="Slide Number"/>
          <p:cNvSpPr txBox="1">
            <a:spLocks/>
          </p:cNvSpPr>
          <p:nvPr userDrawn="1"/>
        </p:nvSpPr>
        <p:spPr bwMode="gray">
          <a:xfrm>
            <a:off x="11759232" y="6640503"/>
            <a:ext cx="128240" cy="125547"/>
          </a:xfrm>
          <a:prstGeom prst="rect">
            <a:avLst/>
          </a:prstGeom>
        </p:spPr>
        <p:txBody>
          <a:bodyPr vert="horz" wrap="none" lIns="0" tIns="0" rIns="0" bIns="0" rtlCol="0" anchor="ctr">
            <a:spAutoFit/>
          </a:bodyPr>
          <a:lstStyle>
            <a:defPPr>
              <a:defRPr lang="x-none"/>
            </a:defPPr>
            <a:lvl1pPr>
              <a:defRPr lang="x-none" sz="1000" baseline="0">
                <a:latin typeface="+mn-lt"/>
              </a:defRPr>
            </a:lvl1pPr>
          </a:lstStyle>
          <a:p>
            <a:pPr lvl="0" algn="r"/>
            <a:fld id="{42C328C1-A84F-4A39-A664-DBA00541A8C6}" type="slidenum">
              <a:rPr lang="x-none" sz="816" baseline="0" smtClean="0">
                <a:solidFill>
                  <a:schemeClr val="accent6"/>
                </a:solidFill>
              </a:rPr>
              <a:pPr lvl="0" algn="r"/>
              <a:t>‹#›</a:t>
            </a:fld>
            <a:endParaRPr lang="x-none" sz="816" baseline="0" dirty="0">
              <a:solidFill>
                <a:schemeClr val="accent6"/>
              </a:solidFill>
            </a:endParaRPr>
          </a:p>
        </p:txBody>
      </p:sp>
      <p:grpSp>
        <p:nvGrpSpPr>
          <p:cNvPr id="59" name="LegendBoxes" hidden="1"/>
          <p:cNvGrpSpPr>
            <a:grpSpLocks/>
          </p:cNvGrpSpPr>
          <p:nvPr userDrawn="1"/>
        </p:nvGrpSpPr>
        <p:grpSpPr bwMode="auto">
          <a:xfrm>
            <a:off x="11123880" y="269957"/>
            <a:ext cx="773113" cy="1001714"/>
            <a:chOff x="4936" y="176"/>
            <a:chExt cx="487" cy="631"/>
          </a:xfrm>
        </p:grpSpPr>
        <p:sp>
          <p:nvSpPr>
            <p:cNvPr id="102" name="Legend1"/>
            <p:cNvSpPr>
              <a:spLocks noChangeArrowheads="1"/>
            </p:cNvSpPr>
            <p:nvPr/>
          </p:nvSpPr>
          <p:spPr bwMode="auto">
            <a:xfrm>
              <a:off x="5096" y="176"/>
              <a:ext cx="327"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a:latin typeface="+mn-lt"/>
                </a:rPr>
                <a:t>Legend</a:t>
              </a:r>
            </a:p>
          </p:txBody>
        </p:sp>
        <p:sp>
          <p:nvSpPr>
            <p:cNvPr id="103"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24">
                <a:latin typeface="+mn-lt"/>
              </a:endParaRPr>
            </a:p>
          </p:txBody>
        </p:sp>
        <p:sp>
          <p:nvSpPr>
            <p:cNvPr id="104" name="Legend2"/>
            <p:cNvSpPr>
              <a:spLocks noChangeArrowheads="1"/>
            </p:cNvSpPr>
            <p:nvPr/>
          </p:nvSpPr>
          <p:spPr bwMode="auto">
            <a:xfrm>
              <a:off x="5096" y="346"/>
              <a:ext cx="327"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a:latin typeface="+mn-lt"/>
                </a:rPr>
                <a:t>Legend</a:t>
              </a:r>
            </a:p>
          </p:txBody>
        </p:sp>
        <p:sp>
          <p:nvSpPr>
            <p:cNvPr id="105"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24">
                <a:latin typeface="+mn-lt"/>
              </a:endParaRPr>
            </a:p>
          </p:txBody>
        </p:sp>
        <p:sp>
          <p:nvSpPr>
            <p:cNvPr id="106" name="Legend3"/>
            <p:cNvSpPr>
              <a:spLocks noChangeArrowheads="1"/>
            </p:cNvSpPr>
            <p:nvPr/>
          </p:nvSpPr>
          <p:spPr bwMode="auto">
            <a:xfrm>
              <a:off x="5096" y="517"/>
              <a:ext cx="327"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a:latin typeface="+mn-lt"/>
                </a:rPr>
                <a:t>Legend</a:t>
              </a:r>
            </a:p>
          </p:txBody>
        </p:sp>
        <p:sp>
          <p:nvSpPr>
            <p:cNvPr id="107"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24">
                <a:latin typeface="+mn-lt"/>
              </a:endParaRPr>
            </a:p>
          </p:txBody>
        </p:sp>
        <p:sp>
          <p:nvSpPr>
            <p:cNvPr id="108" name="Legend4"/>
            <p:cNvSpPr>
              <a:spLocks noChangeArrowheads="1"/>
            </p:cNvSpPr>
            <p:nvPr/>
          </p:nvSpPr>
          <p:spPr bwMode="auto">
            <a:xfrm>
              <a:off x="5096" y="688"/>
              <a:ext cx="327"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a:latin typeface="+mn-lt"/>
                </a:rPr>
                <a:t>Legend</a:t>
              </a:r>
            </a:p>
          </p:txBody>
        </p:sp>
        <p:sp>
          <p:nvSpPr>
            <p:cNvPr id="109"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24">
                <a:latin typeface="+mn-lt"/>
              </a:endParaRPr>
            </a:p>
          </p:txBody>
        </p:sp>
      </p:grpSp>
      <p:grpSp>
        <p:nvGrpSpPr>
          <p:cNvPr id="110" name="LegendLines" hidden="1"/>
          <p:cNvGrpSpPr>
            <a:grpSpLocks/>
          </p:cNvGrpSpPr>
          <p:nvPr userDrawn="1"/>
        </p:nvGrpSpPr>
        <p:grpSpPr bwMode="auto">
          <a:xfrm>
            <a:off x="10815913" y="269956"/>
            <a:ext cx="1081088" cy="735014"/>
            <a:chOff x="4750" y="176"/>
            <a:chExt cx="681" cy="463"/>
          </a:xfrm>
        </p:grpSpPr>
        <p:sp>
          <p:nvSpPr>
            <p:cNvPr id="111"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24">
                <a:latin typeface="+mn-lt"/>
              </a:endParaRPr>
            </a:p>
          </p:txBody>
        </p:sp>
        <p:sp>
          <p:nvSpPr>
            <p:cNvPr id="112"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24">
                <a:latin typeface="+mn-lt"/>
              </a:endParaRPr>
            </a:p>
          </p:txBody>
        </p:sp>
        <p:sp>
          <p:nvSpPr>
            <p:cNvPr id="113"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24">
                <a:latin typeface="+mn-lt"/>
              </a:endParaRPr>
            </a:p>
          </p:txBody>
        </p:sp>
        <p:sp>
          <p:nvSpPr>
            <p:cNvPr id="114" name="Legend1"/>
            <p:cNvSpPr>
              <a:spLocks noChangeArrowheads="1"/>
            </p:cNvSpPr>
            <p:nvPr/>
          </p:nvSpPr>
          <p:spPr bwMode="auto">
            <a:xfrm>
              <a:off x="5104" y="176"/>
              <a:ext cx="327"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a:latin typeface="+mn-lt"/>
                </a:rPr>
                <a:t>Legend</a:t>
              </a:r>
            </a:p>
          </p:txBody>
        </p:sp>
        <p:sp>
          <p:nvSpPr>
            <p:cNvPr id="115" name="Legend2"/>
            <p:cNvSpPr>
              <a:spLocks noChangeArrowheads="1"/>
            </p:cNvSpPr>
            <p:nvPr/>
          </p:nvSpPr>
          <p:spPr bwMode="auto">
            <a:xfrm>
              <a:off x="5104" y="344"/>
              <a:ext cx="327"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a:latin typeface="+mn-lt"/>
                </a:rPr>
                <a:t>Legend</a:t>
              </a:r>
            </a:p>
          </p:txBody>
        </p:sp>
        <p:sp>
          <p:nvSpPr>
            <p:cNvPr id="116" name="Legend3"/>
            <p:cNvSpPr>
              <a:spLocks noChangeArrowheads="1"/>
            </p:cNvSpPr>
            <p:nvPr/>
          </p:nvSpPr>
          <p:spPr bwMode="auto">
            <a:xfrm>
              <a:off x="5104" y="520"/>
              <a:ext cx="327"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a:latin typeface="+mn-lt"/>
                </a:rPr>
                <a:t>Legend</a:t>
              </a:r>
            </a:p>
          </p:txBody>
        </p:sp>
      </p:grpSp>
      <p:grpSp>
        <p:nvGrpSpPr>
          <p:cNvPr id="117" name="McKSticker" hidden="1"/>
          <p:cNvGrpSpPr/>
          <p:nvPr userDrawn="1"/>
        </p:nvGrpSpPr>
        <p:grpSpPr bwMode="auto">
          <a:xfrm>
            <a:off x="11149641" y="269957"/>
            <a:ext cx="737830" cy="153247"/>
            <a:chOff x="8002946" y="285750"/>
            <a:chExt cx="737829" cy="153246"/>
          </a:xfrm>
        </p:grpSpPr>
        <p:sp>
          <p:nvSpPr>
            <p:cNvPr id="118" name="StickerRectangle"/>
            <p:cNvSpPr>
              <a:spLocks noChangeArrowheads="1"/>
            </p:cNvSpPr>
            <p:nvPr/>
          </p:nvSpPr>
          <p:spPr bwMode="auto">
            <a:xfrm>
              <a:off x="8002946" y="285750"/>
              <a:ext cx="737829" cy="153246"/>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913526">
                <a:buClr>
                  <a:schemeClr val="tx2"/>
                </a:buClr>
              </a:pPr>
              <a:r>
                <a:rPr lang="en-US" sz="816" baseline="0" dirty="0">
                  <a:solidFill>
                    <a:srgbClr val="808080"/>
                  </a:solidFill>
                  <a:latin typeface="+mn-lt"/>
                </a:rPr>
                <a:t>PRELIMINARY</a:t>
              </a:r>
            </a:p>
          </p:txBody>
        </p:sp>
        <p:cxnSp>
          <p:nvCxnSpPr>
            <p:cNvPr id="119" name="AutoShape 31"/>
            <p:cNvCxnSpPr>
              <a:cxnSpLocks noChangeShapeType="1"/>
              <a:stCxn id="118" idx="2"/>
              <a:endCxn id="118" idx="4"/>
            </p:cNvCxnSpPr>
            <p:nvPr/>
          </p:nvCxnSpPr>
          <p:spPr bwMode="auto">
            <a:xfrm>
              <a:off x="8002946" y="285750"/>
              <a:ext cx="0" cy="153246"/>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120" name="AutoShape 32"/>
            <p:cNvCxnSpPr>
              <a:cxnSpLocks noChangeShapeType="1"/>
              <a:stCxn id="118" idx="4"/>
              <a:endCxn id="118" idx="6"/>
            </p:cNvCxnSpPr>
            <p:nvPr/>
          </p:nvCxnSpPr>
          <p:spPr bwMode="auto">
            <a:xfrm>
              <a:off x="8002946" y="438996"/>
              <a:ext cx="737829"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121" name="LegendMoons" hidden="1"/>
          <p:cNvGrpSpPr/>
          <p:nvPr userDrawn="1"/>
        </p:nvGrpSpPr>
        <p:grpSpPr bwMode="auto">
          <a:xfrm>
            <a:off x="11057055" y="269956"/>
            <a:ext cx="840049" cy="1306516"/>
            <a:chOff x="6655594" y="273840"/>
            <a:chExt cx="840047" cy="1306516"/>
          </a:xfrm>
        </p:grpSpPr>
        <p:grpSp>
          <p:nvGrpSpPr>
            <p:cNvPr id="122" name="MoonLegend1"/>
            <p:cNvGrpSpPr>
              <a:grpSpLocks noChangeAspect="1"/>
            </p:cNvGrpSpPr>
            <p:nvPr>
              <p:custDataLst>
                <p:tags r:id="rId9"/>
              </p:custDataLst>
            </p:nvPr>
          </p:nvGrpSpPr>
          <p:grpSpPr bwMode="auto">
            <a:xfrm>
              <a:off x="6655594" y="273840"/>
              <a:ext cx="209550" cy="209551"/>
              <a:chOff x="4533" y="183"/>
              <a:chExt cx="144" cy="144"/>
            </a:xfrm>
          </p:grpSpPr>
          <p:sp>
            <p:nvSpPr>
              <p:cNvPr id="140" name="Oval 38"/>
              <p:cNvSpPr>
                <a:spLocks noChangeAspect="1" noChangeArrowheads="1"/>
              </p:cNvSpPr>
              <p:nvPr>
                <p:custDataLst>
                  <p:tags r:id="rId22"/>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24">
                  <a:latin typeface="+mn-lt"/>
                </a:endParaRPr>
              </a:p>
            </p:txBody>
          </p:sp>
          <p:sp>
            <p:nvSpPr>
              <p:cNvPr id="141" name="Arc 39"/>
              <p:cNvSpPr>
                <a:spLocks noChangeAspect="1"/>
              </p:cNvSpPr>
              <p:nvPr>
                <p:custDataLst>
                  <p:tags r:id="rId23"/>
                </p:custDataLst>
              </p:nvPr>
            </p:nvSpPr>
            <p:spPr bwMode="auto">
              <a:xfrm>
                <a:off x="4533" y="183"/>
                <a:ext cx="144" cy="144"/>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24">
                  <a:latin typeface="+mn-lt"/>
                </a:endParaRPr>
              </a:p>
            </p:txBody>
          </p:sp>
        </p:grpSp>
        <p:grpSp>
          <p:nvGrpSpPr>
            <p:cNvPr id="123" name="MoonLegend2"/>
            <p:cNvGrpSpPr>
              <a:grpSpLocks noChangeAspect="1"/>
            </p:cNvGrpSpPr>
            <p:nvPr>
              <p:custDataLst>
                <p:tags r:id="rId10"/>
              </p:custDataLst>
            </p:nvPr>
          </p:nvGrpSpPr>
          <p:grpSpPr bwMode="auto">
            <a:xfrm>
              <a:off x="6655594" y="548081"/>
              <a:ext cx="209550" cy="209551"/>
              <a:chOff x="1694" y="2044"/>
              <a:chExt cx="160" cy="160"/>
            </a:xfrm>
          </p:grpSpPr>
          <p:sp>
            <p:nvSpPr>
              <p:cNvPr id="138" name="Oval 41"/>
              <p:cNvSpPr>
                <a:spLocks noChangeAspect="1" noChangeArrowheads="1"/>
              </p:cNvSpPr>
              <p:nvPr>
                <p:custDataLst>
                  <p:tags r:id="rId20"/>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24">
                  <a:latin typeface="+mn-lt"/>
                </a:endParaRPr>
              </a:p>
            </p:txBody>
          </p:sp>
          <p:sp>
            <p:nvSpPr>
              <p:cNvPr id="139" name="Arc 42"/>
              <p:cNvSpPr>
                <a:spLocks noChangeAspect="1"/>
              </p:cNvSpPr>
              <p:nvPr>
                <p:custDataLst>
                  <p:tags r:id="rId21"/>
                </p:custDataLst>
              </p:nvPr>
            </p:nvSpPr>
            <p:spPr bwMode="auto">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24">
                  <a:latin typeface="+mn-lt"/>
                </a:endParaRPr>
              </a:p>
            </p:txBody>
          </p:sp>
        </p:grpSp>
        <p:grpSp>
          <p:nvGrpSpPr>
            <p:cNvPr id="124" name="MoonLegend4"/>
            <p:cNvGrpSpPr>
              <a:grpSpLocks noChangeAspect="1"/>
            </p:cNvGrpSpPr>
            <p:nvPr>
              <p:custDataLst>
                <p:tags r:id="rId11"/>
              </p:custDataLst>
            </p:nvPr>
          </p:nvGrpSpPr>
          <p:grpSpPr bwMode="auto">
            <a:xfrm>
              <a:off x="6655594" y="1096563"/>
              <a:ext cx="209550" cy="209551"/>
              <a:chOff x="4495" y="1198"/>
              <a:chExt cx="160" cy="160"/>
            </a:xfrm>
          </p:grpSpPr>
          <p:sp>
            <p:nvSpPr>
              <p:cNvPr id="136" name="Oval 47"/>
              <p:cNvSpPr>
                <a:spLocks noChangeAspect="1" noChangeArrowheads="1"/>
              </p:cNvSpPr>
              <p:nvPr>
                <p:custDataLst>
                  <p:tags r:id="rId18"/>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24">
                  <a:latin typeface="+mn-lt"/>
                </a:endParaRPr>
              </a:p>
            </p:txBody>
          </p:sp>
          <p:sp>
            <p:nvSpPr>
              <p:cNvPr id="137" name="Arc 48"/>
              <p:cNvSpPr>
                <a:spLocks noChangeAspect="1"/>
              </p:cNvSpPr>
              <p:nvPr>
                <p:custDataLst>
                  <p:tags r:id="rId19"/>
                </p:custDataLst>
              </p:nvPr>
            </p:nvSpPr>
            <p:spPr bwMode="auto">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24">
                  <a:latin typeface="+mn-lt"/>
                </a:endParaRPr>
              </a:p>
            </p:txBody>
          </p:sp>
        </p:grpSp>
        <p:grpSp>
          <p:nvGrpSpPr>
            <p:cNvPr id="125" name="MoonLegend5"/>
            <p:cNvGrpSpPr>
              <a:grpSpLocks noChangeAspect="1"/>
            </p:cNvGrpSpPr>
            <p:nvPr>
              <p:custDataLst>
                <p:tags r:id="rId12"/>
              </p:custDataLst>
            </p:nvPr>
          </p:nvGrpSpPr>
          <p:grpSpPr bwMode="auto">
            <a:xfrm>
              <a:off x="6655594" y="1370805"/>
              <a:ext cx="209550" cy="209551"/>
              <a:chOff x="4495" y="1440"/>
              <a:chExt cx="160" cy="160"/>
            </a:xfrm>
          </p:grpSpPr>
          <p:sp>
            <p:nvSpPr>
              <p:cNvPr id="134" name="Oval 50"/>
              <p:cNvSpPr>
                <a:spLocks noChangeAspect="1" noChangeArrowheads="1"/>
              </p:cNvSpPr>
              <p:nvPr>
                <p:custDataLst>
                  <p:tags r:id="rId16"/>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24">
                  <a:latin typeface="+mn-lt"/>
                </a:endParaRPr>
              </a:p>
            </p:txBody>
          </p:sp>
          <p:sp>
            <p:nvSpPr>
              <p:cNvPr id="135" name="Oval 51"/>
              <p:cNvSpPr>
                <a:spLocks noChangeAspect="1" noChangeArrowheads="1"/>
              </p:cNvSpPr>
              <p:nvPr>
                <p:custDataLst>
                  <p:tags r:id="rId17"/>
                </p:custDataLst>
              </p:nvPr>
            </p:nvSpPr>
            <p:spPr bwMode="auto">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24">
                  <a:latin typeface="+mn-lt"/>
                </a:endParaRPr>
              </a:p>
            </p:txBody>
          </p:sp>
        </p:grpSp>
        <p:sp>
          <p:nvSpPr>
            <p:cNvPr id="126" name="Legend1"/>
            <p:cNvSpPr>
              <a:spLocks noChangeArrowheads="1"/>
            </p:cNvSpPr>
            <p:nvPr/>
          </p:nvSpPr>
          <p:spPr bwMode="auto">
            <a:xfrm>
              <a:off x="6976269" y="286540"/>
              <a:ext cx="519372" cy="1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dirty="0">
                  <a:latin typeface="+mn-lt"/>
                </a:rPr>
                <a:t>Legend</a:t>
              </a:r>
            </a:p>
          </p:txBody>
        </p:sp>
        <p:sp>
          <p:nvSpPr>
            <p:cNvPr id="127" name="Legend2"/>
            <p:cNvSpPr>
              <a:spLocks noChangeArrowheads="1"/>
            </p:cNvSpPr>
            <p:nvPr/>
          </p:nvSpPr>
          <p:spPr bwMode="auto">
            <a:xfrm>
              <a:off x="6976269" y="561178"/>
              <a:ext cx="519372" cy="1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dirty="0">
                  <a:latin typeface="+mn-lt"/>
                </a:rPr>
                <a:t>Legend</a:t>
              </a:r>
            </a:p>
          </p:txBody>
        </p:sp>
        <p:sp>
          <p:nvSpPr>
            <p:cNvPr id="128" name="Legend3"/>
            <p:cNvSpPr>
              <a:spLocks noChangeArrowheads="1"/>
            </p:cNvSpPr>
            <p:nvPr/>
          </p:nvSpPr>
          <p:spPr bwMode="auto">
            <a:xfrm>
              <a:off x="6976269" y="835817"/>
              <a:ext cx="519372" cy="1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dirty="0">
                  <a:latin typeface="+mn-lt"/>
                </a:rPr>
                <a:t>Legend</a:t>
              </a:r>
            </a:p>
          </p:txBody>
        </p:sp>
        <p:sp>
          <p:nvSpPr>
            <p:cNvPr id="129" name="Legend4"/>
            <p:cNvSpPr>
              <a:spLocks noChangeArrowheads="1"/>
            </p:cNvSpPr>
            <p:nvPr/>
          </p:nvSpPr>
          <p:spPr bwMode="auto">
            <a:xfrm>
              <a:off x="6976269" y="1107280"/>
              <a:ext cx="519372" cy="1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a:latin typeface="+mn-lt"/>
                </a:rPr>
                <a:t>Legend</a:t>
              </a:r>
            </a:p>
          </p:txBody>
        </p:sp>
        <p:sp>
          <p:nvSpPr>
            <p:cNvPr id="130" name="Legend5"/>
            <p:cNvSpPr>
              <a:spLocks noChangeArrowheads="1"/>
            </p:cNvSpPr>
            <p:nvPr/>
          </p:nvSpPr>
          <p:spPr bwMode="auto">
            <a:xfrm>
              <a:off x="6976269" y="1383505"/>
              <a:ext cx="519372" cy="1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dirty="0">
                  <a:latin typeface="+mn-lt"/>
                </a:rPr>
                <a:t>Legend</a:t>
              </a:r>
            </a:p>
          </p:txBody>
        </p:sp>
        <p:grpSp>
          <p:nvGrpSpPr>
            <p:cNvPr id="131" name="MoonLegend3"/>
            <p:cNvGrpSpPr>
              <a:grpSpLocks noChangeAspect="1"/>
            </p:cNvGrpSpPr>
            <p:nvPr>
              <p:custDataLst>
                <p:tags r:id="rId13"/>
              </p:custDataLst>
            </p:nvPr>
          </p:nvGrpSpPr>
          <p:grpSpPr bwMode="auto">
            <a:xfrm>
              <a:off x="6655594" y="822322"/>
              <a:ext cx="209550" cy="209551"/>
              <a:chOff x="4495" y="1198"/>
              <a:chExt cx="160" cy="160"/>
            </a:xfrm>
          </p:grpSpPr>
          <p:sp>
            <p:nvSpPr>
              <p:cNvPr id="132" name="Oval 47"/>
              <p:cNvSpPr>
                <a:spLocks noChangeAspect="1" noChangeArrowheads="1"/>
              </p:cNvSpPr>
              <p:nvPr>
                <p:custDataLst>
                  <p:tags r:id="rId14"/>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24">
                  <a:latin typeface="+mn-lt"/>
                </a:endParaRPr>
              </a:p>
            </p:txBody>
          </p:sp>
          <p:sp>
            <p:nvSpPr>
              <p:cNvPr id="133" name="Arc 48"/>
              <p:cNvSpPr>
                <a:spLocks noChangeAspect="1"/>
              </p:cNvSpPr>
              <p:nvPr>
                <p:custDataLst>
                  <p:tags r:id="rId15"/>
                </p:custDataLst>
              </p:nvPr>
            </p:nvSpPr>
            <p:spPr bwMode="auto">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24">
                  <a:latin typeface="+mn-lt"/>
                </a:endParaRPr>
              </a:p>
            </p:txBody>
          </p:sp>
        </p:grpSp>
      </p:grpSp>
    </p:spTree>
    <p:extLst>
      <p:ext uri="{BB962C8B-B14F-4D97-AF65-F5344CB8AC3E}">
        <p14:creationId xmlns:p14="http://schemas.microsoft.com/office/powerpoint/2010/main" val="11340111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dt="0"/>
  <p:txStyles>
    <p:titleStyle>
      <a:lvl1pPr algn="l" defTabSz="1242752" rtl="0" eaLnBrk="1" fontAlgn="base" hangingPunct="1">
        <a:spcBef>
          <a:spcPct val="0"/>
        </a:spcBef>
        <a:spcAft>
          <a:spcPct val="0"/>
        </a:spcAft>
        <a:tabLst>
          <a:tab pos="374588" algn="l"/>
        </a:tabLst>
        <a:defRPr lang="x-none" sz="2041" b="0" baseline="0">
          <a:solidFill>
            <a:schemeClr val="tx2"/>
          </a:solidFill>
          <a:latin typeface="+mj-lt"/>
          <a:ea typeface="+mj-ea"/>
          <a:cs typeface="+mj-cs"/>
        </a:defRPr>
      </a:lvl1pPr>
      <a:lvl2pPr algn="l" defTabSz="1242752" rtl="0" eaLnBrk="1" fontAlgn="base" hangingPunct="1">
        <a:spcBef>
          <a:spcPct val="0"/>
        </a:spcBef>
        <a:spcAft>
          <a:spcPct val="0"/>
        </a:spcAft>
        <a:defRPr lang="x-none" sz="2636" b="1">
          <a:solidFill>
            <a:schemeClr val="tx2"/>
          </a:solidFill>
          <a:latin typeface="Arial" charset="0"/>
        </a:defRPr>
      </a:lvl2pPr>
      <a:lvl3pPr algn="l" defTabSz="1242752" rtl="0" eaLnBrk="1" fontAlgn="base" hangingPunct="1">
        <a:spcBef>
          <a:spcPct val="0"/>
        </a:spcBef>
        <a:spcAft>
          <a:spcPct val="0"/>
        </a:spcAft>
        <a:defRPr lang="x-none" sz="2636" b="1">
          <a:solidFill>
            <a:schemeClr val="tx2"/>
          </a:solidFill>
          <a:latin typeface="Arial" charset="0"/>
        </a:defRPr>
      </a:lvl3pPr>
      <a:lvl4pPr algn="l" defTabSz="1242752" rtl="0" eaLnBrk="1" fontAlgn="base" hangingPunct="1">
        <a:spcBef>
          <a:spcPct val="0"/>
        </a:spcBef>
        <a:spcAft>
          <a:spcPct val="0"/>
        </a:spcAft>
        <a:defRPr lang="x-none" sz="2636" b="1">
          <a:solidFill>
            <a:schemeClr val="tx2"/>
          </a:solidFill>
          <a:latin typeface="Arial" charset="0"/>
        </a:defRPr>
      </a:lvl4pPr>
      <a:lvl5pPr algn="l" defTabSz="1242752" rtl="0" eaLnBrk="1" fontAlgn="base" hangingPunct="1">
        <a:spcBef>
          <a:spcPct val="0"/>
        </a:spcBef>
        <a:spcAft>
          <a:spcPct val="0"/>
        </a:spcAft>
        <a:defRPr lang="x-none" sz="2636" b="1">
          <a:solidFill>
            <a:schemeClr val="tx2"/>
          </a:solidFill>
          <a:latin typeface="Arial" charset="0"/>
        </a:defRPr>
      </a:lvl5pPr>
      <a:lvl6pPr marL="634596" algn="l" defTabSz="1242752" rtl="0" eaLnBrk="1" fontAlgn="base" hangingPunct="1">
        <a:spcBef>
          <a:spcPct val="0"/>
        </a:spcBef>
        <a:spcAft>
          <a:spcPct val="0"/>
        </a:spcAft>
        <a:defRPr lang="x-none" sz="2636" b="1">
          <a:solidFill>
            <a:schemeClr val="tx2"/>
          </a:solidFill>
          <a:latin typeface="Arial" charset="0"/>
        </a:defRPr>
      </a:lvl6pPr>
      <a:lvl7pPr marL="1269193" algn="l" defTabSz="1242752" rtl="0" eaLnBrk="1" fontAlgn="base" hangingPunct="1">
        <a:spcBef>
          <a:spcPct val="0"/>
        </a:spcBef>
        <a:spcAft>
          <a:spcPct val="0"/>
        </a:spcAft>
        <a:defRPr lang="x-none" sz="2636" b="1">
          <a:solidFill>
            <a:schemeClr val="tx2"/>
          </a:solidFill>
          <a:latin typeface="Arial" charset="0"/>
        </a:defRPr>
      </a:lvl7pPr>
      <a:lvl8pPr marL="1903787" algn="l" defTabSz="1242752" rtl="0" eaLnBrk="1" fontAlgn="base" hangingPunct="1">
        <a:spcBef>
          <a:spcPct val="0"/>
        </a:spcBef>
        <a:spcAft>
          <a:spcPct val="0"/>
        </a:spcAft>
        <a:defRPr lang="x-none" sz="2636" b="1">
          <a:solidFill>
            <a:schemeClr val="tx2"/>
          </a:solidFill>
          <a:latin typeface="Arial" charset="0"/>
        </a:defRPr>
      </a:lvl8pPr>
      <a:lvl9pPr marL="2538384" algn="l" defTabSz="1242752" rtl="0" eaLnBrk="1" fontAlgn="base" hangingPunct="1">
        <a:spcBef>
          <a:spcPct val="0"/>
        </a:spcBef>
        <a:spcAft>
          <a:spcPct val="0"/>
        </a:spcAft>
        <a:defRPr lang="x-none" sz="2636" b="1">
          <a:solidFill>
            <a:schemeClr val="tx2"/>
          </a:solidFill>
          <a:latin typeface="Arial" charset="0"/>
        </a:defRPr>
      </a:lvl9pPr>
    </p:titleStyle>
    <p:bodyStyle>
      <a:lvl1pPr marL="0" indent="0" algn="l" defTabSz="1242752" rtl="0" eaLnBrk="1" fontAlgn="base" hangingPunct="1">
        <a:spcBef>
          <a:spcPct val="0"/>
        </a:spcBef>
        <a:spcAft>
          <a:spcPct val="0"/>
        </a:spcAft>
        <a:buClr>
          <a:schemeClr val="tx2"/>
        </a:buClr>
        <a:buSzPct val="100000"/>
        <a:defRPr lang="x-none" sz="1632" baseline="0">
          <a:solidFill>
            <a:schemeClr val="tx1"/>
          </a:solidFill>
          <a:latin typeface="+mn-lt"/>
          <a:ea typeface="+mn-ea"/>
          <a:cs typeface="+mn-cs"/>
        </a:defRPr>
      </a:lvl1pPr>
      <a:lvl2pPr marL="195922" indent="-195922" algn="l" defTabSz="1242752" rtl="0" eaLnBrk="1" fontAlgn="base" hangingPunct="1">
        <a:spcBef>
          <a:spcPct val="0"/>
        </a:spcBef>
        <a:spcAft>
          <a:spcPct val="0"/>
        </a:spcAft>
        <a:buClr>
          <a:schemeClr val="tx2"/>
        </a:buClr>
        <a:buSzPct val="125000"/>
        <a:buFont typeface="Arial" charset="0"/>
        <a:buChar char="▪"/>
        <a:defRPr lang="x-none" sz="1632" baseline="0">
          <a:solidFill>
            <a:schemeClr val="tx1"/>
          </a:solidFill>
          <a:latin typeface="+mn-lt"/>
        </a:defRPr>
      </a:lvl2pPr>
      <a:lvl3pPr marL="466481" indent="-270559" algn="l" defTabSz="1242752" rtl="0" eaLnBrk="1" fontAlgn="base" hangingPunct="1">
        <a:spcBef>
          <a:spcPct val="0"/>
        </a:spcBef>
        <a:spcAft>
          <a:spcPct val="0"/>
        </a:spcAft>
        <a:buClr>
          <a:schemeClr val="tx2"/>
        </a:buClr>
        <a:buSzPct val="120000"/>
        <a:buFont typeface="Arial" charset="0"/>
        <a:buChar char="–"/>
        <a:defRPr lang="x-none" sz="1632" baseline="0">
          <a:solidFill>
            <a:schemeClr val="tx1"/>
          </a:solidFill>
          <a:latin typeface="+mn-lt"/>
        </a:defRPr>
      </a:lvl3pPr>
      <a:lvl4pPr marL="625085" indent="-158604" algn="l" defTabSz="1242752" rtl="0" eaLnBrk="1" fontAlgn="base" hangingPunct="1">
        <a:spcBef>
          <a:spcPct val="0"/>
        </a:spcBef>
        <a:spcAft>
          <a:spcPct val="0"/>
        </a:spcAft>
        <a:buClr>
          <a:schemeClr val="tx2"/>
        </a:buClr>
        <a:buSzPct val="120000"/>
        <a:buFont typeface="Arial" charset="0"/>
        <a:buChar char="▫"/>
        <a:defRPr lang="x-none" sz="1632" baseline="0">
          <a:solidFill>
            <a:schemeClr val="tx1"/>
          </a:solidFill>
          <a:latin typeface="+mn-lt"/>
        </a:defRPr>
      </a:lvl4pPr>
      <a:lvl5pPr marL="765029" indent="-130615" algn="l" defTabSz="1242752" rtl="0" eaLnBrk="1" fontAlgn="base" hangingPunct="1">
        <a:spcBef>
          <a:spcPct val="0"/>
        </a:spcBef>
        <a:spcAft>
          <a:spcPct val="0"/>
        </a:spcAft>
        <a:buClr>
          <a:schemeClr val="tx2"/>
        </a:buClr>
        <a:buSzPct val="89000"/>
        <a:buFont typeface="Arial" charset="0"/>
        <a:buChar char="-"/>
        <a:defRPr lang="x-none" sz="1632" baseline="0">
          <a:solidFill>
            <a:schemeClr val="tx1"/>
          </a:solidFill>
          <a:latin typeface="+mn-lt"/>
        </a:defRPr>
      </a:lvl5pPr>
      <a:lvl6pPr marL="1040737" indent="-180684" algn="l" defTabSz="1242752" rtl="0" eaLnBrk="1" fontAlgn="base" hangingPunct="1">
        <a:spcBef>
          <a:spcPct val="0"/>
        </a:spcBef>
        <a:spcAft>
          <a:spcPct val="0"/>
        </a:spcAft>
        <a:buClr>
          <a:schemeClr val="tx2"/>
        </a:buClr>
        <a:buSzPct val="89000"/>
        <a:buFont typeface="Arial" charset="0"/>
        <a:buChar char="-"/>
        <a:defRPr lang="x-none" sz="2220" baseline="0">
          <a:solidFill>
            <a:schemeClr val="tx1"/>
          </a:solidFill>
          <a:latin typeface="+mn-lt"/>
        </a:defRPr>
      </a:lvl6pPr>
      <a:lvl7pPr marL="1040737" indent="-180684" algn="l" defTabSz="1242752" rtl="0" eaLnBrk="1" fontAlgn="base" hangingPunct="1">
        <a:spcBef>
          <a:spcPct val="0"/>
        </a:spcBef>
        <a:spcAft>
          <a:spcPct val="0"/>
        </a:spcAft>
        <a:buClr>
          <a:schemeClr val="tx2"/>
        </a:buClr>
        <a:buSzPct val="89000"/>
        <a:buFont typeface="Arial" charset="0"/>
        <a:buChar char="-"/>
        <a:defRPr lang="x-none" sz="2220" baseline="0">
          <a:solidFill>
            <a:schemeClr val="tx1"/>
          </a:solidFill>
          <a:latin typeface="+mn-lt"/>
        </a:defRPr>
      </a:lvl7pPr>
      <a:lvl8pPr marL="1040737" indent="-180684" algn="l" defTabSz="1242752" rtl="0" eaLnBrk="1" fontAlgn="base" hangingPunct="1">
        <a:spcBef>
          <a:spcPct val="0"/>
        </a:spcBef>
        <a:spcAft>
          <a:spcPct val="0"/>
        </a:spcAft>
        <a:buClr>
          <a:schemeClr val="tx2"/>
        </a:buClr>
        <a:buSzPct val="89000"/>
        <a:buFont typeface="Arial" charset="0"/>
        <a:buChar char="-"/>
        <a:defRPr lang="x-none" sz="2220" baseline="0">
          <a:solidFill>
            <a:schemeClr val="tx1"/>
          </a:solidFill>
          <a:latin typeface="+mn-lt"/>
        </a:defRPr>
      </a:lvl8pPr>
      <a:lvl9pPr marL="1040737" indent="-180684" algn="l" defTabSz="1242752" rtl="0" eaLnBrk="1" fontAlgn="base" hangingPunct="1">
        <a:spcBef>
          <a:spcPct val="0"/>
        </a:spcBef>
        <a:spcAft>
          <a:spcPct val="0"/>
        </a:spcAft>
        <a:buClr>
          <a:schemeClr val="tx2"/>
        </a:buClr>
        <a:buSzPct val="89000"/>
        <a:buFont typeface="Arial" charset="0"/>
        <a:buChar char="-"/>
        <a:defRPr lang="x-none" sz="2220" baseline="0">
          <a:solidFill>
            <a:schemeClr val="tx1"/>
          </a:solidFill>
          <a:latin typeface="+mn-lt"/>
        </a:defRPr>
      </a:lvl9pPr>
    </p:bodyStyle>
    <p:otherStyle>
      <a:defPPr>
        <a:defRPr lang="x-none"/>
      </a:defPPr>
      <a:lvl1pPr marL="0" algn="l" defTabSz="1269193" rtl="0" eaLnBrk="1" latinLnBrk="0" hangingPunct="1">
        <a:defRPr lang="x-none" sz="2498" kern="1200">
          <a:solidFill>
            <a:schemeClr val="tx1"/>
          </a:solidFill>
          <a:latin typeface="+mn-lt"/>
          <a:ea typeface="+mn-ea"/>
          <a:cs typeface="+mn-cs"/>
        </a:defRPr>
      </a:lvl1pPr>
      <a:lvl2pPr marL="634596" algn="l" defTabSz="1269193" rtl="0" eaLnBrk="1" latinLnBrk="0" hangingPunct="1">
        <a:defRPr lang="x-none" sz="2498" kern="1200">
          <a:solidFill>
            <a:schemeClr val="tx1"/>
          </a:solidFill>
          <a:latin typeface="+mn-lt"/>
          <a:ea typeface="+mn-ea"/>
          <a:cs typeface="+mn-cs"/>
        </a:defRPr>
      </a:lvl2pPr>
      <a:lvl3pPr marL="1269193" algn="l" defTabSz="1269193" rtl="0" eaLnBrk="1" latinLnBrk="0" hangingPunct="1">
        <a:defRPr lang="x-none" sz="2498" kern="1200">
          <a:solidFill>
            <a:schemeClr val="tx1"/>
          </a:solidFill>
          <a:latin typeface="+mn-lt"/>
          <a:ea typeface="+mn-ea"/>
          <a:cs typeface="+mn-cs"/>
        </a:defRPr>
      </a:lvl3pPr>
      <a:lvl4pPr marL="1903787" algn="l" defTabSz="1269193" rtl="0" eaLnBrk="1" latinLnBrk="0" hangingPunct="1">
        <a:defRPr lang="x-none" sz="2498" kern="1200">
          <a:solidFill>
            <a:schemeClr val="tx1"/>
          </a:solidFill>
          <a:latin typeface="+mn-lt"/>
          <a:ea typeface="+mn-ea"/>
          <a:cs typeface="+mn-cs"/>
        </a:defRPr>
      </a:lvl4pPr>
      <a:lvl5pPr marL="2538384" algn="l" defTabSz="1269193" rtl="0" eaLnBrk="1" latinLnBrk="0" hangingPunct="1">
        <a:defRPr lang="x-none" sz="2498" kern="1200">
          <a:solidFill>
            <a:schemeClr val="tx1"/>
          </a:solidFill>
          <a:latin typeface="+mn-lt"/>
          <a:ea typeface="+mn-ea"/>
          <a:cs typeface="+mn-cs"/>
        </a:defRPr>
      </a:lvl5pPr>
      <a:lvl6pPr marL="3172980" algn="l" defTabSz="1269193" rtl="0" eaLnBrk="1" latinLnBrk="0" hangingPunct="1">
        <a:defRPr lang="x-none" sz="2498" kern="1200">
          <a:solidFill>
            <a:schemeClr val="tx1"/>
          </a:solidFill>
          <a:latin typeface="+mn-lt"/>
          <a:ea typeface="+mn-ea"/>
          <a:cs typeface="+mn-cs"/>
        </a:defRPr>
      </a:lvl6pPr>
      <a:lvl7pPr marL="3807577" algn="l" defTabSz="1269193" rtl="0" eaLnBrk="1" latinLnBrk="0" hangingPunct="1">
        <a:defRPr lang="x-none" sz="2498" kern="1200">
          <a:solidFill>
            <a:schemeClr val="tx1"/>
          </a:solidFill>
          <a:latin typeface="+mn-lt"/>
          <a:ea typeface="+mn-ea"/>
          <a:cs typeface="+mn-cs"/>
        </a:defRPr>
      </a:lvl7pPr>
      <a:lvl8pPr marL="4442172" algn="l" defTabSz="1269193" rtl="0" eaLnBrk="1" latinLnBrk="0" hangingPunct="1">
        <a:defRPr lang="x-none" sz="2498" kern="1200">
          <a:solidFill>
            <a:schemeClr val="tx1"/>
          </a:solidFill>
          <a:latin typeface="+mn-lt"/>
          <a:ea typeface="+mn-ea"/>
          <a:cs typeface="+mn-cs"/>
        </a:defRPr>
      </a:lvl8pPr>
      <a:lvl9pPr marL="5076769" algn="l" defTabSz="1269193" rtl="0" eaLnBrk="1" latinLnBrk="0" hangingPunct="1">
        <a:defRPr lang="x-none" sz="249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55F6C00-E8B7-4B38-BE48-F538C4771C53}"/>
              </a:ext>
            </a:extLst>
          </p:cNvPr>
          <p:cNvGraphicFramePr>
            <a:graphicFrameLocks noChangeAspect="1"/>
          </p:cNvGraphicFramePr>
          <p:nvPr userDrawn="1">
            <p:custDataLst>
              <p:tags r:id="rId4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29" name="think-cell Slide" r:id="rId43" imgW="493" imgH="493" progId="TCLayout.ActiveDocument.1">
                  <p:embed/>
                </p:oleObj>
              </mc:Choice>
              <mc:Fallback>
                <p:oleObj name="think-cell Slide" r:id="rId43" imgW="493" imgH="493" progId="TCLayout.ActiveDocument.1">
                  <p:embed/>
                  <p:pic>
                    <p:nvPicPr>
                      <p:cNvPr id="5" name="Object 4" hidden="1">
                        <a:extLst>
                          <a:ext uri="{FF2B5EF4-FFF2-40B4-BE49-F238E27FC236}">
                            <a16:creationId xmlns:a16="http://schemas.microsoft.com/office/drawing/2014/main" id="{A55F6C00-E8B7-4B38-BE48-F538C4771C53}"/>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C396A2F-983D-4132-A314-CB47E3D6FCE6}"/>
              </a:ext>
            </a:extLst>
          </p:cNvPr>
          <p:cNvSpPr/>
          <p:nvPr userDrawn="1">
            <p:custDataLst>
              <p:tags r:id="rId42"/>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a:endParaRPr lang="en-US" sz="299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p:cNvSpPr>
            <a:spLocks noGrp="1"/>
          </p:cNvSpPr>
          <p:nvPr>
            <p:ph type="title"/>
          </p:nvPr>
        </p:nvSpPr>
        <p:spPr>
          <a:xfrm>
            <a:off x="609601" y="201600"/>
            <a:ext cx="10972800" cy="860400"/>
          </a:xfrm>
          <a:prstGeom prst="rect">
            <a:avLst/>
          </a:prstGeom>
        </p:spPr>
        <p:txBody>
          <a:bodyPr vert="horz" lIns="0" tIns="0" rIns="0" bIns="0" rtlCol="0" anchor="t" anchorCtr="0">
            <a:noAutofit/>
          </a:bodyPr>
          <a:lstStyle/>
          <a:p>
            <a:r>
              <a:rPr lang="en-US" dirty="0"/>
              <a:t>Click to edit Master </a:t>
            </a:r>
            <a:r>
              <a:rPr lang="en-US"/>
              <a:t>title style</a:t>
            </a:r>
            <a:endParaRPr lang="en-US" dirty="0"/>
          </a:p>
        </p:txBody>
      </p:sp>
      <p:sp>
        <p:nvSpPr>
          <p:cNvPr id="3" name="Text Placeholder 2"/>
          <p:cNvSpPr>
            <a:spLocks noGrp="1"/>
          </p:cNvSpPr>
          <p:nvPr>
            <p:ph type="body" idx="1"/>
          </p:nvPr>
        </p:nvSpPr>
        <p:spPr>
          <a:xfrm>
            <a:off x="609601" y="1425600"/>
            <a:ext cx="10972800" cy="4700016"/>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7" name="TextBox 6"/>
          <p:cNvSpPr txBox="1"/>
          <p:nvPr/>
        </p:nvSpPr>
        <p:spPr>
          <a:xfrm>
            <a:off x="609600" y="6519672"/>
            <a:ext cx="885139" cy="201168"/>
          </a:xfrm>
          <a:prstGeom prst="rect">
            <a:avLst/>
          </a:prstGeom>
          <a:noFill/>
        </p:spPr>
        <p:txBody>
          <a:bodyPr wrap="square" lIns="0" tIns="0" rIns="0" bIns="0" rtlCol="0" anchor="t" anchorCtr="0">
            <a:noAutofit/>
          </a:bodyPr>
          <a:lstStyle/>
          <a:p>
            <a:r>
              <a:rPr lang="en-US" sz="1099" dirty="0">
                <a:solidFill>
                  <a:srgbClr val="646464"/>
                </a:solidFill>
              </a:rPr>
              <a:t>Page </a:t>
            </a:r>
            <a:fld id="{9AE4D82F-B047-469B-AC52-A46321747EAF}" type="slidenum">
              <a:rPr lang="en-US" sz="1099" smtClean="0">
                <a:solidFill>
                  <a:srgbClr val="646464"/>
                </a:solidFill>
              </a:rPr>
              <a:pPr/>
              <a:t>‹#›</a:t>
            </a:fld>
            <a:endParaRPr lang="en-US" sz="1099" dirty="0">
              <a:solidFill>
                <a:srgbClr val="646464"/>
              </a:solidFill>
            </a:endParaRPr>
          </a:p>
        </p:txBody>
      </p:sp>
      <p:pic>
        <p:nvPicPr>
          <p:cNvPr id="12" name="Picture 11"/>
          <p:cNvPicPr>
            <a:picLocks noChangeAspect="1"/>
          </p:cNvPicPr>
          <p:nvPr/>
        </p:nvPicPr>
        <p:blipFill>
          <a:blip r:embed="rId45" cstate="print">
            <a:extLst>
              <a:ext uri="{28A0092B-C50C-407E-A947-70E740481C1C}">
                <a14:useLocalDpi xmlns:a14="http://schemas.microsoft.com/office/drawing/2010/main" val="0"/>
              </a:ext>
            </a:extLst>
          </a:blip>
          <a:stretch>
            <a:fillRect/>
          </a:stretch>
        </p:blipFill>
        <p:spPr>
          <a:xfrm>
            <a:off x="11185135" y="6327648"/>
            <a:ext cx="399711" cy="408838"/>
          </a:xfrm>
          <a:prstGeom prst="rect">
            <a:avLst/>
          </a:prstGeom>
        </p:spPr>
      </p:pic>
    </p:spTree>
    <p:extLst>
      <p:ext uri="{BB962C8B-B14F-4D97-AF65-F5344CB8AC3E}">
        <p14:creationId xmlns:p14="http://schemas.microsoft.com/office/powerpoint/2010/main" val="93471216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 id="2147483687" r:id="rId22"/>
    <p:sldLayoutId id="2147483688" r:id="rId23"/>
    <p:sldLayoutId id="2147483689" r:id="rId24"/>
    <p:sldLayoutId id="2147483690" r:id="rId25"/>
    <p:sldLayoutId id="2147483691" r:id="rId26"/>
    <p:sldLayoutId id="2147483692" r:id="rId27"/>
    <p:sldLayoutId id="2147483693" r:id="rId28"/>
    <p:sldLayoutId id="2147483694" r:id="rId29"/>
    <p:sldLayoutId id="2147483695" r:id="rId30"/>
    <p:sldLayoutId id="2147483696" r:id="rId31"/>
    <p:sldLayoutId id="2147483697" r:id="rId32"/>
    <p:sldLayoutId id="2147483698" r:id="rId33"/>
    <p:sldLayoutId id="2147483699" r:id="rId34"/>
    <p:sldLayoutId id="2147483700" r:id="rId35"/>
    <p:sldLayoutId id="2147483701" r:id="rId36"/>
    <p:sldLayoutId id="2147483702" r:id="rId37"/>
    <p:sldLayoutId id="2147483703" r:id="rId38"/>
  </p:sldLayoutIdLst>
  <p:hf sldNum="0" hdr="0"/>
  <p:txStyles>
    <p:titleStyle>
      <a:lvl1pPr algn="l" defTabSz="913943" rtl="0" eaLnBrk="1" latinLnBrk="0" hangingPunct="1">
        <a:lnSpc>
          <a:spcPct val="85000"/>
        </a:lnSpc>
        <a:spcBef>
          <a:spcPct val="0"/>
        </a:spcBef>
        <a:buNone/>
        <a:defRPr sz="2999" b="1" kern="1200">
          <a:solidFill>
            <a:schemeClr val="bg1"/>
          </a:solidFill>
          <a:latin typeface="+mn-lt"/>
          <a:ea typeface="+mj-ea"/>
          <a:cs typeface="Arial" pitchFamily="34" charset="0"/>
        </a:defRPr>
      </a:lvl1pPr>
    </p:titleStyle>
    <p:bodyStyle>
      <a:lvl1pPr marL="356438" indent="-356438" algn="l" defTabSz="913943" rtl="0" eaLnBrk="1" latinLnBrk="0" hangingPunct="1">
        <a:spcBef>
          <a:spcPct val="20000"/>
        </a:spcBef>
        <a:buClr>
          <a:schemeClr val="accent2"/>
        </a:buClr>
        <a:buSzPct val="70000"/>
        <a:buFont typeface="Arial" pitchFamily="34" charset="0"/>
        <a:buChar char="►"/>
        <a:defRPr sz="2399" kern="1200">
          <a:solidFill>
            <a:schemeClr val="bg1"/>
          </a:solidFill>
          <a:latin typeface="+mn-lt"/>
          <a:ea typeface="+mn-ea"/>
          <a:cs typeface="+mn-cs"/>
        </a:defRPr>
      </a:lvl1pPr>
      <a:lvl2pPr marL="712875" indent="-356438" algn="l" defTabSz="913943" rtl="0" eaLnBrk="1" latinLnBrk="0" hangingPunct="1">
        <a:spcBef>
          <a:spcPct val="20000"/>
        </a:spcBef>
        <a:buClr>
          <a:schemeClr val="accent2"/>
        </a:buClr>
        <a:buSzPct val="70000"/>
        <a:buFont typeface="Arial" pitchFamily="34" charset="0"/>
        <a:buChar char="►"/>
        <a:defRPr sz="1999" kern="1200">
          <a:solidFill>
            <a:schemeClr val="bg1"/>
          </a:solidFill>
          <a:latin typeface="+mn-lt"/>
          <a:ea typeface="+mn-ea"/>
          <a:cs typeface="+mn-cs"/>
        </a:defRPr>
      </a:lvl2pPr>
      <a:lvl3pPr marL="1069313" indent="-356438" algn="l" defTabSz="913943" rtl="0" eaLnBrk="1" latinLnBrk="0" hangingPunct="1">
        <a:spcBef>
          <a:spcPct val="20000"/>
        </a:spcBef>
        <a:buClr>
          <a:schemeClr val="accent2"/>
        </a:buClr>
        <a:buSzPct val="70000"/>
        <a:buFont typeface="Arial" pitchFamily="34" charset="0"/>
        <a:buChar char="►"/>
        <a:defRPr sz="1799" kern="1200">
          <a:solidFill>
            <a:schemeClr val="bg1"/>
          </a:solidFill>
          <a:latin typeface="+mn-lt"/>
          <a:ea typeface="+mn-ea"/>
          <a:cs typeface="+mn-cs"/>
        </a:defRPr>
      </a:lvl3pPr>
      <a:lvl4pPr marL="1425751" indent="-356438" algn="l" defTabSz="913943" rtl="0" eaLnBrk="1" latinLnBrk="0" hangingPunct="1">
        <a:spcBef>
          <a:spcPct val="20000"/>
        </a:spcBef>
        <a:buClr>
          <a:schemeClr val="accent2"/>
        </a:buClr>
        <a:buSzPct val="70000"/>
        <a:buFont typeface="Arial" pitchFamily="34" charset="0"/>
        <a:buChar char="►"/>
        <a:defRPr sz="1599" kern="1200">
          <a:solidFill>
            <a:schemeClr val="bg1"/>
          </a:solidFill>
          <a:latin typeface="+mn-lt"/>
          <a:ea typeface="+mn-ea"/>
          <a:cs typeface="+mn-cs"/>
        </a:defRPr>
      </a:lvl4pPr>
      <a:lvl5pPr marL="1782188" indent="-356438" algn="l" defTabSz="913943" rtl="0" eaLnBrk="1" latinLnBrk="0" hangingPunct="1">
        <a:spcBef>
          <a:spcPct val="20000"/>
        </a:spcBef>
        <a:buClr>
          <a:schemeClr val="accent2"/>
        </a:buClr>
        <a:buSzPct val="70000"/>
        <a:buFont typeface="Arial" pitchFamily="34" charset="0"/>
        <a:buChar char="►"/>
        <a:defRPr sz="1599" kern="1200">
          <a:solidFill>
            <a:schemeClr val="bg1"/>
          </a:solidFill>
          <a:latin typeface="+mn-lt"/>
          <a:ea typeface="+mn-ea"/>
          <a:cs typeface="+mn-cs"/>
        </a:defRPr>
      </a:lvl5pPr>
      <a:lvl6pPr marL="2513343"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314"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286"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257"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943" rtl="0" eaLnBrk="1" latinLnBrk="0" hangingPunct="1">
        <a:defRPr sz="1799" kern="1200">
          <a:solidFill>
            <a:schemeClr val="tx1"/>
          </a:solidFill>
          <a:latin typeface="+mn-lt"/>
          <a:ea typeface="+mn-ea"/>
          <a:cs typeface="+mn-cs"/>
        </a:defRPr>
      </a:lvl1pPr>
      <a:lvl2pPr marL="456971" algn="l" defTabSz="913943" rtl="0" eaLnBrk="1" latinLnBrk="0" hangingPunct="1">
        <a:defRPr sz="1799" kern="1200">
          <a:solidFill>
            <a:schemeClr val="tx1"/>
          </a:solidFill>
          <a:latin typeface="+mn-lt"/>
          <a:ea typeface="+mn-ea"/>
          <a:cs typeface="+mn-cs"/>
        </a:defRPr>
      </a:lvl2pPr>
      <a:lvl3pPr marL="913943" algn="l" defTabSz="913943" rtl="0" eaLnBrk="1" latinLnBrk="0" hangingPunct="1">
        <a:defRPr sz="1799" kern="1200">
          <a:solidFill>
            <a:schemeClr val="tx1"/>
          </a:solidFill>
          <a:latin typeface="+mn-lt"/>
          <a:ea typeface="+mn-ea"/>
          <a:cs typeface="+mn-cs"/>
        </a:defRPr>
      </a:lvl3pPr>
      <a:lvl4pPr marL="1370914" algn="l" defTabSz="913943" rtl="0" eaLnBrk="1" latinLnBrk="0" hangingPunct="1">
        <a:defRPr sz="1799" kern="1200">
          <a:solidFill>
            <a:schemeClr val="tx1"/>
          </a:solidFill>
          <a:latin typeface="+mn-lt"/>
          <a:ea typeface="+mn-ea"/>
          <a:cs typeface="+mn-cs"/>
        </a:defRPr>
      </a:lvl4pPr>
      <a:lvl5pPr marL="1827886" algn="l" defTabSz="913943" rtl="0" eaLnBrk="1" latinLnBrk="0" hangingPunct="1">
        <a:defRPr sz="1799" kern="1200">
          <a:solidFill>
            <a:schemeClr val="tx1"/>
          </a:solidFill>
          <a:latin typeface="+mn-lt"/>
          <a:ea typeface="+mn-ea"/>
          <a:cs typeface="+mn-cs"/>
        </a:defRPr>
      </a:lvl5pPr>
      <a:lvl6pPr marL="2284857" algn="l" defTabSz="913943" rtl="0" eaLnBrk="1" latinLnBrk="0" hangingPunct="1">
        <a:defRPr sz="1799" kern="1200">
          <a:solidFill>
            <a:schemeClr val="tx1"/>
          </a:solidFill>
          <a:latin typeface="+mn-lt"/>
          <a:ea typeface="+mn-ea"/>
          <a:cs typeface="+mn-cs"/>
        </a:defRPr>
      </a:lvl6pPr>
      <a:lvl7pPr marL="2741828" algn="l" defTabSz="913943" rtl="0" eaLnBrk="1" latinLnBrk="0" hangingPunct="1">
        <a:defRPr sz="1799" kern="1200">
          <a:solidFill>
            <a:schemeClr val="tx1"/>
          </a:solidFill>
          <a:latin typeface="+mn-lt"/>
          <a:ea typeface="+mn-ea"/>
          <a:cs typeface="+mn-cs"/>
        </a:defRPr>
      </a:lvl7pPr>
      <a:lvl8pPr marL="3198800" algn="l" defTabSz="913943" rtl="0" eaLnBrk="1" latinLnBrk="0" hangingPunct="1">
        <a:defRPr sz="1799" kern="1200">
          <a:solidFill>
            <a:schemeClr val="tx1"/>
          </a:solidFill>
          <a:latin typeface="+mn-lt"/>
          <a:ea typeface="+mn-ea"/>
          <a:cs typeface="+mn-cs"/>
        </a:defRPr>
      </a:lvl8pPr>
      <a:lvl9pPr marL="3655771" algn="l" defTabSz="913943" rtl="0" eaLnBrk="1" latinLnBrk="0" hangingPunct="1">
        <a:defRPr sz="17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8"/>
            </p:custData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58451" name="think-cell Slide" r:id="rId25" imgW="270" imgH="270" progId="TCLayout.ActiveDocument.1">
                  <p:embed/>
                </p:oleObj>
              </mc:Choice>
              <mc:Fallback>
                <p:oleObj name="think-cell Slide" r:id="rId25" imgW="270" imgH="270" progId="TCLayout.ActiveDocument.1">
                  <p:embed/>
                  <p:pic>
                    <p:nvPicPr>
                      <p:cNvPr id="2" name="Object 1" hidden="1"/>
                      <p:cNvPicPr/>
                      <p:nvPr/>
                    </p:nvPicPr>
                    <p:blipFill>
                      <a:blip r:embed="rId26"/>
                      <a:stretch>
                        <a:fillRect/>
                      </a:stretch>
                    </p:blipFill>
                    <p:spPr>
                      <a:xfrm>
                        <a:off x="0" y="0"/>
                        <a:ext cx="215979" cy="161974"/>
                      </a:xfrm>
                      <a:prstGeom prst="rect">
                        <a:avLst/>
                      </a:prstGeom>
                    </p:spPr>
                  </p:pic>
                </p:oleObj>
              </mc:Fallback>
            </mc:AlternateContent>
          </a:graphicData>
        </a:graphic>
      </p:graphicFrame>
      <p:sp>
        <p:nvSpPr>
          <p:cNvPr id="6" name="Rectangle 5" hidden="1"/>
          <p:cNvSpPr/>
          <p:nvPr userDrawn="1">
            <p:custDataLst>
              <p:tags r:id="rId9"/>
            </p:custDataLst>
          </p:nvPr>
        </p:nvSpPr>
        <p:spPr bwMode="auto">
          <a:xfrm>
            <a:off x="0" y="0"/>
            <a:ext cx="215979" cy="161974"/>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a:lnSpc>
                <a:spcPct val="100000"/>
              </a:lnSpc>
              <a:spcBef>
                <a:spcPct val="0"/>
              </a:spcBef>
              <a:spcAft>
                <a:spcPct val="0"/>
              </a:spcAft>
              <a:buFontTx/>
              <a:buNone/>
            </a:pPr>
            <a:endParaRPr lang="en-US" sz="2176" b="0" i="0" baseline="0" dirty="0">
              <a:solidFill>
                <a:schemeClr val="tx1"/>
              </a:solidFill>
              <a:latin typeface="Arial" panose="020B0604020202020204" pitchFamily="34" charset="0"/>
              <a:ea typeface="+mn-ea"/>
              <a:cs typeface="+mn-cs"/>
              <a:sym typeface="Arial" panose="020B0604020202020204" pitchFamily="34" charset="0"/>
            </a:endParaRPr>
          </a:p>
        </p:txBody>
      </p:sp>
      <p:sp>
        <p:nvSpPr>
          <p:cNvPr id="1033" name="doc id" hidden="1"/>
          <p:cNvSpPr>
            <a:spLocks noChangeArrowheads="1"/>
          </p:cNvSpPr>
          <p:nvPr/>
        </p:nvSpPr>
        <p:spPr bwMode="gray">
          <a:xfrm flipH="1">
            <a:off x="10658002" y="51835"/>
            <a:ext cx="1231563" cy="96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218095"/>
            <a:endParaRPr lang="en-US" sz="612" baseline="0" noProof="0" dirty="0">
              <a:solidFill>
                <a:schemeClr val="accent6"/>
              </a:solidFill>
              <a:latin typeface="+mn-lt"/>
              <a:ea typeface="+mn-ea"/>
            </a:endParaRPr>
          </a:p>
        </p:txBody>
      </p:sp>
      <p:sp>
        <p:nvSpPr>
          <p:cNvPr id="1034" name="Working Draft"/>
          <p:cNvSpPr txBox="1">
            <a:spLocks noChangeArrowheads="1"/>
          </p:cNvSpPr>
          <p:nvPr/>
        </p:nvSpPr>
        <p:spPr bwMode="gray">
          <a:xfrm rot="5400000">
            <a:off x="11100704" y="1980017"/>
            <a:ext cx="1992533" cy="94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612" baseline="0" noProof="0">
                <a:solidFill>
                  <a:schemeClr val="accent6"/>
                </a:solidFill>
                <a:latin typeface="+mn-lt"/>
                <a:ea typeface="+mn-ea"/>
              </a:rPr>
              <a:t>Last Modified 7/16/2020 11:38 AM Turkey Standard Time</a:t>
            </a:r>
            <a:endParaRPr lang="en-US" sz="612" baseline="0" noProof="0" dirty="0">
              <a:solidFill>
                <a:schemeClr val="accent6"/>
              </a:solidFill>
              <a:latin typeface="+mn-lt"/>
              <a:ea typeface="+mn-ea"/>
            </a:endParaRPr>
          </a:p>
        </p:txBody>
      </p:sp>
      <p:sp>
        <p:nvSpPr>
          <p:cNvPr id="1035" name="Printed"/>
          <p:cNvSpPr txBox="1">
            <a:spLocks noChangeArrowheads="1"/>
          </p:cNvSpPr>
          <p:nvPr/>
        </p:nvSpPr>
        <p:spPr bwMode="gray">
          <a:xfrm rot="5400000">
            <a:off x="11970213" y="4197040"/>
            <a:ext cx="253513" cy="96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612" baseline="0" noProof="0" dirty="0">
                <a:solidFill>
                  <a:schemeClr val="accent6"/>
                </a:solidFill>
                <a:latin typeface="+mn-lt"/>
                <a:ea typeface="+mn-ea"/>
              </a:rPr>
              <a:t>Printed</a:t>
            </a:r>
          </a:p>
        </p:txBody>
      </p:sp>
      <p:sp>
        <p:nvSpPr>
          <p:cNvPr id="19" name="Title Placeholder 2"/>
          <p:cNvSpPr>
            <a:spLocks noGrp="1" noChangeArrowheads="1"/>
          </p:cNvSpPr>
          <p:nvPr>
            <p:ph type="title"/>
          </p:nvPr>
        </p:nvSpPr>
        <p:spPr bwMode="gray">
          <a:xfrm>
            <a:off x="161987" y="234865"/>
            <a:ext cx="11725484" cy="314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latinLnBrk="0"/>
            <a:endParaRPr lang="en-US" noProof="0" dirty="0"/>
          </a:p>
        </p:txBody>
      </p:sp>
      <p:sp>
        <p:nvSpPr>
          <p:cNvPr id="10" name="1. On-page tracker" hidden="1"/>
          <p:cNvSpPr>
            <a:spLocks noChangeArrowheads="1"/>
          </p:cNvSpPr>
          <p:nvPr userDrawn="1"/>
        </p:nvSpPr>
        <p:spPr bwMode="gray">
          <a:xfrm>
            <a:off x="161985" y="77303"/>
            <a:ext cx="511939" cy="128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16" cap="all" baseline="0" noProof="0" dirty="0">
                <a:solidFill>
                  <a:schemeClr val="accent6"/>
                </a:solidFill>
                <a:latin typeface="+mn-lt"/>
                <a:ea typeface="+mn-ea"/>
              </a:rPr>
              <a:t>Tracker</a:t>
            </a:r>
          </a:p>
        </p:txBody>
      </p:sp>
      <p:sp>
        <p:nvSpPr>
          <p:cNvPr id="11" name="3. Unit of measure" hidden="1"/>
          <p:cNvSpPr txBox="1">
            <a:spLocks noChangeArrowheads="1"/>
          </p:cNvSpPr>
          <p:nvPr userDrawn="1"/>
        </p:nvSpPr>
        <p:spPr bwMode="gray">
          <a:xfrm>
            <a:off x="161987" y="566136"/>
            <a:ext cx="11725484" cy="256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32" baseline="0" noProof="0">
                <a:solidFill>
                  <a:schemeClr val="accent6"/>
                </a:solidFill>
                <a:latin typeface="+mn-lt"/>
                <a:ea typeface="+mn-ea"/>
              </a:rPr>
              <a:t>CLIENT</a:t>
            </a:r>
            <a:endParaRPr lang="en-US" sz="1632" baseline="0" noProof="0" dirty="0">
              <a:solidFill>
                <a:schemeClr val="accent6"/>
              </a:solidFill>
              <a:latin typeface="+mn-lt"/>
              <a:ea typeface="+mn-ea"/>
            </a:endParaRPr>
          </a:p>
        </p:txBody>
      </p:sp>
      <p:sp>
        <p:nvSpPr>
          <p:cNvPr id="13" name="4. Footnote" hidden="1"/>
          <p:cNvSpPr txBox="1">
            <a:spLocks noChangeArrowheads="1"/>
          </p:cNvSpPr>
          <p:nvPr/>
        </p:nvSpPr>
        <p:spPr bwMode="gray">
          <a:xfrm>
            <a:off x="161985" y="6432273"/>
            <a:ext cx="11630454" cy="128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7465" indent="-87465">
              <a:defRPr/>
            </a:pPr>
            <a:r>
              <a:rPr lang="en-US" sz="816" baseline="0" noProof="0" dirty="0">
                <a:solidFill>
                  <a:schemeClr val="accent6"/>
                </a:solidFill>
                <a:latin typeface="+mn-lt"/>
                <a:ea typeface="+mn-ea"/>
              </a:rPr>
              <a:t>1 Footnote</a:t>
            </a:r>
          </a:p>
        </p:txBody>
      </p:sp>
      <p:sp>
        <p:nvSpPr>
          <p:cNvPr id="14" name="5. Source" hidden="1"/>
          <p:cNvSpPr>
            <a:spLocks noChangeArrowheads="1"/>
          </p:cNvSpPr>
          <p:nvPr/>
        </p:nvSpPr>
        <p:spPr bwMode="gray">
          <a:xfrm>
            <a:off x="161985" y="6637982"/>
            <a:ext cx="10155320" cy="128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503735" indent="-503735" defTabSz="1218095">
              <a:tabLst/>
            </a:pPr>
            <a:r>
              <a:rPr lang="en-US" sz="816" baseline="0" noProof="0" dirty="0">
                <a:solidFill>
                  <a:schemeClr val="accent6"/>
                </a:solidFill>
                <a:latin typeface="+mn-lt"/>
                <a:ea typeface="+mn-ea"/>
              </a:rPr>
              <a:t>SOURCE: Source</a:t>
            </a:r>
          </a:p>
        </p:txBody>
      </p:sp>
      <p:grpSp>
        <p:nvGrpSpPr>
          <p:cNvPr id="15" name="ACET" hidden="1"/>
          <p:cNvGrpSpPr>
            <a:grpSpLocks/>
          </p:cNvGrpSpPr>
          <p:nvPr userDrawn="1"/>
        </p:nvGrpSpPr>
        <p:grpSpPr bwMode="gray">
          <a:xfrm>
            <a:off x="1976207" y="1270343"/>
            <a:ext cx="5801188" cy="531276"/>
            <a:chOff x="915" y="702"/>
            <a:chExt cx="2686" cy="328"/>
          </a:xfrm>
        </p:grpSpPr>
        <p:cxnSp>
          <p:nvCxnSpPr>
            <p:cNvPr id="16" name="AutoShape 249"/>
            <p:cNvCxnSpPr>
              <a:cxnSpLocks noChangeShapeType="1"/>
              <a:stCxn id="18" idx="4"/>
              <a:endCxn id="18" idx="6"/>
            </p:cNvCxnSpPr>
            <p:nvPr/>
          </p:nvCxnSpPr>
          <p:spPr bwMode="gray">
            <a:xfrm>
              <a:off x="915" y="1030"/>
              <a:ext cx="2686" cy="0"/>
            </a:xfrm>
            <a:prstGeom prst="straightConnector1">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250"/>
            <p:cNvSpPr>
              <a:spLocks noChangeArrowheads="1"/>
            </p:cNvSpPr>
            <p:nvPr/>
          </p:nvSpPr>
          <p:spPr bwMode="gray">
            <a:xfrm>
              <a:off x="915" y="702"/>
              <a:ext cx="2686" cy="328"/>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32" b="1" baseline="0" noProof="0" dirty="0">
                  <a:latin typeface="+mn-lt"/>
                  <a:ea typeface="+mn-ea"/>
                </a:rPr>
                <a:t>Title</a:t>
              </a:r>
            </a:p>
            <a:p>
              <a:r>
                <a:rPr lang="en-US" sz="1632" baseline="0" noProof="0" dirty="0">
                  <a:solidFill>
                    <a:schemeClr val="accent6"/>
                  </a:solidFill>
                  <a:latin typeface="+mn-lt"/>
                  <a:ea typeface="+mn-ea"/>
                </a:rPr>
                <a:t>Unit of measure</a:t>
              </a:r>
            </a:p>
          </p:txBody>
        </p:sp>
      </p:grpSp>
      <p:grpSp>
        <p:nvGrpSpPr>
          <p:cNvPr id="17" name="Sticker" hidden="1"/>
          <p:cNvGrpSpPr/>
          <p:nvPr userDrawn="1"/>
        </p:nvGrpSpPr>
        <p:grpSpPr bwMode="gray">
          <a:xfrm>
            <a:off x="11394692" y="291554"/>
            <a:ext cx="492770" cy="156360"/>
            <a:chOff x="8378576" y="285750"/>
            <a:chExt cx="362199" cy="153247"/>
          </a:xfrm>
        </p:grpSpPr>
        <p:sp>
          <p:nvSpPr>
            <p:cNvPr id="20" name="StickerRectangle"/>
            <p:cNvSpPr>
              <a:spLocks noChangeArrowheads="1"/>
            </p:cNvSpPr>
            <p:nvPr/>
          </p:nvSpPr>
          <p:spPr bwMode="gray">
            <a:xfrm>
              <a:off x="8378576" y="285750"/>
              <a:ext cx="362199" cy="153247"/>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1218095">
                <a:buClr>
                  <a:schemeClr val="tx2"/>
                </a:buClr>
              </a:pPr>
              <a:r>
                <a:rPr lang="en-US" sz="816" baseline="0" dirty="0">
                  <a:solidFill>
                    <a:schemeClr val="accent6"/>
                  </a:solidFill>
                  <a:latin typeface="+mn-lt"/>
                  <a:ea typeface="+mn-ea"/>
                </a:rPr>
                <a:t>STICKER</a:t>
              </a:r>
            </a:p>
          </p:txBody>
        </p:sp>
        <p:cxnSp>
          <p:nvCxnSpPr>
            <p:cNvPr id="21" name="AutoShape 31"/>
            <p:cNvCxnSpPr>
              <a:cxnSpLocks noChangeShapeType="1"/>
              <a:stCxn id="20" idx="2"/>
              <a:endCxn id="20" idx="4"/>
            </p:cNvCxnSpPr>
            <p:nvPr/>
          </p:nvCxnSpPr>
          <p:spPr bwMode="gray">
            <a:xfrm>
              <a:off x="8378576" y="285750"/>
              <a:ext cx="0" cy="153247"/>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22" name="AutoShape 32"/>
            <p:cNvCxnSpPr>
              <a:cxnSpLocks noChangeShapeType="1"/>
              <a:stCxn id="20" idx="4"/>
              <a:endCxn id="20" idx="6"/>
            </p:cNvCxnSpPr>
            <p:nvPr/>
          </p:nvCxnSpPr>
          <p:spPr bwMode="gray">
            <a:xfrm>
              <a:off x="8378576" y="438997"/>
              <a:ext cx="362199"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23" name="LegendBoxes" hidden="1"/>
          <p:cNvGrpSpPr/>
          <p:nvPr userDrawn="1"/>
        </p:nvGrpSpPr>
        <p:grpSpPr bwMode="gray">
          <a:xfrm>
            <a:off x="11108191" y="285075"/>
            <a:ext cx="789093" cy="1021522"/>
            <a:chOff x="7835905" y="279400"/>
            <a:chExt cx="773373" cy="1001186"/>
          </a:xfrm>
        </p:grpSpPr>
        <p:sp>
          <p:nvSpPr>
            <p:cNvPr id="24" name="RectangleLegend1"/>
            <p:cNvSpPr>
              <a:spLocks noChangeArrowheads="1"/>
            </p:cNvSpPr>
            <p:nvPr/>
          </p:nvSpPr>
          <p:spPr bwMode="gray">
            <a:xfrm>
              <a:off x="7835905" y="290513"/>
              <a:ext cx="165100" cy="160338"/>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65" baseline="0" dirty="0">
                <a:latin typeface="+mn-lt"/>
                <a:ea typeface="+mn-ea"/>
              </a:endParaRPr>
            </a:p>
          </p:txBody>
        </p:sp>
        <p:sp>
          <p:nvSpPr>
            <p:cNvPr id="25" name="RectangleLegend2"/>
            <p:cNvSpPr>
              <a:spLocks noChangeArrowheads="1"/>
            </p:cNvSpPr>
            <p:nvPr/>
          </p:nvSpPr>
          <p:spPr bwMode="gray">
            <a:xfrm>
              <a:off x="7835905" y="560388"/>
              <a:ext cx="165100" cy="160338"/>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65" baseline="0" dirty="0">
                <a:latin typeface="+mn-lt"/>
                <a:ea typeface="+mn-ea"/>
              </a:endParaRPr>
            </a:p>
          </p:txBody>
        </p:sp>
        <p:sp>
          <p:nvSpPr>
            <p:cNvPr id="26" name="RectangleLegend3"/>
            <p:cNvSpPr>
              <a:spLocks noChangeArrowheads="1"/>
            </p:cNvSpPr>
            <p:nvPr/>
          </p:nvSpPr>
          <p:spPr bwMode="gray">
            <a:xfrm>
              <a:off x="7835905" y="831851"/>
              <a:ext cx="165100" cy="160338"/>
            </a:xfrm>
            <a:prstGeom prst="rect">
              <a:avLst/>
            </a:prstGeom>
            <a:solidFill>
              <a:schemeClr val="accent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65" baseline="0" dirty="0">
                <a:latin typeface="+mn-lt"/>
                <a:ea typeface="+mn-ea"/>
              </a:endParaRPr>
            </a:p>
          </p:txBody>
        </p:sp>
        <p:sp>
          <p:nvSpPr>
            <p:cNvPr id="27" name="RectangleLegend4"/>
            <p:cNvSpPr>
              <a:spLocks noChangeArrowheads="1"/>
            </p:cNvSpPr>
            <p:nvPr/>
          </p:nvSpPr>
          <p:spPr bwMode="gray">
            <a:xfrm>
              <a:off x="7835905" y="1103313"/>
              <a:ext cx="165100" cy="160338"/>
            </a:xfrm>
            <a:prstGeom prst="rect">
              <a:avLst/>
            </a:prstGeom>
            <a:solidFill>
              <a:schemeClr val="accent4"/>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65" baseline="0" dirty="0">
                <a:latin typeface="+mn-lt"/>
                <a:ea typeface="+mn-ea"/>
              </a:endParaRPr>
            </a:p>
          </p:txBody>
        </p:sp>
        <p:sp>
          <p:nvSpPr>
            <p:cNvPr id="28" name="Legend1"/>
            <p:cNvSpPr>
              <a:spLocks noChangeArrowheads="1"/>
            </p:cNvSpPr>
            <p:nvPr/>
          </p:nvSpPr>
          <p:spPr bwMode="gray">
            <a:xfrm>
              <a:off x="8089905" y="279400"/>
              <a:ext cx="519373" cy="1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baseline="0" dirty="0">
                  <a:latin typeface="+mn-lt"/>
                  <a:ea typeface="+mn-ea"/>
                </a:rPr>
                <a:t>Legend</a:t>
              </a:r>
            </a:p>
          </p:txBody>
        </p:sp>
        <p:sp>
          <p:nvSpPr>
            <p:cNvPr id="29" name="Legend2"/>
            <p:cNvSpPr>
              <a:spLocks noChangeArrowheads="1"/>
            </p:cNvSpPr>
            <p:nvPr/>
          </p:nvSpPr>
          <p:spPr bwMode="gray">
            <a:xfrm>
              <a:off x="8089905" y="549275"/>
              <a:ext cx="519373" cy="1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baseline="0" dirty="0">
                  <a:latin typeface="+mn-lt"/>
                  <a:ea typeface="+mn-ea"/>
                </a:rPr>
                <a:t>Legend</a:t>
              </a:r>
            </a:p>
          </p:txBody>
        </p:sp>
        <p:sp>
          <p:nvSpPr>
            <p:cNvPr id="30" name="Legend3"/>
            <p:cNvSpPr>
              <a:spLocks noChangeArrowheads="1"/>
            </p:cNvSpPr>
            <p:nvPr/>
          </p:nvSpPr>
          <p:spPr bwMode="gray">
            <a:xfrm>
              <a:off x="8089905" y="820738"/>
              <a:ext cx="519373" cy="1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baseline="0" dirty="0">
                  <a:latin typeface="+mn-lt"/>
                  <a:ea typeface="+mn-ea"/>
                </a:rPr>
                <a:t>Legend</a:t>
              </a:r>
            </a:p>
          </p:txBody>
        </p:sp>
        <p:sp>
          <p:nvSpPr>
            <p:cNvPr id="31" name="Legend4"/>
            <p:cNvSpPr>
              <a:spLocks noChangeArrowheads="1"/>
            </p:cNvSpPr>
            <p:nvPr/>
          </p:nvSpPr>
          <p:spPr bwMode="gray">
            <a:xfrm>
              <a:off x="8089905" y="1092201"/>
              <a:ext cx="519373" cy="1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baseline="0" dirty="0">
                  <a:latin typeface="+mn-lt"/>
                  <a:ea typeface="+mn-ea"/>
                </a:rPr>
                <a:t>Legend</a:t>
              </a:r>
            </a:p>
          </p:txBody>
        </p:sp>
      </p:grpSp>
      <p:grpSp>
        <p:nvGrpSpPr>
          <p:cNvPr id="32" name="LegendLines" hidden="1"/>
          <p:cNvGrpSpPr/>
          <p:nvPr userDrawn="1"/>
        </p:nvGrpSpPr>
        <p:grpSpPr bwMode="gray">
          <a:xfrm>
            <a:off x="10794126" y="285075"/>
            <a:ext cx="1103328" cy="749405"/>
            <a:chOff x="7540629" y="279400"/>
            <a:chExt cx="1081348" cy="734486"/>
          </a:xfrm>
        </p:grpSpPr>
        <p:sp>
          <p:nvSpPr>
            <p:cNvPr id="33" name="LineLegend1"/>
            <p:cNvSpPr>
              <a:spLocks noChangeShapeType="1"/>
            </p:cNvSpPr>
            <p:nvPr/>
          </p:nvSpPr>
          <p:spPr bwMode="gray">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65" baseline="0" dirty="0">
                <a:latin typeface="+mn-lt"/>
                <a:ea typeface="+mn-ea"/>
              </a:endParaRPr>
            </a:p>
          </p:txBody>
        </p:sp>
        <p:sp>
          <p:nvSpPr>
            <p:cNvPr id="34" name="LineLegend2"/>
            <p:cNvSpPr>
              <a:spLocks noChangeShapeType="1"/>
            </p:cNvSpPr>
            <p:nvPr/>
          </p:nvSpPr>
          <p:spPr bwMode="gray">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65" baseline="0" dirty="0">
                <a:latin typeface="+mn-lt"/>
                <a:ea typeface="+mn-ea"/>
              </a:endParaRPr>
            </a:p>
          </p:txBody>
        </p:sp>
        <p:sp>
          <p:nvSpPr>
            <p:cNvPr id="35" name="LineLegend3"/>
            <p:cNvSpPr>
              <a:spLocks noChangeShapeType="1"/>
            </p:cNvSpPr>
            <p:nvPr/>
          </p:nvSpPr>
          <p:spPr bwMode="gray">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65" baseline="0" dirty="0">
                <a:latin typeface="+mn-lt"/>
                <a:ea typeface="+mn-ea"/>
              </a:endParaRPr>
            </a:p>
          </p:txBody>
        </p:sp>
        <p:sp>
          <p:nvSpPr>
            <p:cNvPr id="36" name="Legend1"/>
            <p:cNvSpPr>
              <a:spLocks noChangeArrowheads="1"/>
            </p:cNvSpPr>
            <p:nvPr/>
          </p:nvSpPr>
          <p:spPr bwMode="gray">
            <a:xfrm>
              <a:off x="8102604" y="279400"/>
              <a:ext cx="519373" cy="1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baseline="0" dirty="0">
                  <a:latin typeface="+mn-lt"/>
                  <a:ea typeface="+mn-ea"/>
                </a:rPr>
                <a:t>Legend</a:t>
              </a:r>
            </a:p>
          </p:txBody>
        </p:sp>
        <p:sp>
          <p:nvSpPr>
            <p:cNvPr id="37" name="Legend2"/>
            <p:cNvSpPr>
              <a:spLocks noChangeArrowheads="1"/>
            </p:cNvSpPr>
            <p:nvPr/>
          </p:nvSpPr>
          <p:spPr bwMode="gray">
            <a:xfrm>
              <a:off x="8102604" y="546100"/>
              <a:ext cx="519373" cy="1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baseline="0" dirty="0">
                  <a:latin typeface="+mn-lt"/>
                  <a:ea typeface="+mn-ea"/>
                </a:rPr>
                <a:t>Legend</a:t>
              </a:r>
            </a:p>
          </p:txBody>
        </p:sp>
        <p:sp>
          <p:nvSpPr>
            <p:cNvPr id="38" name="Legend3"/>
            <p:cNvSpPr>
              <a:spLocks noChangeArrowheads="1"/>
            </p:cNvSpPr>
            <p:nvPr/>
          </p:nvSpPr>
          <p:spPr bwMode="gray">
            <a:xfrm>
              <a:off x="8102604" y="825501"/>
              <a:ext cx="519373" cy="1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baseline="0" dirty="0">
                  <a:latin typeface="+mn-lt"/>
                  <a:ea typeface="+mn-ea"/>
                </a:rPr>
                <a:t>Legend</a:t>
              </a:r>
            </a:p>
          </p:txBody>
        </p:sp>
      </p:grpSp>
      <p:grpSp>
        <p:nvGrpSpPr>
          <p:cNvPr id="39" name="LegendMoons" hidden="1"/>
          <p:cNvGrpSpPr/>
          <p:nvPr userDrawn="1"/>
        </p:nvGrpSpPr>
        <p:grpSpPr bwMode="gray">
          <a:xfrm>
            <a:off x="11040160" y="255920"/>
            <a:ext cx="857123" cy="1333054"/>
            <a:chOff x="7769225" y="250825"/>
            <a:chExt cx="840048" cy="1306516"/>
          </a:xfrm>
        </p:grpSpPr>
        <p:grpSp>
          <p:nvGrpSpPr>
            <p:cNvPr id="40" name="MoonLegend1"/>
            <p:cNvGrpSpPr>
              <a:grpSpLocks noChangeAspect="1"/>
            </p:cNvGrpSpPr>
            <p:nvPr>
              <p:custDataLst>
                <p:tags r:id="rId10"/>
              </p:custDataLst>
            </p:nvPr>
          </p:nvGrpSpPr>
          <p:grpSpPr bwMode="gray">
            <a:xfrm>
              <a:off x="7769225" y="250825"/>
              <a:ext cx="209550" cy="209551"/>
              <a:chOff x="4533" y="183"/>
              <a:chExt cx="144" cy="144"/>
            </a:xfrm>
          </p:grpSpPr>
          <p:sp>
            <p:nvSpPr>
              <p:cNvPr id="58" name="Oval 38"/>
              <p:cNvSpPr>
                <a:spLocks noChangeAspect="1" noChangeArrowheads="1"/>
              </p:cNvSpPr>
              <p:nvPr>
                <p:custDataLst>
                  <p:tags r:id="rId23"/>
                </p:custDataLst>
              </p:nvPr>
            </p:nvSpPr>
            <p:spPr bwMode="gray">
              <a:xfrm>
                <a:off x="4533" y="183"/>
                <a:ext cx="144" cy="144"/>
              </a:xfrm>
              <a:prstGeom prst="ellipse">
                <a:avLst/>
              </a:prstGeom>
              <a:solidFill>
                <a:schemeClr val="accent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65" baseline="0" dirty="0">
                  <a:latin typeface="+mn-lt"/>
                  <a:ea typeface="+mn-ea"/>
                </a:endParaRPr>
              </a:p>
            </p:txBody>
          </p:sp>
          <p:sp>
            <p:nvSpPr>
              <p:cNvPr id="59" name="Arc 39"/>
              <p:cNvSpPr>
                <a:spLocks noChangeAspect="1"/>
              </p:cNvSpPr>
              <p:nvPr>
                <p:custDataLst>
                  <p:tags r:id="rId24"/>
                </p:custDataLst>
              </p:nvPr>
            </p:nvSpPr>
            <p:spPr bwMode="gray">
              <a:xfrm>
                <a:off x="4533" y="183"/>
                <a:ext cx="144" cy="144"/>
              </a:xfrm>
              <a:prstGeom prst="arc">
                <a:avLst>
                  <a:gd name="adj1" fmla="val 16200000"/>
                  <a:gd name="adj2" fmla="val 5400000"/>
                </a:avLst>
              </a:prstGeom>
              <a:solidFill>
                <a:schemeClr val="accent4"/>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65" baseline="0" dirty="0">
                  <a:latin typeface="+mn-lt"/>
                  <a:ea typeface="+mn-ea"/>
                </a:endParaRPr>
              </a:p>
            </p:txBody>
          </p:sp>
        </p:grpSp>
        <p:grpSp>
          <p:nvGrpSpPr>
            <p:cNvPr id="41" name="MoonLegend2"/>
            <p:cNvGrpSpPr>
              <a:grpSpLocks noChangeAspect="1"/>
            </p:cNvGrpSpPr>
            <p:nvPr>
              <p:custDataLst>
                <p:tags r:id="rId11"/>
              </p:custDataLst>
            </p:nvPr>
          </p:nvGrpSpPr>
          <p:grpSpPr bwMode="gray">
            <a:xfrm>
              <a:off x="7769225" y="525066"/>
              <a:ext cx="209550" cy="209551"/>
              <a:chOff x="1694" y="2044"/>
              <a:chExt cx="160" cy="160"/>
            </a:xfrm>
          </p:grpSpPr>
          <p:sp>
            <p:nvSpPr>
              <p:cNvPr id="56" name="Oval 41"/>
              <p:cNvSpPr>
                <a:spLocks noChangeAspect="1" noChangeArrowheads="1"/>
              </p:cNvSpPr>
              <p:nvPr>
                <p:custDataLst>
                  <p:tags r:id="rId21"/>
                </p:custDataLst>
              </p:nvPr>
            </p:nvSpPr>
            <p:spPr bwMode="gray">
              <a:xfrm>
                <a:off x="1694" y="2044"/>
                <a:ext cx="160" cy="160"/>
              </a:xfrm>
              <a:prstGeom prst="ellipse">
                <a:avLst/>
              </a:prstGeom>
              <a:solidFill>
                <a:schemeClr val="accent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65" baseline="0" dirty="0">
                  <a:latin typeface="+mn-lt"/>
                  <a:ea typeface="+mn-ea"/>
                </a:endParaRPr>
              </a:p>
            </p:txBody>
          </p:sp>
          <p:sp>
            <p:nvSpPr>
              <p:cNvPr id="57" name="Arc 42"/>
              <p:cNvSpPr>
                <a:spLocks noChangeAspect="1"/>
              </p:cNvSpPr>
              <p:nvPr>
                <p:custDataLst>
                  <p:tags r:id="rId22"/>
                </p:custDataLst>
              </p:nvPr>
            </p:nvSpPr>
            <p:spPr bwMode="gray">
              <a:xfrm>
                <a:off x="1694" y="2044"/>
                <a:ext cx="160" cy="160"/>
              </a:xfrm>
              <a:prstGeom prst="arc">
                <a:avLst/>
              </a:prstGeom>
              <a:solidFill>
                <a:schemeClr val="accent4"/>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65" baseline="0" dirty="0">
                  <a:latin typeface="+mn-lt"/>
                  <a:ea typeface="+mn-ea"/>
                </a:endParaRPr>
              </a:p>
            </p:txBody>
          </p:sp>
        </p:grpSp>
        <p:grpSp>
          <p:nvGrpSpPr>
            <p:cNvPr id="42" name="MoonLegend4"/>
            <p:cNvGrpSpPr>
              <a:grpSpLocks noChangeAspect="1"/>
            </p:cNvGrpSpPr>
            <p:nvPr>
              <p:custDataLst>
                <p:tags r:id="rId12"/>
              </p:custDataLst>
            </p:nvPr>
          </p:nvGrpSpPr>
          <p:grpSpPr bwMode="gray">
            <a:xfrm>
              <a:off x="7769225" y="1073548"/>
              <a:ext cx="209550" cy="209551"/>
              <a:chOff x="4495" y="1198"/>
              <a:chExt cx="160" cy="160"/>
            </a:xfrm>
          </p:grpSpPr>
          <p:sp>
            <p:nvSpPr>
              <p:cNvPr id="54" name="Oval 47"/>
              <p:cNvSpPr>
                <a:spLocks noChangeAspect="1" noChangeArrowheads="1"/>
              </p:cNvSpPr>
              <p:nvPr>
                <p:custDataLst>
                  <p:tags r:id="rId19"/>
                </p:custDataLst>
              </p:nvPr>
            </p:nvSpPr>
            <p:spPr bwMode="gray">
              <a:xfrm>
                <a:off x="4495" y="1198"/>
                <a:ext cx="160" cy="160"/>
              </a:xfrm>
              <a:prstGeom prst="ellipse">
                <a:avLst/>
              </a:prstGeom>
              <a:solidFill>
                <a:schemeClr val="accent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65" baseline="0" dirty="0">
                  <a:latin typeface="+mn-lt"/>
                  <a:ea typeface="+mn-ea"/>
                </a:endParaRPr>
              </a:p>
            </p:txBody>
          </p:sp>
          <p:sp>
            <p:nvSpPr>
              <p:cNvPr id="55" name="Arc 48"/>
              <p:cNvSpPr>
                <a:spLocks noChangeAspect="1"/>
              </p:cNvSpPr>
              <p:nvPr>
                <p:custDataLst>
                  <p:tags r:id="rId20"/>
                </p:custDataLst>
              </p:nvPr>
            </p:nvSpPr>
            <p:spPr bwMode="gray">
              <a:xfrm>
                <a:off x="4495" y="1198"/>
                <a:ext cx="160" cy="160"/>
              </a:xfrm>
              <a:prstGeom prst="arc">
                <a:avLst>
                  <a:gd name="adj1" fmla="val 16200000"/>
                  <a:gd name="adj2" fmla="val 10800000"/>
                </a:avLst>
              </a:prstGeom>
              <a:solidFill>
                <a:schemeClr val="accent4"/>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65" baseline="0" dirty="0">
                  <a:latin typeface="+mn-lt"/>
                  <a:ea typeface="+mn-ea"/>
                </a:endParaRPr>
              </a:p>
            </p:txBody>
          </p:sp>
        </p:grpSp>
        <p:grpSp>
          <p:nvGrpSpPr>
            <p:cNvPr id="43" name="MoonLegend5"/>
            <p:cNvGrpSpPr>
              <a:grpSpLocks noChangeAspect="1"/>
            </p:cNvGrpSpPr>
            <p:nvPr>
              <p:custDataLst>
                <p:tags r:id="rId13"/>
              </p:custDataLst>
            </p:nvPr>
          </p:nvGrpSpPr>
          <p:grpSpPr bwMode="gray">
            <a:xfrm>
              <a:off x="7769225" y="1347790"/>
              <a:ext cx="209550" cy="209551"/>
              <a:chOff x="4495" y="1440"/>
              <a:chExt cx="160" cy="160"/>
            </a:xfrm>
          </p:grpSpPr>
          <p:sp>
            <p:nvSpPr>
              <p:cNvPr id="52" name="Oval 50"/>
              <p:cNvSpPr>
                <a:spLocks noChangeAspect="1" noChangeArrowheads="1"/>
              </p:cNvSpPr>
              <p:nvPr>
                <p:custDataLst>
                  <p:tags r:id="rId17"/>
                </p:custDataLst>
              </p:nvPr>
            </p:nvSpPr>
            <p:spPr bwMode="gray">
              <a:xfrm>
                <a:off x="4495" y="1440"/>
                <a:ext cx="160" cy="160"/>
              </a:xfrm>
              <a:prstGeom prst="ellipse">
                <a:avLst/>
              </a:prstGeom>
              <a:solidFill>
                <a:schemeClr val="accent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65" baseline="0" dirty="0">
                  <a:latin typeface="+mn-lt"/>
                  <a:ea typeface="+mn-ea"/>
                </a:endParaRPr>
              </a:p>
            </p:txBody>
          </p:sp>
          <p:sp>
            <p:nvSpPr>
              <p:cNvPr id="53" name="Oval 51"/>
              <p:cNvSpPr>
                <a:spLocks noChangeAspect="1" noChangeArrowheads="1"/>
              </p:cNvSpPr>
              <p:nvPr>
                <p:custDataLst>
                  <p:tags r:id="rId18"/>
                </p:custDataLst>
              </p:nvPr>
            </p:nvSpPr>
            <p:spPr bwMode="gray">
              <a:xfrm>
                <a:off x="4495" y="1440"/>
                <a:ext cx="160" cy="160"/>
              </a:xfrm>
              <a:prstGeom prst="arc">
                <a:avLst>
                  <a:gd name="adj1" fmla="val 16200000"/>
                  <a:gd name="adj2" fmla="val 16200000"/>
                </a:avLst>
              </a:prstGeom>
              <a:solidFill>
                <a:schemeClr val="accent4"/>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65" baseline="0" dirty="0">
                  <a:latin typeface="+mn-lt"/>
                  <a:ea typeface="+mn-ea"/>
                </a:endParaRPr>
              </a:p>
            </p:txBody>
          </p:sp>
        </p:grpSp>
        <p:grpSp>
          <p:nvGrpSpPr>
            <p:cNvPr id="44" name="MoonLegend3"/>
            <p:cNvGrpSpPr>
              <a:grpSpLocks noChangeAspect="1"/>
            </p:cNvGrpSpPr>
            <p:nvPr>
              <p:custDataLst>
                <p:tags r:id="rId14"/>
              </p:custDataLst>
            </p:nvPr>
          </p:nvGrpSpPr>
          <p:grpSpPr bwMode="gray">
            <a:xfrm>
              <a:off x="7769225" y="799307"/>
              <a:ext cx="209550" cy="209551"/>
              <a:chOff x="4495" y="1198"/>
              <a:chExt cx="160" cy="160"/>
            </a:xfrm>
          </p:grpSpPr>
          <p:sp>
            <p:nvSpPr>
              <p:cNvPr id="50" name="Oval 47"/>
              <p:cNvSpPr>
                <a:spLocks noChangeAspect="1" noChangeArrowheads="1"/>
              </p:cNvSpPr>
              <p:nvPr>
                <p:custDataLst>
                  <p:tags r:id="rId15"/>
                </p:custDataLst>
              </p:nvPr>
            </p:nvSpPr>
            <p:spPr bwMode="gray">
              <a:xfrm>
                <a:off x="4495" y="1198"/>
                <a:ext cx="160" cy="160"/>
              </a:xfrm>
              <a:prstGeom prst="ellipse">
                <a:avLst/>
              </a:prstGeom>
              <a:solidFill>
                <a:schemeClr val="accent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65" baseline="0" dirty="0">
                  <a:latin typeface="+mn-lt"/>
                  <a:ea typeface="+mn-ea"/>
                </a:endParaRPr>
              </a:p>
            </p:txBody>
          </p:sp>
          <p:sp>
            <p:nvSpPr>
              <p:cNvPr id="51" name="Arc 48"/>
              <p:cNvSpPr>
                <a:spLocks noChangeAspect="1"/>
              </p:cNvSpPr>
              <p:nvPr>
                <p:custDataLst>
                  <p:tags r:id="rId16"/>
                </p:custDataLst>
              </p:nvPr>
            </p:nvSpPr>
            <p:spPr bwMode="gray">
              <a:xfrm>
                <a:off x="4495" y="1198"/>
                <a:ext cx="160" cy="160"/>
              </a:xfrm>
              <a:prstGeom prst="arc">
                <a:avLst>
                  <a:gd name="adj1" fmla="val 16200000"/>
                  <a:gd name="adj2" fmla="val 5400000"/>
                </a:avLst>
              </a:prstGeom>
              <a:solidFill>
                <a:schemeClr val="accent4"/>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65" baseline="0" dirty="0">
                  <a:latin typeface="+mn-lt"/>
                  <a:ea typeface="+mn-ea"/>
                </a:endParaRPr>
              </a:p>
            </p:txBody>
          </p:sp>
        </p:grpSp>
        <p:sp>
          <p:nvSpPr>
            <p:cNvPr id="45" name="Legend1"/>
            <p:cNvSpPr>
              <a:spLocks noChangeArrowheads="1"/>
            </p:cNvSpPr>
            <p:nvPr/>
          </p:nvSpPr>
          <p:spPr bwMode="gray">
            <a:xfrm>
              <a:off x="8089900" y="263525"/>
              <a:ext cx="519373" cy="1883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baseline="0" dirty="0">
                  <a:latin typeface="+mn-lt"/>
                  <a:ea typeface="+mn-ea"/>
                </a:rPr>
                <a:t>Legend</a:t>
              </a:r>
            </a:p>
          </p:txBody>
        </p:sp>
        <p:sp>
          <p:nvSpPr>
            <p:cNvPr id="46" name="Legend2"/>
            <p:cNvSpPr>
              <a:spLocks noChangeArrowheads="1"/>
            </p:cNvSpPr>
            <p:nvPr/>
          </p:nvSpPr>
          <p:spPr bwMode="gray">
            <a:xfrm>
              <a:off x="8089900" y="538163"/>
              <a:ext cx="519373" cy="1883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baseline="0" dirty="0">
                  <a:latin typeface="+mn-lt"/>
                  <a:ea typeface="+mn-ea"/>
                </a:rPr>
                <a:t>Legend</a:t>
              </a:r>
            </a:p>
          </p:txBody>
        </p:sp>
        <p:sp>
          <p:nvSpPr>
            <p:cNvPr id="47" name="Legend3"/>
            <p:cNvSpPr>
              <a:spLocks noChangeArrowheads="1"/>
            </p:cNvSpPr>
            <p:nvPr/>
          </p:nvSpPr>
          <p:spPr bwMode="gray">
            <a:xfrm>
              <a:off x="8089900" y="812802"/>
              <a:ext cx="519373" cy="1883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baseline="0" dirty="0">
                  <a:latin typeface="+mn-lt"/>
                  <a:ea typeface="+mn-ea"/>
                </a:rPr>
                <a:t>Legend</a:t>
              </a:r>
            </a:p>
          </p:txBody>
        </p:sp>
        <p:sp>
          <p:nvSpPr>
            <p:cNvPr id="48" name="Legend4"/>
            <p:cNvSpPr>
              <a:spLocks noChangeArrowheads="1"/>
            </p:cNvSpPr>
            <p:nvPr/>
          </p:nvSpPr>
          <p:spPr bwMode="gray">
            <a:xfrm>
              <a:off x="8089900" y="1084265"/>
              <a:ext cx="519373" cy="1883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baseline="0" dirty="0">
                  <a:latin typeface="+mn-lt"/>
                  <a:ea typeface="+mn-ea"/>
                </a:rPr>
                <a:t>Legend</a:t>
              </a:r>
            </a:p>
          </p:txBody>
        </p:sp>
        <p:sp>
          <p:nvSpPr>
            <p:cNvPr id="49" name="Legend5"/>
            <p:cNvSpPr>
              <a:spLocks noChangeArrowheads="1"/>
            </p:cNvSpPr>
            <p:nvPr/>
          </p:nvSpPr>
          <p:spPr bwMode="gray">
            <a:xfrm>
              <a:off x="8089900" y="1360490"/>
              <a:ext cx="519373" cy="1883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baseline="0" dirty="0">
                  <a:latin typeface="+mn-lt"/>
                  <a:ea typeface="+mn-ea"/>
                </a:rPr>
                <a:t>Legend</a:t>
              </a:r>
            </a:p>
          </p:txBody>
        </p:sp>
      </p:grpSp>
      <p:sp>
        <p:nvSpPr>
          <p:cNvPr id="60" name="SlideBottomBar" hidden="1"/>
          <p:cNvSpPr/>
          <p:nvPr userDrawn="1"/>
        </p:nvSpPr>
        <p:spPr>
          <a:xfrm>
            <a:off x="12003218" y="6639739"/>
            <a:ext cx="46648" cy="126340"/>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5" baseline="0" dirty="0">
              <a:solidFill>
                <a:schemeClr val="tx1"/>
              </a:solidFill>
              <a:latin typeface="+mn-lt"/>
              <a:ea typeface="+mn-ea"/>
            </a:endParaRPr>
          </a:p>
        </p:txBody>
      </p:sp>
      <p:sp>
        <p:nvSpPr>
          <p:cNvPr id="61" name="Text Placeholder 2"/>
          <p:cNvSpPr>
            <a:spLocks noGrp="1"/>
          </p:cNvSpPr>
          <p:nvPr userDrawn="1">
            <p:ph type="body" idx="1"/>
          </p:nvPr>
        </p:nvSpPr>
        <p:spPr bwMode="gray">
          <a:xfrm>
            <a:off x="1482091" y="1991016"/>
            <a:ext cx="4389573" cy="1346156"/>
          </a:xfrm>
          <a:prstGeom prst="rect">
            <a:avLst/>
          </a:prstGeom>
        </p:spPr>
        <p:txBody>
          <a:bodyPr vert="horz" lIns="0" tIns="0" rIns="0" bIns="0" rtlCol="0">
            <a:noAutofit/>
          </a:bodyPr>
          <a:lstStyle/>
          <a:p>
            <a:pPr lvl="0" latinLnBrk="0"/>
            <a:r>
              <a:rPr lang="en-US"/>
              <a:t>Edit Master text styles</a:t>
            </a:r>
          </a:p>
          <a:p>
            <a:pPr lvl="1" latinLnBrk="0"/>
            <a:r>
              <a:rPr lang="en-US"/>
              <a:t>Second level</a:t>
            </a:r>
          </a:p>
          <a:p>
            <a:pPr lvl="2" latinLnBrk="0"/>
            <a:r>
              <a:rPr lang="en-US"/>
              <a:t>Third level</a:t>
            </a:r>
          </a:p>
          <a:p>
            <a:pPr lvl="3" latinLnBrk="0"/>
            <a:r>
              <a:rPr lang="en-US"/>
              <a:t>Fourth level</a:t>
            </a:r>
          </a:p>
          <a:p>
            <a:pPr lvl="4" latinLnBrk="0"/>
            <a:r>
              <a:rPr lang="en-US"/>
              <a:t>Fifth level</a:t>
            </a:r>
            <a:endParaRPr lang="en-US" dirty="0"/>
          </a:p>
        </p:txBody>
      </p:sp>
    </p:spTree>
    <p:extLst>
      <p:ext uri="{BB962C8B-B14F-4D97-AF65-F5344CB8AC3E}">
        <p14:creationId xmlns:p14="http://schemas.microsoft.com/office/powerpoint/2010/main" val="3487217098"/>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Lst>
  <p:hf hdr="0" ftr="0" dt="0"/>
  <p:txStyles>
    <p:titleStyle>
      <a:lvl1pPr algn="l" defTabSz="1218095" rtl="0" eaLnBrk="1" fontAlgn="base" hangingPunct="1">
        <a:spcBef>
          <a:spcPct val="0"/>
        </a:spcBef>
        <a:spcAft>
          <a:spcPct val="0"/>
        </a:spcAft>
        <a:tabLst>
          <a:tab pos="367156" algn="l"/>
        </a:tabLst>
        <a:defRPr sz="2041" b="0" baseline="0">
          <a:solidFill>
            <a:schemeClr val="tx2"/>
          </a:solidFill>
          <a:latin typeface="+mj-lt"/>
          <a:ea typeface="+mj-ea"/>
          <a:cs typeface="+mj-cs"/>
        </a:defRPr>
      </a:lvl1pPr>
      <a:lvl2pPr algn="l" defTabSz="1218095" rtl="0" eaLnBrk="1" fontAlgn="base" hangingPunct="1">
        <a:spcBef>
          <a:spcPct val="0"/>
        </a:spcBef>
        <a:spcAft>
          <a:spcPct val="0"/>
        </a:spcAft>
        <a:defRPr sz="2584" b="1">
          <a:solidFill>
            <a:schemeClr val="tx2"/>
          </a:solidFill>
          <a:latin typeface="Arial" charset="0"/>
        </a:defRPr>
      </a:lvl2pPr>
      <a:lvl3pPr algn="l" defTabSz="1218095" rtl="0" eaLnBrk="1" fontAlgn="base" hangingPunct="1">
        <a:spcBef>
          <a:spcPct val="0"/>
        </a:spcBef>
        <a:spcAft>
          <a:spcPct val="0"/>
        </a:spcAft>
        <a:defRPr sz="2584" b="1">
          <a:solidFill>
            <a:schemeClr val="tx2"/>
          </a:solidFill>
          <a:latin typeface="Arial" charset="0"/>
        </a:defRPr>
      </a:lvl3pPr>
      <a:lvl4pPr algn="l" defTabSz="1218095" rtl="0" eaLnBrk="1" fontAlgn="base" hangingPunct="1">
        <a:spcBef>
          <a:spcPct val="0"/>
        </a:spcBef>
        <a:spcAft>
          <a:spcPct val="0"/>
        </a:spcAft>
        <a:defRPr sz="2584" b="1">
          <a:solidFill>
            <a:schemeClr val="tx2"/>
          </a:solidFill>
          <a:latin typeface="Arial" charset="0"/>
        </a:defRPr>
      </a:lvl4pPr>
      <a:lvl5pPr algn="l" defTabSz="1218095" rtl="0" eaLnBrk="1" fontAlgn="base" hangingPunct="1">
        <a:spcBef>
          <a:spcPct val="0"/>
        </a:spcBef>
        <a:spcAft>
          <a:spcPct val="0"/>
        </a:spcAft>
        <a:defRPr sz="2584" b="1">
          <a:solidFill>
            <a:schemeClr val="tx2"/>
          </a:solidFill>
          <a:latin typeface="Arial" charset="0"/>
        </a:defRPr>
      </a:lvl5pPr>
      <a:lvl6pPr marL="622005" algn="l" defTabSz="1218095" rtl="0" eaLnBrk="1" fontAlgn="base" hangingPunct="1">
        <a:spcBef>
          <a:spcPct val="0"/>
        </a:spcBef>
        <a:spcAft>
          <a:spcPct val="0"/>
        </a:spcAft>
        <a:defRPr sz="2584" b="1">
          <a:solidFill>
            <a:schemeClr val="tx2"/>
          </a:solidFill>
          <a:latin typeface="Arial" charset="0"/>
        </a:defRPr>
      </a:lvl6pPr>
      <a:lvl7pPr marL="1244012" algn="l" defTabSz="1218095" rtl="0" eaLnBrk="1" fontAlgn="base" hangingPunct="1">
        <a:spcBef>
          <a:spcPct val="0"/>
        </a:spcBef>
        <a:spcAft>
          <a:spcPct val="0"/>
        </a:spcAft>
        <a:defRPr sz="2584" b="1">
          <a:solidFill>
            <a:schemeClr val="tx2"/>
          </a:solidFill>
          <a:latin typeface="Arial" charset="0"/>
        </a:defRPr>
      </a:lvl7pPr>
      <a:lvl8pPr marL="1866017" algn="l" defTabSz="1218095" rtl="0" eaLnBrk="1" fontAlgn="base" hangingPunct="1">
        <a:spcBef>
          <a:spcPct val="0"/>
        </a:spcBef>
        <a:spcAft>
          <a:spcPct val="0"/>
        </a:spcAft>
        <a:defRPr sz="2584" b="1">
          <a:solidFill>
            <a:schemeClr val="tx2"/>
          </a:solidFill>
          <a:latin typeface="Arial" charset="0"/>
        </a:defRPr>
      </a:lvl8pPr>
      <a:lvl9pPr marL="2488024" algn="l" defTabSz="1218095" rtl="0" eaLnBrk="1" fontAlgn="base" hangingPunct="1">
        <a:spcBef>
          <a:spcPct val="0"/>
        </a:spcBef>
        <a:spcAft>
          <a:spcPct val="0"/>
        </a:spcAft>
        <a:defRPr sz="2584" b="1">
          <a:solidFill>
            <a:schemeClr val="tx2"/>
          </a:solidFill>
          <a:latin typeface="Arial" charset="0"/>
        </a:defRPr>
      </a:lvl9pPr>
    </p:titleStyle>
    <p:bodyStyle>
      <a:lvl1pPr marL="0" indent="0" algn="l" defTabSz="913526" rtl="0" eaLnBrk="1" fontAlgn="base" latinLnBrk="0" hangingPunct="1">
        <a:spcBef>
          <a:spcPct val="0"/>
        </a:spcBef>
        <a:spcAft>
          <a:spcPct val="0"/>
        </a:spcAft>
        <a:buClr>
          <a:schemeClr val="tx2"/>
        </a:buClr>
        <a:buSzPct val="100000"/>
        <a:defRPr lang="en-US" sz="1632" baseline="0" dirty="0">
          <a:solidFill>
            <a:schemeClr val="tx1"/>
          </a:solidFill>
          <a:latin typeface="+mn-lt"/>
          <a:ea typeface="+mn-ea"/>
          <a:cs typeface="+mn-cs"/>
        </a:defRPr>
      </a:lvl1pPr>
      <a:lvl2pPr marL="198346" indent="-194673" algn="l" defTabSz="913526" rtl="0" eaLnBrk="1" fontAlgn="base" latinLnBrk="0" hangingPunct="1">
        <a:spcBef>
          <a:spcPct val="0"/>
        </a:spcBef>
        <a:spcAft>
          <a:spcPct val="0"/>
        </a:spcAft>
        <a:buClr>
          <a:schemeClr val="tx2"/>
        </a:buClr>
        <a:buSzPct val="125000"/>
        <a:buFont typeface="Arial" charset="0"/>
        <a:buChar char="▪"/>
        <a:defRPr lang="en-US" sz="1632" baseline="0" dirty="0">
          <a:solidFill>
            <a:schemeClr val="tx1"/>
          </a:solidFill>
          <a:latin typeface="+mn-lt"/>
          <a:ea typeface="+mn-ea"/>
          <a:cs typeface="+mn-cs"/>
        </a:defRPr>
      </a:lvl2pPr>
      <a:lvl3pPr marL="455462" indent="-253443" algn="l" defTabSz="913526" rtl="0" eaLnBrk="1" fontAlgn="base" latinLnBrk="0" hangingPunct="1">
        <a:spcBef>
          <a:spcPct val="0"/>
        </a:spcBef>
        <a:spcAft>
          <a:spcPct val="0"/>
        </a:spcAft>
        <a:buClr>
          <a:schemeClr val="tx2"/>
        </a:buClr>
        <a:buSzPct val="120000"/>
        <a:buFont typeface="Arial" charset="0"/>
        <a:buChar char="–"/>
        <a:defRPr lang="en-US" sz="1632" baseline="0" dirty="0">
          <a:solidFill>
            <a:schemeClr val="tx1"/>
          </a:solidFill>
          <a:latin typeface="+mn-lt"/>
          <a:ea typeface="+mn-ea"/>
          <a:cs typeface="+mn-cs"/>
        </a:defRPr>
      </a:lvl3pPr>
      <a:lvl4pPr marL="628097" indent="-157942" algn="l" defTabSz="913526" rtl="0" eaLnBrk="1" fontAlgn="base" latinLnBrk="0" hangingPunct="1">
        <a:spcBef>
          <a:spcPct val="0"/>
        </a:spcBef>
        <a:spcAft>
          <a:spcPct val="0"/>
        </a:spcAft>
        <a:buClr>
          <a:schemeClr val="tx2"/>
        </a:buClr>
        <a:buSzPct val="120000"/>
        <a:buFont typeface="Arial" charset="0"/>
        <a:buChar char="▫"/>
        <a:defRPr lang="en-US" sz="1632" baseline="0" dirty="0">
          <a:solidFill>
            <a:schemeClr val="tx1"/>
          </a:solidFill>
          <a:latin typeface="+mn-lt"/>
          <a:ea typeface="+mn-ea"/>
          <a:cs typeface="+mn-cs"/>
        </a:defRPr>
      </a:lvl4pPr>
      <a:lvl5pPr marL="764001" indent="-132231" algn="l" defTabSz="913526" rtl="0" eaLnBrk="1" fontAlgn="base" latinLnBrk="0" hangingPunct="1">
        <a:spcBef>
          <a:spcPct val="0"/>
        </a:spcBef>
        <a:spcAft>
          <a:spcPct val="0"/>
        </a:spcAft>
        <a:buClr>
          <a:schemeClr val="tx2"/>
        </a:buClr>
        <a:buSzPct val="89000"/>
        <a:buFont typeface="Arial" charset="0"/>
        <a:buChar char="-"/>
        <a:defRPr lang="en-US" sz="1632" baseline="0" dirty="0">
          <a:solidFill>
            <a:schemeClr val="tx1"/>
          </a:solidFill>
          <a:latin typeface="+mn-lt"/>
          <a:ea typeface="+mn-ea"/>
          <a:cs typeface="+mn-cs"/>
        </a:defRPr>
      </a:lvl5pPr>
      <a:lvl6pPr marL="1020090" indent="-177099" algn="l" defTabSz="1218095" rtl="0" eaLnBrk="1" fontAlgn="base" hangingPunct="1">
        <a:spcBef>
          <a:spcPct val="0"/>
        </a:spcBef>
        <a:spcAft>
          <a:spcPct val="0"/>
        </a:spcAft>
        <a:buClr>
          <a:schemeClr val="tx2"/>
        </a:buClr>
        <a:buSzPct val="89000"/>
        <a:buFont typeface="Arial" charset="0"/>
        <a:buChar char="-"/>
        <a:defRPr sz="2176" baseline="0">
          <a:solidFill>
            <a:schemeClr val="tx1"/>
          </a:solidFill>
          <a:latin typeface="+mn-lt"/>
        </a:defRPr>
      </a:lvl6pPr>
      <a:lvl7pPr marL="1020090" indent="-177099" algn="l" defTabSz="1218095" rtl="0" eaLnBrk="1" fontAlgn="base" hangingPunct="1">
        <a:spcBef>
          <a:spcPct val="0"/>
        </a:spcBef>
        <a:spcAft>
          <a:spcPct val="0"/>
        </a:spcAft>
        <a:buClr>
          <a:schemeClr val="tx2"/>
        </a:buClr>
        <a:buSzPct val="89000"/>
        <a:buFont typeface="Arial" charset="0"/>
        <a:buChar char="-"/>
        <a:defRPr sz="2176" baseline="0">
          <a:solidFill>
            <a:schemeClr val="tx1"/>
          </a:solidFill>
          <a:latin typeface="+mn-lt"/>
        </a:defRPr>
      </a:lvl7pPr>
      <a:lvl8pPr marL="1020090" indent="-177099" algn="l" defTabSz="1218095" rtl="0" eaLnBrk="1" fontAlgn="base" hangingPunct="1">
        <a:spcBef>
          <a:spcPct val="0"/>
        </a:spcBef>
        <a:spcAft>
          <a:spcPct val="0"/>
        </a:spcAft>
        <a:buClr>
          <a:schemeClr val="tx2"/>
        </a:buClr>
        <a:buSzPct val="89000"/>
        <a:buFont typeface="Arial" charset="0"/>
        <a:buChar char="-"/>
        <a:defRPr sz="2176" baseline="0">
          <a:solidFill>
            <a:schemeClr val="tx1"/>
          </a:solidFill>
          <a:latin typeface="+mn-lt"/>
        </a:defRPr>
      </a:lvl8pPr>
      <a:lvl9pPr marL="1020090" indent="-177099" algn="l" defTabSz="1218095" rtl="0" eaLnBrk="1" fontAlgn="base" hangingPunct="1">
        <a:spcBef>
          <a:spcPct val="0"/>
        </a:spcBef>
        <a:spcAft>
          <a:spcPct val="0"/>
        </a:spcAft>
        <a:buClr>
          <a:schemeClr val="tx2"/>
        </a:buClr>
        <a:buSzPct val="89000"/>
        <a:buFont typeface="Arial" charset="0"/>
        <a:buChar char="-"/>
        <a:defRPr sz="2176" baseline="0">
          <a:solidFill>
            <a:schemeClr val="tx1"/>
          </a:solidFill>
          <a:latin typeface="+mn-lt"/>
        </a:defRPr>
      </a:lvl9pPr>
    </p:bodyStyle>
    <p:otherStyle>
      <a:defPPr>
        <a:defRPr lang="en-US"/>
      </a:defPPr>
      <a:lvl1pPr marL="0" algn="l" defTabSz="1244012" rtl="0" eaLnBrk="1" latinLnBrk="0" hangingPunct="1">
        <a:defRPr sz="2449" kern="1200">
          <a:solidFill>
            <a:schemeClr val="tx1"/>
          </a:solidFill>
          <a:latin typeface="+mn-lt"/>
          <a:ea typeface="+mn-ea"/>
          <a:cs typeface="+mn-cs"/>
        </a:defRPr>
      </a:lvl1pPr>
      <a:lvl2pPr marL="622005" algn="l" defTabSz="1244012" rtl="0" eaLnBrk="1" latinLnBrk="0" hangingPunct="1">
        <a:defRPr sz="2449" kern="1200">
          <a:solidFill>
            <a:schemeClr val="tx1"/>
          </a:solidFill>
          <a:latin typeface="+mn-lt"/>
          <a:ea typeface="+mn-ea"/>
          <a:cs typeface="+mn-cs"/>
        </a:defRPr>
      </a:lvl2pPr>
      <a:lvl3pPr marL="1244012" algn="l" defTabSz="1244012" rtl="0" eaLnBrk="1" latinLnBrk="0" hangingPunct="1">
        <a:defRPr sz="2449" kern="1200">
          <a:solidFill>
            <a:schemeClr val="tx1"/>
          </a:solidFill>
          <a:latin typeface="+mn-lt"/>
          <a:ea typeface="+mn-ea"/>
          <a:cs typeface="+mn-cs"/>
        </a:defRPr>
      </a:lvl3pPr>
      <a:lvl4pPr marL="1866017" algn="l" defTabSz="1244012" rtl="0" eaLnBrk="1" latinLnBrk="0" hangingPunct="1">
        <a:defRPr sz="2449" kern="1200">
          <a:solidFill>
            <a:schemeClr val="tx1"/>
          </a:solidFill>
          <a:latin typeface="+mn-lt"/>
          <a:ea typeface="+mn-ea"/>
          <a:cs typeface="+mn-cs"/>
        </a:defRPr>
      </a:lvl4pPr>
      <a:lvl5pPr marL="2488024" algn="l" defTabSz="1244012" rtl="0" eaLnBrk="1" latinLnBrk="0" hangingPunct="1">
        <a:defRPr sz="2449" kern="1200">
          <a:solidFill>
            <a:schemeClr val="tx1"/>
          </a:solidFill>
          <a:latin typeface="+mn-lt"/>
          <a:ea typeface="+mn-ea"/>
          <a:cs typeface="+mn-cs"/>
        </a:defRPr>
      </a:lvl5pPr>
      <a:lvl6pPr marL="3110029" algn="l" defTabSz="1244012" rtl="0" eaLnBrk="1" latinLnBrk="0" hangingPunct="1">
        <a:defRPr sz="2449" kern="1200">
          <a:solidFill>
            <a:schemeClr val="tx1"/>
          </a:solidFill>
          <a:latin typeface="+mn-lt"/>
          <a:ea typeface="+mn-ea"/>
          <a:cs typeface="+mn-cs"/>
        </a:defRPr>
      </a:lvl6pPr>
      <a:lvl7pPr marL="3732036" algn="l" defTabSz="1244012" rtl="0" eaLnBrk="1" latinLnBrk="0" hangingPunct="1">
        <a:defRPr sz="2449" kern="1200">
          <a:solidFill>
            <a:schemeClr val="tx1"/>
          </a:solidFill>
          <a:latin typeface="+mn-lt"/>
          <a:ea typeface="+mn-ea"/>
          <a:cs typeface="+mn-cs"/>
        </a:defRPr>
      </a:lvl7pPr>
      <a:lvl8pPr marL="4354041" algn="l" defTabSz="1244012" rtl="0" eaLnBrk="1" latinLnBrk="0" hangingPunct="1">
        <a:defRPr sz="2449" kern="1200">
          <a:solidFill>
            <a:schemeClr val="tx1"/>
          </a:solidFill>
          <a:latin typeface="+mn-lt"/>
          <a:ea typeface="+mn-ea"/>
          <a:cs typeface="+mn-cs"/>
        </a:defRPr>
      </a:lvl8pPr>
      <a:lvl9pPr marL="4976048" algn="l" defTabSz="1244012" rtl="0" eaLnBrk="1" latinLnBrk="0" hangingPunct="1">
        <a:defRPr sz="244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3" Type="http://schemas.openxmlformats.org/officeDocument/2006/relationships/tags" Target="../tags/tag120.xml"/><Relationship Id="rId18" Type="http://schemas.openxmlformats.org/officeDocument/2006/relationships/tags" Target="../tags/tag125.xml"/><Relationship Id="rId26" Type="http://schemas.openxmlformats.org/officeDocument/2006/relationships/image" Target="../media/image19.png"/><Relationship Id="rId3" Type="http://schemas.openxmlformats.org/officeDocument/2006/relationships/tags" Target="../tags/tag110.xml"/><Relationship Id="rId21" Type="http://schemas.openxmlformats.org/officeDocument/2006/relationships/tags" Target="../tags/tag128.xml"/><Relationship Id="rId7" Type="http://schemas.openxmlformats.org/officeDocument/2006/relationships/tags" Target="../tags/tag114.xml"/><Relationship Id="rId12" Type="http://schemas.openxmlformats.org/officeDocument/2006/relationships/tags" Target="../tags/tag119.xml"/><Relationship Id="rId17" Type="http://schemas.openxmlformats.org/officeDocument/2006/relationships/tags" Target="../tags/tag124.xml"/><Relationship Id="rId25" Type="http://schemas.openxmlformats.org/officeDocument/2006/relationships/image" Target="../media/image18.svg"/><Relationship Id="rId33" Type="http://schemas.openxmlformats.org/officeDocument/2006/relationships/image" Target="../media/image26.svg"/><Relationship Id="rId2" Type="http://schemas.openxmlformats.org/officeDocument/2006/relationships/tags" Target="../tags/tag109.xml"/><Relationship Id="rId16" Type="http://schemas.openxmlformats.org/officeDocument/2006/relationships/tags" Target="../tags/tag123.xml"/><Relationship Id="rId20" Type="http://schemas.openxmlformats.org/officeDocument/2006/relationships/tags" Target="../tags/tag127.xml"/><Relationship Id="rId29" Type="http://schemas.openxmlformats.org/officeDocument/2006/relationships/image" Target="../media/image22.svg"/><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tags" Target="../tags/tag118.xml"/><Relationship Id="rId24" Type="http://schemas.openxmlformats.org/officeDocument/2006/relationships/image" Target="../media/image17.png"/><Relationship Id="rId32" Type="http://schemas.openxmlformats.org/officeDocument/2006/relationships/image" Target="../media/image25.png"/><Relationship Id="rId5" Type="http://schemas.openxmlformats.org/officeDocument/2006/relationships/tags" Target="../tags/tag112.xml"/><Relationship Id="rId15" Type="http://schemas.openxmlformats.org/officeDocument/2006/relationships/tags" Target="../tags/tag122.xml"/><Relationship Id="rId23" Type="http://schemas.openxmlformats.org/officeDocument/2006/relationships/notesSlide" Target="../notesSlides/notesSlide2.xml"/><Relationship Id="rId28" Type="http://schemas.openxmlformats.org/officeDocument/2006/relationships/image" Target="../media/image21.png"/><Relationship Id="rId10" Type="http://schemas.openxmlformats.org/officeDocument/2006/relationships/tags" Target="../tags/tag117.xml"/><Relationship Id="rId19" Type="http://schemas.openxmlformats.org/officeDocument/2006/relationships/tags" Target="../tags/tag126.xml"/><Relationship Id="rId31" Type="http://schemas.openxmlformats.org/officeDocument/2006/relationships/image" Target="../media/image24.svg"/><Relationship Id="rId4" Type="http://schemas.openxmlformats.org/officeDocument/2006/relationships/tags" Target="../tags/tag111.xml"/><Relationship Id="rId9" Type="http://schemas.openxmlformats.org/officeDocument/2006/relationships/tags" Target="../tags/tag116.xml"/><Relationship Id="rId14" Type="http://schemas.openxmlformats.org/officeDocument/2006/relationships/tags" Target="../tags/tag121.xml"/><Relationship Id="rId22" Type="http://schemas.openxmlformats.org/officeDocument/2006/relationships/slideLayout" Target="../slideLayouts/slideLayout2.xml"/><Relationship Id="rId27" Type="http://schemas.openxmlformats.org/officeDocument/2006/relationships/image" Target="../media/image20.svg"/><Relationship Id="rId30" Type="http://schemas.openxmlformats.org/officeDocument/2006/relationships/image" Target="../media/image23.png"/><Relationship Id="rId8" Type="http://schemas.openxmlformats.org/officeDocument/2006/relationships/tags" Target="../tags/tag115.xml"/></Relationships>
</file>

<file path=ppt/slides/_rels/slide3.xml.rels><?xml version="1.0" encoding="UTF-8" standalone="yes"?>
<Relationships xmlns="http://schemas.openxmlformats.org/package/2006/relationships"><Relationship Id="rId13" Type="http://schemas.openxmlformats.org/officeDocument/2006/relationships/tags" Target="../tags/tag141.xml"/><Relationship Id="rId18" Type="http://schemas.openxmlformats.org/officeDocument/2006/relationships/tags" Target="../tags/tag146.xml"/><Relationship Id="rId26" Type="http://schemas.openxmlformats.org/officeDocument/2006/relationships/image" Target="../media/image19.png"/><Relationship Id="rId3" Type="http://schemas.openxmlformats.org/officeDocument/2006/relationships/tags" Target="../tags/tag131.xml"/><Relationship Id="rId21" Type="http://schemas.openxmlformats.org/officeDocument/2006/relationships/tags" Target="../tags/tag149.xml"/><Relationship Id="rId7" Type="http://schemas.openxmlformats.org/officeDocument/2006/relationships/tags" Target="../tags/tag135.xml"/><Relationship Id="rId12" Type="http://schemas.openxmlformats.org/officeDocument/2006/relationships/tags" Target="../tags/tag140.xml"/><Relationship Id="rId17" Type="http://schemas.openxmlformats.org/officeDocument/2006/relationships/tags" Target="../tags/tag145.xml"/><Relationship Id="rId25" Type="http://schemas.openxmlformats.org/officeDocument/2006/relationships/image" Target="../media/image18.svg"/><Relationship Id="rId33" Type="http://schemas.openxmlformats.org/officeDocument/2006/relationships/image" Target="../media/image26.svg"/><Relationship Id="rId2" Type="http://schemas.openxmlformats.org/officeDocument/2006/relationships/tags" Target="../tags/tag130.xml"/><Relationship Id="rId16" Type="http://schemas.openxmlformats.org/officeDocument/2006/relationships/tags" Target="../tags/tag144.xml"/><Relationship Id="rId20" Type="http://schemas.openxmlformats.org/officeDocument/2006/relationships/tags" Target="../tags/tag148.xml"/><Relationship Id="rId29" Type="http://schemas.openxmlformats.org/officeDocument/2006/relationships/image" Target="../media/image22.svg"/><Relationship Id="rId1" Type="http://schemas.openxmlformats.org/officeDocument/2006/relationships/tags" Target="../tags/tag129.xml"/><Relationship Id="rId6" Type="http://schemas.openxmlformats.org/officeDocument/2006/relationships/tags" Target="../tags/tag134.xml"/><Relationship Id="rId11" Type="http://schemas.openxmlformats.org/officeDocument/2006/relationships/tags" Target="../tags/tag139.xml"/><Relationship Id="rId24" Type="http://schemas.openxmlformats.org/officeDocument/2006/relationships/image" Target="../media/image17.png"/><Relationship Id="rId32" Type="http://schemas.openxmlformats.org/officeDocument/2006/relationships/image" Target="../media/image25.png"/><Relationship Id="rId5" Type="http://schemas.openxmlformats.org/officeDocument/2006/relationships/tags" Target="../tags/tag133.xml"/><Relationship Id="rId15" Type="http://schemas.openxmlformats.org/officeDocument/2006/relationships/tags" Target="../tags/tag143.xml"/><Relationship Id="rId23" Type="http://schemas.openxmlformats.org/officeDocument/2006/relationships/notesSlide" Target="../notesSlides/notesSlide3.xml"/><Relationship Id="rId28" Type="http://schemas.openxmlformats.org/officeDocument/2006/relationships/image" Target="../media/image21.png"/><Relationship Id="rId10" Type="http://schemas.openxmlformats.org/officeDocument/2006/relationships/tags" Target="../tags/tag138.xml"/><Relationship Id="rId19" Type="http://schemas.openxmlformats.org/officeDocument/2006/relationships/tags" Target="../tags/tag147.xml"/><Relationship Id="rId31" Type="http://schemas.openxmlformats.org/officeDocument/2006/relationships/image" Target="../media/image24.svg"/><Relationship Id="rId4" Type="http://schemas.openxmlformats.org/officeDocument/2006/relationships/tags" Target="../tags/tag132.xml"/><Relationship Id="rId9" Type="http://schemas.openxmlformats.org/officeDocument/2006/relationships/tags" Target="../tags/tag137.xml"/><Relationship Id="rId14" Type="http://schemas.openxmlformats.org/officeDocument/2006/relationships/tags" Target="../tags/tag142.xml"/><Relationship Id="rId22" Type="http://schemas.openxmlformats.org/officeDocument/2006/relationships/slideLayout" Target="../slideLayouts/slideLayout2.xml"/><Relationship Id="rId27" Type="http://schemas.openxmlformats.org/officeDocument/2006/relationships/image" Target="../media/image20.svg"/><Relationship Id="rId30" Type="http://schemas.openxmlformats.org/officeDocument/2006/relationships/image" Target="../media/image23.png"/><Relationship Id="rId8" Type="http://schemas.openxmlformats.org/officeDocument/2006/relationships/tags" Target="../tags/tag136.xml"/></Relationships>
</file>

<file path=ppt/slides/_rels/slide4.xml.rels><?xml version="1.0" encoding="UTF-8" standalone="yes"?>
<Relationships xmlns="http://schemas.openxmlformats.org/package/2006/relationships"><Relationship Id="rId8" Type="http://schemas.openxmlformats.org/officeDocument/2006/relationships/tags" Target="../tags/tag157.xml"/><Relationship Id="rId13" Type="http://schemas.openxmlformats.org/officeDocument/2006/relationships/image" Target="../media/image24.svg"/><Relationship Id="rId3" Type="http://schemas.openxmlformats.org/officeDocument/2006/relationships/tags" Target="../tags/tag152.xml"/><Relationship Id="rId7" Type="http://schemas.openxmlformats.org/officeDocument/2006/relationships/tags" Target="../tags/tag156.xml"/><Relationship Id="rId12" Type="http://schemas.openxmlformats.org/officeDocument/2006/relationships/image" Target="../media/image23.png"/><Relationship Id="rId2" Type="http://schemas.openxmlformats.org/officeDocument/2006/relationships/tags" Target="../tags/tag151.xml"/><Relationship Id="rId16" Type="http://schemas.openxmlformats.org/officeDocument/2006/relationships/comments" Target="../comments/comment1.xml"/><Relationship Id="rId1" Type="http://schemas.openxmlformats.org/officeDocument/2006/relationships/tags" Target="../tags/tag150.xml"/><Relationship Id="rId6" Type="http://schemas.openxmlformats.org/officeDocument/2006/relationships/tags" Target="../tags/tag155.xml"/><Relationship Id="rId11" Type="http://schemas.openxmlformats.org/officeDocument/2006/relationships/notesSlide" Target="../notesSlides/notesSlide4.xml"/><Relationship Id="rId5" Type="http://schemas.openxmlformats.org/officeDocument/2006/relationships/tags" Target="../tags/tag154.xml"/><Relationship Id="rId15" Type="http://schemas.openxmlformats.org/officeDocument/2006/relationships/image" Target="../media/image26.svg"/><Relationship Id="rId10" Type="http://schemas.openxmlformats.org/officeDocument/2006/relationships/slideLayout" Target="../slideLayouts/slideLayout2.xml"/><Relationship Id="rId4" Type="http://schemas.openxmlformats.org/officeDocument/2006/relationships/tags" Target="../tags/tag153.xml"/><Relationship Id="rId9" Type="http://schemas.openxmlformats.org/officeDocument/2006/relationships/tags" Target="../tags/tag158.xml"/><Relationship Id="rId14" Type="http://schemas.openxmlformats.org/officeDocument/2006/relationships/image" Target="../media/image25.png"/></Relationships>
</file>

<file path=ppt/slides/_rels/slide5.xml.rels><?xml version="1.0" encoding="UTF-8" standalone="yes"?>
<Relationships xmlns="http://schemas.openxmlformats.org/package/2006/relationships"><Relationship Id="rId8" Type="http://schemas.openxmlformats.org/officeDocument/2006/relationships/tags" Target="../tags/tag166.xml"/><Relationship Id="rId13" Type="http://schemas.openxmlformats.org/officeDocument/2006/relationships/image" Target="../media/image24.svg"/><Relationship Id="rId3" Type="http://schemas.openxmlformats.org/officeDocument/2006/relationships/tags" Target="../tags/tag161.xml"/><Relationship Id="rId7" Type="http://schemas.openxmlformats.org/officeDocument/2006/relationships/tags" Target="../tags/tag165.xml"/><Relationship Id="rId12" Type="http://schemas.openxmlformats.org/officeDocument/2006/relationships/image" Target="../media/image23.png"/><Relationship Id="rId2" Type="http://schemas.openxmlformats.org/officeDocument/2006/relationships/tags" Target="../tags/tag160.xml"/><Relationship Id="rId16" Type="http://schemas.openxmlformats.org/officeDocument/2006/relationships/comments" Target="../comments/comment2.xml"/><Relationship Id="rId1" Type="http://schemas.openxmlformats.org/officeDocument/2006/relationships/tags" Target="../tags/tag159.xml"/><Relationship Id="rId6" Type="http://schemas.openxmlformats.org/officeDocument/2006/relationships/tags" Target="../tags/tag164.xml"/><Relationship Id="rId11" Type="http://schemas.openxmlformats.org/officeDocument/2006/relationships/notesSlide" Target="../notesSlides/notesSlide5.xml"/><Relationship Id="rId5" Type="http://schemas.openxmlformats.org/officeDocument/2006/relationships/tags" Target="../tags/tag163.xml"/><Relationship Id="rId15" Type="http://schemas.openxmlformats.org/officeDocument/2006/relationships/image" Target="../media/image26.svg"/><Relationship Id="rId10" Type="http://schemas.openxmlformats.org/officeDocument/2006/relationships/slideLayout" Target="../slideLayouts/slideLayout2.xml"/><Relationship Id="rId4" Type="http://schemas.openxmlformats.org/officeDocument/2006/relationships/tags" Target="../tags/tag162.xml"/><Relationship Id="rId9" Type="http://schemas.openxmlformats.org/officeDocument/2006/relationships/tags" Target="../tags/tag167.xml"/><Relationship Id="rId14"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openxmlformats.org/officeDocument/2006/relationships/tags" Target="../tags/tag175.xml"/><Relationship Id="rId13" Type="http://schemas.openxmlformats.org/officeDocument/2006/relationships/image" Target="../media/image24.svg"/><Relationship Id="rId3" Type="http://schemas.openxmlformats.org/officeDocument/2006/relationships/tags" Target="../tags/tag170.xml"/><Relationship Id="rId7" Type="http://schemas.openxmlformats.org/officeDocument/2006/relationships/tags" Target="../tags/tag174.xml"/><Relationship Id="rId12" Type="http://schemas.openxmlformats.org/officeDocument/2006/relationships/image" Target="../media/image23.png"/><Relationship Id="rId2" Type="http://schemas.openxmlformats.org/officeDocument/2006/relationships/tags" Target="../tags/tag169.xml"/><Relationship Id="rId16" Type="http://schemas.openxmlformats.org/officeDocument/2006/relationships/comments" Target="../comments/comment3.xml"/><Relationship Id="rId1" Type="http://schemas.openxmlformats.org/officeDocument/2006/relationships/tags" Target="../tags/tag168.xml"/><Relationship Id="rId6" Type="http://schemas.openxmlformats.org/officeDocument/2006/relationships/tags" Target="../tags/tag173.xml"/><Relationship Id="rId11" Type="http://schemas.openxmlformats.org/officeDocument/2006/relationships/notesSlide" Target="../notesSlides/notesSlide6.xml"/><Relationship Id="rId5" Type="http://schemas.openxmlformats.org/officeDocument/2006/relationships/tags" Target="../tags/tag172.xml"/><Relationship Id="rId15" Type="http://schemas.openxmlformats.org/officeDocument/2006/relationships/image" Target="../media/image26.svg"/><Relationship Id="rId10" Type="http://schemas.openxmlformats.org/officeDocument/2006/relationships/slideLayout" Target="../slideLayouts/slideLayout2.xml"/><Relationship Id="rId4" Type="http://schemas.openxmlformats.org/officeDocument/2006/relationships/tags" Target="../tags/tag171.xml"/><Relationship Id="rId9" Type="http://schemas.openxmlformats.org/officeDocument/2006/relationships/tags" Target="../tags/tag176.xml"/><Relationship Id="rId14" Type="http://schemas.openxmlformats.org/officeDocument/2006/relationships/image" Target="../media/image25.png"/></Relationships>
</file>

<file path=ppt/slides/_rels/slide7.xml.rels><?xml version="1.0" encoding="UTF-8" standalone="yes"?>
<Relationships xmlns="http://schemas.openxmlformats.org/package/2006/relationships"><Relationship Id="rId8" Type="http://schemas.openxmlformats.org/officeDocument/2006/relationships/tags" Target="../tags/tag184.xml"/><Relationship Id="rId13" Type="http://schemas.openxmlformats.org/officeDocument/2006/relationships/image" Target="../media/image24.svg"/><Relationship Id="rId3" Type="http://schemas.openxmlformats.org/officeDocument/2006/relationships/tags" Target="../tags/tag179.xml"/><Relationship Id="rId7" Type="http://schemas.openxmlformats.org/officeDocument/2006/relationships/tags" Target="../tags/tag183.xml"/><Relationship Id="rId12" Type="http://schemas.openxmlformats.org/officeDocument/2006/relationships/image" Target="../media/image23.png"/><Relationship Id="rId2" Type="http://schemas.openxmlformats.org/officeDocument/2006/relationships/tags" Target="../tags/tag178.xml"/><Relationship Id="rId16" Type="http://schemas.openxmlformats.org/officeDocument/2006/relationships/comments" Target="../comments/comment4.xml"/><Relationship Id="rId1" Type="http://schemas.openxmlformats.org/officeDocument/2006/relationships/tags" Target="../tags/tag177.xml"/><Relationship Id="rId6" Type="http://schemas.openxmlformats.org/officeDocument/2006/relationships/tags" Target="../tags/tag182.xml"/><Relationship Id="rId11" Type="http://schemas.openxmlformats.org/officeDocument/2006/relationships/notesSlide" Target="../notesSlides/notesSlide7.xml"/><Relationship Id="rId5" Type="http://schemas.openxmlformats.org/officeDocument/2006/relationships/tags" Target="../tags/tag181.xml"/><Relationship Id="rId15" Type="http://schemas.openxmlformats.org/officeDocument/2006/relationships/image" Target="../media/image26.svg"/><Relationship Id="rId10" Type="http://schemas.openxmlformats.org/officeDocument/2006/relationships/slideLayout" Target="../slideLayouts/slideLayout2.xml"/><Relationship Id="rId4" Type="http://schemas.openxmlformats.org/officeDocument/2006/relationships/tags" Target="../tags/tag180.xml"/><Relationship Id="rId9" Type="http://schemas.openxmlformats.org/officeDocument/2006/relationships/tags" Target="../tags/tag185.xml"/><Relationship Id="rId1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Narıncı qalstuklar və yarırəsmi stil - «UNİBANK»DA NECƏ GEYİNİRLƏR - STYLE  - FED.az">
            <a:extLst>
              <a:ext uri="{FF2B5EF4-FFF2-40B4-BE49-F238E27FC236}">
                <a16:creationId xmlns:a16="http://schemas.microsoft.com/office/drawing/2014/main" id="{3023C419-4DBF-5049-9958-9942AC7CC0D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93" r="8922"/>
          <a:stretch/>
        </p:blipFill>
        <p:spPr bwMode="auto">
          <a:xfrm>
            <a:off x="0" y="-84019"/>
            <a:ext cx="12192000" cy="705678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5">
            <a:extLst>
              <a:ext uri="{FF2B5EF4-FFF2-40B4-BE49-F238E27FC236}">
                <a16:creationId xmlns:a16="http://schemas.microsoft.com/office/drawing/2014/main" id="{97B33C8A-11AB-934E-B81D-5C0BC768D7A4}"/>
              </a:ext>
            </a:extLst>
          </p:cNvPr>
          <p:cNvSpPr>
            <a:spLocks/>
          </p:cNvSpPr>
          <p:nvPr/>
        </p:nvSpPr>
        <p:spPr>
          <a:xfrm>
            <a:off x="-14288" y="-91730"/>
            <a:ext cx="12206288" cy="7056782"/>
          </a:xfrm>
          <a:prstGeom prst="rect">
            <a:avLst/>
          </a:prstGeom>
          <a:solidFill>
            <a:srgbClr val="FF6011">
              <a:alpha val="81000"/>
            </a:srgbClr>
          </a:solidFill>
          <a:ln w="9525" cap="flat" cmpd="sng" algn="ctr">
            <a:noFill/>
            <a:prstDash val="solid"/>
          </a:ln>
          <a:effectLst/>
        </p:spPr>
        <p:txBody>
          <a:bodyPr wrap="none" lIns="0" tIns="0" rIns="0" bIns="0" rtlCol="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20" normalizeH="0" baseline="0" noProof="0" dirty="0">
              <a:ln>
                <a:noFill/>
              </a:ln>
              <a:solidFill>
                <a:srgbClr val="002960"/>
              </a:solidFill>
              <a:effectLst/>
              <a:uLnTx/>
              <a:uFillTx/>
              <a:latin typeface="Arial"/>
              <a:ea typeface="+mn-ea"/>
              <a:cs typeface="+mn-cs"/>
            </a:endParaRPr>
          </a:p>
        </p:txBody>
      </p:sp>
      <p:sp>
        <p:nvSpPr>
          <p:cNvPr id="10" name="Заголовок 1">
            <a:extLst>
              <a:ext uri="{FF2B5EF4-FFF2-40B4-BE49-F238E27FC236}">
                <a16:creationId xmlns:a16="http://schemas.microsoft.com/office/drawing/2014/main" id="{F6F1E9E7-4457-3145-B9DA-3257C261E832}"/>
              </a:ext>
            </a:extLst>
          </p:cNvPr>
          <p:cNvSpPr>
            <a:spLocks noGrp="1"/>
          </p:cNvSpPr>
          <p:nvPr>
            <p:ph type="ctrTitle"/>
          </p:nvPr>
        </p:nvSpPr>
        <p:spPr>
          <a:xfrm>
            <a:off x="1524000" y="1122363"/>
            <a:ext cx="9144000" cy="2387600"/>
          </a:xfrm>
        </p:spPr>
        <p:txBody>
          <a:bodyPr/>
          <a:lstStyle/>
          <a:p>
            <a:r>
              <a:rPr lang="en-US" dirty="0">
                <a:solidFill>
                  <a:schemeClr val="bg1"/>
                </a:solidFill>
                <a:latin typeface="Arial" panose="020B0604020202020204" pitchFamily="34" charset="0"/>
                <a:cs typeface="Arial" panose="020B0604020202020204" pitchFamily="34" charset="0"/>
              </a:rPr>
              <a:t>Project Dashboard</a:t>
            </a:r>
            <a:endParaRPr lang="ru-AZ" dirty="0">
              <a:solidFill>
                <a:schemeClr val="bg1"/>
              </a:solidFill>
              <a:latin typeface="Arial" panose="020B0604020202020204" pitchFamily="34" charset="0"/>
              <a:cs typeface="Arial" panose="020B0604020202020204" pitchFamily="34" charset="0"/>
            </a:endParaRPr>
          </a:p>
        </p:txBody>
      </p:sp>
      <p:sp>
        <p:nvSpPr>
          <p:cNvPr id="11" name="Подзаголовок 2">
            <a:extLst>
              <a:ext uri="{FF2B5EF4-FFF2-40B4-BE49-F238E27FC236}">
                <a16:creationId xmlns:a16="http://schemas.microsoft.com/office/drawing/2014/main" id="{DF961E36-8E26-0348-869D-9B786C9E3DCE}"/>
              </a:ext>
            </a:extLst>
          </p:cNvPr>
          <p:cNvSpPr>
            <a:spLocks noGrp="1"/>
          </p:cNvSpPr>
          <p:nvPr>
            <p:ph type="subTitle" idx="1"/>
          </p:nvPr>
        </p:nvSpPr>
        <p:spPr>
          <a:xfrm>
            <a:off x="1524000" y="3602038"/>
            <a:ext cx="9144000" cy="1655762"/>
          </a:xfrm>
        </p:spPr>
        <p:txBody>
          <a:bodyPr/>
          <a:lstStyle/>
          <a:p>
            <a:r>
              <a:rPr lang="en-US" dirty="0">
                <a:solidFill>
                  <a:schemeClr val="bg1"/>
                </a:solidFill>
                <a:latin typeface="Arial" panose="020B0604020202020204" pitchFamily="34" charset="0"/>
                <a:cs typeface="Arial" panose="020B0604020202020204" pitchFamily="34" charset="0"/>
              </a:rPr>
              <a:t>Status Report</a:t>
            </a:r>
            <a:endParaRPr lang="ru-AZ"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1655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platzhalter 2">
            <a:extLst>
              <a:ext uri="{FF2B5EF4-FFF2-40B4-BE49-F238E27FC236}">
                <a16:creationId xmlns:a16="http://schemas.microsoft.com/office/drawing/2014/main" id="{EBEC6FE6-5556-45D6-AD40-343300C41BF9}"/>
              </a:ext>
            </a:extLst>
          </p:cNvPr>
          <p:cNvSpPr txBox="1">
            <a:spLocks/>
          </p:cNvSpPr>
          <p:nvPr/>
        </p:nvSpPr>
        <p:spPr bwMode="gray">
          <a:xfrm>
            <a:off x="540070" y="972000"/>
            <a:ext cx="11111046" cy="540000"/>
          </a:xfrm>
          <a:prstGeom prst="rect">
            <a:avLst/>
          </a:prstGeom>
        </p:spPr>
        <p:txBody>
          <a:bodyPr vert="horz" lIns="0" tIns="0" rIns="0" bIns="0" rtlCol="0">
            <a:noAutofit/>
          </a:bodyPr>
          <a:lstStyle>
            <a:lvl1pPr marL="0" indent="0" algn="l" defTabSz="914491" rtl="0" eaLnBrk="1" latinLnBrk="0" hangingPunct="1">
              <a:lnSpc>
                <a:spcPct val="90000"/>
              </a:lnSpc>
              <a:spcBef>
                <a:spcPts val="0"/>
              </a:spcBef>
              <a:spcAft>
                <a:spcPts val="1000"/>
              </a:spcAft>
              <a:buFont typeface="Wingdings" panose="05000000000000000000" pitchFamily="2" charset="2"/>
              <a:buNone/>
              <a:defRPr sz="2200" kern="1200" baseline="0">
                <a:solidFill>
                  <a:schemeClr val="bg1">
                    <a:lumMod val="50000"/>
                  </a:schemeClr>
                </a:solidFill>
                <a:latin typeface="+mn-lt"/>
                <a:ea typeface="+mn-ea"/>
                <a:cs typeface="+mn-cs"/>
              </a:defRPr>
            </a:lvl1pPr>
            <a:lvl2pPr marL="720072" indent="-270027" algn="l" defTabSz="914491" rtl="0" eaLnBrk="1" latinLnBrk="0" hangingPunct="1">
              <a:lnSpc>
                <a:spcPct val="90000"/>
              </a:lnSpc>
              <a:spcBef>
                <a:spcPts val="0"/>
              </a:spcBef>
              <a:spcAft>
                <a:spcPts val="1000"/>
              </a:spcAft>
              <a:buFont typeface="Calibri Light" panose="020F0302020204030204" pitchFamily="34" charset="0"/>
              <a:buChar char="–"/>
              <a:defRPr sz="2000" kern="1200">
                <a:solidFill>
                  <a:schemeClr val="tx1"/>
                </a:solidFill>
                <a:latin typeface="+mn-lt"/>
                <a:ea typeface="+mn-ea"/>
                <a:cs typeface="+mn-cs"/>
              </a:defRPr>
            </a:lvl2pPr>
            <a:lvl3pPr marL="1080108" indent="-270027" algn="l" defTabSz="914491" rtl="0" eaLnBrk="1" latinLnBrk="0" hangingPunct="1">
              <a:lnSpc>
                <a:spcPct val="90000"/>
              </a:lnSpc>
              <a:spcBef>
                <a:spcPts val="0"/>
              </a:spcBef>
              <a:spcAft>
                <a:spcPts val="1000"/>
              </a:spcAft>
              <a:buFont typeface="Calibri Light" panose="020F0302020204030204" pitchFamily="34" charset="0"/>
              <a:buChar char="–"/>
              <a:defRPr sz="1800" kern="1200">
                <a:solidFill>
                  <a:schemeClr val="tx1"/>
                </a:solidFill>
                <a:latin typeface="+mn-lt"/>
                <a:ea typeface="+mn-ea"/>
                <a:cs typeface="+mn-cs"/>
              </a:defRPr>
            </a:lvl3pPr>
            <a:lvl4pPr marL="1440144" indent="-270027" algn="l" defTabSz="914491" rtl="0" eaLnBrk="1" latinLnBrk="0" hangingPunct="1">
              <a:lnSpc>
                <a:spcPct val="90000"/>
              </a:lnSpc>
              <a:spcBef>
                <a:spcPts val="0"/>
              </a:spcBef>
              <a:spcAft>
                <a:spcPts val="1000"/>
              </a:spcAft>
              <a:buFont typeface="Calibri Light" panose="020F0302020204030204" pitchFamily="34" charset="0"/>
              <a:buChar char="–"/>
              <a:defRPr sz="1600" kern="1200">
                <a:solidFill>
                  <a:schemeClr val="tx1"/>
                </a:solidFill>
                <a:latin typeface="+mn-lt"/>
                <a:ea typeface="+mn-ea"/>
                <a:cs typeface="+mn-cs"/>
              </a:defRPr>
            </a:lvl4pPr>
            <a:lvl5pPr marL="1800180" indent="-270027" algn="l" defTabSz="914491" rtl="0" eaLnBrk="1" latinLnBrk="0" hangingPunct="1">
              <a:lnSpc>
                <a:spcPct val="90000"/>
              </a:lnSpc>
              <a:spcBef>
                <a:spcPts val="0"/>
              </a:spcBef>
              <a:spcAft>
                <a:spcPts val="1000"/>
              </a:spcAft>
              <a:buFont typeface="Calibri Light" panose="020F0302020204030204" pitchFamily="34" charset="0"/>
              <a:buChar char="–"/>
              <a:defRPr sz="1600" kern="1200">
                <a:solidFill>
                  <a:schemeClr val="tx1"/>
                </a:solidFill>
                <a:latin typeface="+mn-lt"/>
                <a:ea typeface="+mn-ea"/>
                <a:cs typeface="+mn-cs"/>
              </a:defRPr>
            </a:lvl5pPr>
            <a:lvl6pPr marL="2514851"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097"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343"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589"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91" rtl="0" eaLnBrk="1" fontAlgn="auto" latinLnBrk="0" hangingPunct="1">
              <a:lnSpc>
                <a:spcPct val="90000"/>
              </a:lnSpc>
              <a:spcBef>
                <a:spcPts val="0"/>
              </a:spcBef>
              <a:spcAft>
                <a:spcPts val="1000"/>
              </a:spcAft>
              <a:buClrTx/>
              <a:buSzTx/>
              <a:buFont typeface="Wingdings" panose="05000000000000000000" pitchFamily="2" charset="2"/>
              <a:buNone/>
              <a:tabLst/>
              <a:defRPr/>
            </a:pPr>
            <a:endParaRPr kumimoji="0" lang="en-US" sz="2200" b="0" i="0" u="none" strike="noStrike" kern="1200" cap="none" spc="0" normalizeH="0" baseline="0" noProof="0" dirty="0">
              <a:ln>
                <a:noFill/>
              </a:ln>
              <a:solidFill>
                <a:sysClr val="window" lastClr="FFFFFF">
                  <a:lumMod val="50000"/>
                </a:sysClr>
              </a:solidFill>
              <a:effectLst/>
              <a:uLnTx/>
              <a:uFillTx/>
              <a:latin typeface="Calibri Light"/>
              <a:ea typeface="+mn-ea"/>
              <a:cs typeface="+mn-cs"/>
            </a:endParaRPr>
          </a:p>
        </p:txBody>
      </p:sp>
      <p:sp>
        <p:nvSpPr>
          <p:cNvPr id="3" name="Titel 1">
            <a:extLst>
              <a:ext uri="{FF2B5EF4-FFF2-40B4-BE49-F238E27FC236}">
                <a16:creationId xmlns:a16="http://schemas.microsoft.com/office/drawing/2014/main" id="{28D29DE1-2C4C-4B1F-A21E-7D541DC6E527}"/>
              </a:ext>
            </a:extLst>
          </p:cNvPr>
          <p:cNvSpPr txBox="1">
            <a:spLocks/>
          </p:cNvSpPr>
          <p:nvPr/>
        </p:nvSpPr>
        <p:spPr bwMode="gray">
          <a:xfrm>
            <a:off x="540070" y="432000"/>
            <a:ext cx="11111046" cy="1080000"/>
          </a:xfrm>
          <a:prstGeom prst="rect">
            <a:avLst/>
          </a:prstGeom>
        </p:spPr>
        <p:txBody>
          <a:bodyPr vert="horz" lIns="0" tIns="0" rIns="0" bIns="0" rtlCol="0" anchor="t">
            <a:noAutofit/>
          </a:bodyPr>
          <a:lstStyle>
            <a:lvl1pPr algn="l" defTabSz="914491"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0" marR="0" lvl="0" indent="0" algn="l" defTabSz="914491" rtl="0" eaLnBrk="1" fontAlgn="auto" latinLnBrk="0" hangingPunct="1">
              <a:lnSpc>
                <a:spcPct val="90000"/>
              </a:lnSpc>
              <a:spcBef>
                <a:spcPct val="0"/>
              </a:spcBef>
              <a:spcAft>
                <a:spcPts val="0"/>
              </a:spcAft>
              <a:buClrTx/>
              <a:buSzTx/>
              <a:buFontTx/>
              <a:buNone/>
              <a:tabLst/>
              <a:defRPr/>
            </a:pPr>
            <a:r>
              <a:rPr lang="en-US" dirty="0">
                <a:solidFill>
                  <a:sysClr val="windowText" lastClr="000000"/>
                </a:solidFill>
                <a:latin typeface="Calibri"/>
              </a:rPr>
              <a:t>Instant Payment Systems</a:t>
            </a:r>
            <a:endParaRPr kumimoji="0" lang="en-US" sz="3600" b="0" i="0" u="none" strike="noStrike" kern="1200" cap="all" spc="0" normalizeH="0" baseline="0" noProof="0" dirty="0">
              <a:ln>
                <a:noFill/>
              </a:ln>
              <a:solidFill>
                <a:sysClr val="windowText" lastClr="000000"/>
              </a:solidFill>
              <a:effectLst/>
              <a:uLnTx/>
              <a:uFillTx/>
              <a:latin typeface="Calibri"/>
              <a:ea typeface="+mj-ea"/>
              <a:cs typeface="+mj-cs"/>
            </a:endParaRPr>
          </a:p>
        </p:txBody>
      </p:sp>
      <p:sp>
        <p:nvSpPr>
          <p:cNvPr id="4" name="Textplatzhalter 2">
            <a:extLst>
              <a:ext uri="{FF2B5EF4-FFF2-40B4-BE49-F238E27FC236}">
                <a16:creationId xmlns:a16="http://schemas.microsoft.com/office/drawing/2014/main" id="{EBEC6FE6-5556-45D6-AD40-343300C41BF9}"/>
              </a:ext>
            </a:extLst>
          </p:cNvPr>
          <p:cNvSpPr txBox="1">
            <a:spLocks/>
          </p:cNvSpPr>
          <p:nvPr/>
        </p:nvSpPr>
        <p:spPr bwMode="gray">
          <a:xfrm>
            <a:off x="540070" y="972000"/>
            <a:ext cx="11111046" cy="540000"/>
          </a:xfrm>
          <a:prstGeom prst="rect">
            <a:avLst/>
          </a:prstGeom>
        </p:spPr>
        <p:txBody>
          <a:bodyPr vert="horz" lIns="0" tIns="0" rIns="0" bIns="0" rtlCol="0">
            <a:noAutofit/>
          </a:bodyPr>
          <a:lstStyle>
            <a:lvl1pPr marL="0" indent="0" algn="l" defTabSz="914491" rtl="0" eaLnBrk="1" latinLnBrk="0" hangingPunct="1">
              <a:lnSpc>
                <a:spcPct val="90000"/>
              </a:lnSpc>
              <a:spcBef>
                <a:spcPts val="0"/>
              </a:spcBef>
              <a:spcAft>
                <a:spcPts val="1000"/>
              </a:spcAft>
              <a:buFont typeface="Wingdings" panose="05000000000000000000" pitchFamily="2" charset="2"/>
              <a:buNone/>
              <a:defRPr sz="2200" kern="1200" baseline="0">
                <a:solidFill>
                  <a:schemeClr val="bg1">
                    <a:lumMod val="50000"/>
                  </a:schemeClr>
                </a:solidFill>
                <a:latin typeface="+mn-lt"/>
                <a:ea typeface="+mn-ea"/>
                <a:cs typeface="+mn-cs"/>
              </a:defRPr>
            </a:lvl1pPr>
            <a:lvl2pPr marL="720072" indent="-270027" algn="l" defTabSz="914491" rtl="0" eaLnBrk="1" latinLnBrk="0" hangingPunct="1">
              <a:lnSpc>
                <a:spcPct val="90000"/>
              </a:lnSpc>
              <a:spcBef>
                <a:spcPts val="0"/>
              </a:spcBef>
              <a:spcAft>
                <a:spcPts val="1000"/>
              </a:spcAft>
              <a:buFont typeface="Calibri Light" panose="020F0302020204030204" pitchFamily="34" charset="0"/>
              <a:buChar char="–"/>
              <a:defRPr sz="2000" kern="1200">
                <a:solidFill>
                  <a:schemeClr val="tx1"/>
                </a:solidFill>
                <a:latin typeface="+mn-lt"/>
                <a:ea typeface="+mn-ea"/>
                <a:cs typeface="+mn-cs"/>
              </a:defRPr>
            </a:lvl2pPr>
            <a:lvl3pPr marL="1080108" indent="-270027" algn="l" defTabSz="914491" rtl="0" eaLnBrk="1" latinLnBrk="0" hangingPunct="1">
              <a:lnSpc>
                <a:spcPct val="90000"/>
              </a:lnSpc>
              <a:spcBef>
                <a:spcPts val="0"/>
              </a:spcBef>
              <a:spcAft>
                <a:spcPts val="1000"/>
              </a:spcAft>
              <a:buFont typeface="Calibri Light" panose="020F0302020204030204" pitchFamily="34" charset="0"/>
              <a:buChar char="–"/>
              <a:defRPr sz="1800" kern="1200">
                <a:solidFill>
                  <a:schemeClr val="tx1"/>
                </a:solidFill>
                <a:latin typeface="+mn-lt"/>
                <a:ea typeface="+mn-ea"/>
                <a:cs typeface="+mn-cs"/>
              </a:defRPr>
            </a:lvl3pPr>
            <a:lvl4pPr marL="1440144" indent="-270027" algn="l" defTabSz="914491" rtl="0" eaLnBrk="1" latinLnBrk="0" hangingPunct="1">
              <a:lnSpc>
                <a:spcPct val="90000"/>
              </a:lnSpc>
              <a:spcBef>
                <a:spcPts val="0"/>
              </a:spcBef>
              <a:spcAft>
                <a:spcPts val="1000"/>
              </a:spcAft>
              <a:buFont typeface="Calibri Light" panose="020F0302020204030204" pitchFamily="34" charset="0"/>
              <a:buChar char="–"/>
              <a:defRPr sz="1600" kern="1200">
                <a:solidFill>
                  <a:schemeClr val="tx1"/>
                </a:solidFill>
                <a:latin typeface="+mn-lt"/>
                <a:ea typeface="+mn-ea"/>
                <a:cs typeface="+mn-cs"/>
              </a:defRPr>
            </a:lvl4pPr>
            <a:lvl5pPr marL="1800180" indent="-270027" algn="l" defTabSz="914491" rtl="0" eaLnBrk="1" latinLnBrk="0" hangingPunct="1">
              <a:lnSpc>
                <a:spcPct val="90000"/>
              </a:lnSpc>
              <a:spcBef>
                <a:spcPts val="0"/>
              </a:spcBef>
              <a:spcAft>
                <a:spcPts val="1000"/>
              </a:spcAft>
              <a:buFont typeface="Calibri Light" panose="020F0302020204030204" pitchFamily="34" charset="0"/>
              <a:buChar char="–"/>
              <a:defRPr sz="1600" kern="1200">
                <a:solidFill>
                  <a:schemeClr val="tx1"/>
                </a:solidFill>
                <a:latin typeface="+mn-lt"/>
                <a:ea typeface="+mn-ea"/>
                <a:cs typeface="+mn-cs"/>
              </a:defRPr>
            </a:lvl5pPr>
            <a:lvl6pPr marL="2514851"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097"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343"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589"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91" rtl="0" eaLnBrk="1" fontAlgn="auto" latinLnBrk="0" hangingPunct="1">
              <a:lnSpc>
                <a:spcPct val="90000"/>
              </a:lnSpc>
              <a:spcBef>
                <a:spcPts val="0"/>
              </a:spcBef>
              <a:spcAft>
                <a:spcPts val="1000"/>
              </a:spcAft>
              <a:buClrTx/>
              <a:buSzTx/>
              <a:buFont typeface="Wingdings" panose="05000000000000000000" pitchFamily="2" charset="2"/>
              <a:buNone/>
              <a:tabLst/>
              <a:defRPr/>
            </a:pPr>
            <a:r>
              <a:rPr lang="en-US" dirty="0">
                <a:solidFill>
                  <a:sysClr val="window" lastClr="FFFFFF">
                    <a:lumMod val="50000"/>
                  </a:sysClr>
                </a:solidFill>
                <a:latin typeface="Calibri Light"/>
              </a:rPr>
              <a:t>Project Dashboard</a:t>
            </a:r>
            <a:endParaRPr kumimoji="0" lang="en-US" sz="2200" b="0" i="0" u="none" strike="noStrike" kern="1200" cap="none" spc="0" normalizeH="0" baseline="0" noProof="0" dirty="0">
              <a:ln>
                <a:noFill/>
              </a:ln>
              <a:solidFill>
                <a:sysClr val="window" lastClr="FFFFFF">
                  <a:lumMod val="50000"/>
                </a:sysClr>
              </a:solidFill>
              <a:effectLst/>
              <a:uLnTx/>
              <a:uFillTx/>
              <a:latin typeface="Calibri Light"/>
              <a:ea typeface="+mn-ea"/>
              <a:cs typeface="+mn-cs"/>
            </a:endParaRPr>
          </a:p>
        </p:txBody>
      </p:sp>
      <p:graphicFrame>
        <p:nvGraphicFramePr>
          <p:cNvPr id="6" name="Inhalt">
            <a:extLst>
              <a:ext uri="{FF2B5EF4-FFF2-40B4-BE49-F238E27FC236}">
                <a16:creationId xmlns:a16="http://schemas.microsoft.com/office/drawing/2014/main" id="{3BCA6985-5F32-4908-903B-EEED4CD02A9F}"/>
              </a:ext>
            </a:extLst>
          </p:cNvPr>
          <p:cNvGraphicFramePr>
            <a:graphicFrameLocks/>
          </p:cNvGraphicFramePr>
          <p:nvPr>
            <p:extLst>
              <p:ext uri="{D42A27DB-BD31-4B8C-83A1-F6EECF244321}">
                <p14:modId xmlns:p14="http://schemas.microsoft.com/office/powerpoint/2010/main" val="837377433"/>
              </p:ext>
            </p:extLst>
          </p:nvPr>
        </p:nvGraphicFramePr>
        <p:xfrm>
          <a:off x="540070" y="4597517"/>
          <a:ext cx="11035361" cy="1018504"/>
        </p:xfrm>
        <a:graphic>
          <a:graphicData uri="http://schemas.openxmlformats.org/drawingml/2006/table">
            <a:tbl>
              <a:tblPr/>
              <a:tblGrid>
                <a:gridCol w="4956464">
                  <a:extLst>
                    <a:ext uri="{9D8B030D-6E8A-4147-A177-3AD203B41FA5}">
                      <a16:colId xmlns:a16="http://schemas.microsoft.com/office/drawing/2014/main" val="20001"/>
                    </a:ext>
                  </a:extLst>
                </a:gridCol>
                <a:gridCol w="3613096">
                  <a:extLst>
                    <a:ext uri="{9D8B030D-6E8A-4147-A177-3AD203B41FA5}">
                      <a16:colId xmlns:a16="http://schemas.microsoft.com/office/drawing/2014/main" val="20004"/>
                    </a:ext>
                  </a:extLst>
                </a:gridCol>
                <a:gridCol w="2465801">
                  <a:extLst>
                    <a:ext uri="{9D8B030D-6E8A-4147-A177-3AD203B41FA5}">
                      <a16:colId xmlns:a16="http://schemas.microsoft.com/office/drawing/2014/main" val="2138848973"/>
                    </a:ext>
                  </a:extLst>
                </a:gridCol>
              </a:tblGrid>
              <a:tr h="217130">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ctr">
                        <a:lnSpc>
                          <a:spcPct val="90000"/>
                        </a:lnSpc>
                        <a:spcAft>
                          <a:spcPts val="1000"/>
                        </a:spcAft>
                      </a:pPr>
                      <a:r>
                        <a:rPr lang="en-US" sz="1600" b="1" kern="1200" noProof="0" dirty="0">
                          <a:solidFill>
                            <a:schemeClr val="bg1"/>
                          </a:solidFill>
                          <a:latin typeface="+mj-lt"/>
                          <a:ea typeface="+mn-ea"/>
                          <a:cs typeface="+mn-cs"/>
                        </a:rPr>
                        <a:t>Highlights/ Results</a:t>
                      </a: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ctr">
                        <a:lnSpc>
                          <a:spcPct val="90000"/>
                        </a:lnSpc>
                        <a:spcAft>
                          <a:spcPts val="1000"/>
                        </a:spcAft>
                      </a:pPr>
                      <a:r>
                        <a:rPr lang="en-US" sz="1600" b="1" kern="1200" noProof="0" dirty="0">
                          <a:solidFill>
                            <a:schemeClr val="bg1"/>
                          </a:solidFill>
                          <a:latin typeface="Calibri Light"/>
                          <a:ea typeface="+mn-ea"/>
                          <a:cs typeface="+mn-cs"/>
                        </a:rPr>
                        <a:t>Deviations/ Reasons</a:t>
                      </a: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ctr">
                        <a:lnSpc>
                          <a:spcPct val="90000"/>
                        </a:lnSpc>
                        <a:spcAft>
                          <a:spcPts val="1000"/>
                        </a:spcAft>
                      </a:pPr>
                      <a:r>
                        <a:rPr lang="en-US" sz="1600" b="1" kern="1200" noProof="0" dirty="0">
                          <a:solidFill>
                            <a:schemeClr val="bg1"/>
                          </a:solidFill>
                          <a:latin typeface="+mj-lt"/>
                          <a:ea typeface="+mn-ea"/>
                          <a:cs typeface="+mn-cs"/>
                        </a:rPr>
                        <a:t>Budget Status</a:t>
                      </a: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10000"/>
                  </a:ext>
                </a:extLst>
              </a:tr>
              <a:tr h="557454">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l">
                        <a:lnSpc>
                          <a:spcPct val="90000"/>
                        </a:lnSpc>
                        <a:spcAft>
                          <a:spcPts val="1000"/>
                        </a:spcAft>
                        <a:buFont typeface="Wingdings" pitchFamily="2" charset="2"/>
                        <a:buNone/>
                      </a:pPr>
                      <a:r>
                        <a:rPr lang="az-Latn-AZ" sz="1400" b="0" u="none" kern="1200" baseline="0" noProof="0" dirty="0">
                          <a:solidFill>
                            <a:schemeClr val="tx1">
                              <a:lumMod val="65000"/>
                              <a:lumOff val="35000"/>
                            </a:schemeClr>
                          </a:solidFill>
                          <a:latin typeface="+mn-lt"/>
                          <a:ea typeface="Times New Roman"/>
                          <a:cs typeface="Times New Roman"/>
                        </a:rPr>
                        <a:t>Final Test Stage </a:t>
                      </a:r>
                    </a:p>
                    <a:p>
                      <a:pPr algn="l">
                        <a:lnSpc>
                          <a:spcPct val="90000"/>
                        </a:lnSpc>
                        <a:spcAft>
                          <a:spcPts val="1000"/>
                        </a:spcAft>
                        <a:buFont typeface="Wingdings" pitchFamily="2" charset="2"/>
                        <a:buNone/>
                      </a:pPr>
                      <a:r>
                        <a:rPr lang="az-Latn-AZ" sz="1400" b="0" u="none" kern="1200" baseline="0" noProof="0" dirty="0">
                          <a:solidFill>
                            <a:schemeClr val="tx1">
                              <a:lumMod val="65000"/>
                              <a:lumOff val="35000"/>
                            </a:schemeClr>
                          </a:solidFill>
                          <a:latin typeface="+mn-lt"/>
                          <a:ea typeface="Times New Roman"/>
                          <a:cs typeface="Times New Roman"/>
                        </a:rPr>
                        <a:t>1st of October – Go live (production)</a:t>
                      </a:r>
                      <a:endParaRPr lang="en-US" sz="1400" b="0" u="none" kern="1200" baseline="0" noProof="0" dirty="0">
                        <a:solidFill>
                          <a:schemeClr val="tx1">
                            <a:lumMod val="65000"/>
                            <a:lumOff val="35000"/>
                          </a:schemeClr>
                        </a:solidFill>
                        <a:latin typeface="+mn-lt"/>
                        <a:ea typeface="Times New Roman"/>
                        <a:cs typeface="Times New Roman"/>
                      </a:endParaRPr>
                    </a:p>
                  </a:txBody>
                  <a:tcPr marL="108000" marR="108000" marT="108000" marB="108000">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l">
                        <a:lnSpc>
                          <a:spcPct val="100000"/>
                        </a:lnSpc>
                        <a:spcAft>
                          <a:spcPts val="1000"/>
                        </a:spcAft>
                        <a:buFont typeface="Wingdings" pitchFamily="2" charset="2"/>
                        <a:buNone/>
                      </a:pPr>
                      <a:endParaRPr lang="en-US" sz="1400" b="0" u="none" kern="1200" baseline="0" noProof="0" dirty="0">
                        <a:solidFill>
                          <a:schemeClr val="tx1">
                            <a:lumMod val="65000"/>
                            <a:lumOff val="35000"/>
                          </a:schemeClr>
                        </a:solidFill>
                        <a:latin typeface="+mn-lt"/>
                        <a:ea typeface="Times New Roman"/>
                        <a:cs typeface="Times New Roman"/>
                      </a:endParaRPr>
                    </a:p>
                  </a:txBody>
                  <a:tcPr marL="108000" marR="108000" marT="108000" marB="108000">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l">
                        <a:lnSpc>
                          <a:spcPct val="90000"/>
                        </a:lnSpc>
                        <a:spcAft>
                          <a:spcPts val="1000"/>
                        </a:spcAft>
                        <a:buFont typeface="Wingdings" pitchFamily="2" charset="2"/>
                        <a:buNone/>
                      </a:pPr>
                      <a:r>
                        <a:rPr lang="en-US" sz="1400" b="0" u="none" kern="1200" baseline="0" noProof="0" dirty="0">
                          <a:solidFill>
                            <a:schemeClr val="tx1"/>
                          </a:solidFill>
                          <a:latin typeface="+mn-lt"/>
                          <a:ea typeface="Times New Roman"/>
                          <a:cs typeface="Times New Roman"/>
                        </a:rPr>
                        <a:t> </a:t>
                      </a:r>
                    </a:p>
                  </a:txBody>
                  <a:tcPr marL="108000" marR="108000" marT="108000" marB="108000">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bl>
          </a:graphicData>
        </a:graphic>
      </p:graphicFrame>
      <p:graphicFrame>
        <p:nvGraphicFramePr>
          <p:cNvPr id="7" name="Inhalt">
            <a:extLst>
              <a:ext uri="{FF2B5EF4-FFF2-40B4-BE49-F238E27FC236}">
                <a16:creationId xmlns:a16="http://schemas.microsoft.com/office/drawing/2014/main" id="{853AEA32-242E-4126-8687-C9A53D584C6B}"/>
              </a:ext>
            </a:extLst>
          </p:cNvPr>
          <p:cNvGraphicFramePr>
            <a:graphicFrameLocks/>
          </p:cNvGraphicFramePr>
          <p:nvPr>
            <p:extLst>
              <p:ext uri="{D42A27DB-BD31-4B8C-83A1-F6EECF244321}">
                <p14:modId xmlns:p14="http://schemas.microsoft.com/office/powerpoint/2010/main" val="626249178"/>
              </p:ext>
            </p:extLst>
          </p:nvPr>
        </p:nvGraphicFramePr>
        <p:xfrm>
          <a:off x="540071" y="5673435"/>
          <a:ext cx="11046008" cy="945573"/>
        </p:xfrm>
        <a:graphic>
          <a:graphicData uri="http://schemas.openxmlformats.org/drawingml/2006/table">
            <a:tbl>
              <a:tblPr/>
              <a:tblGrid>
                <a:gridCol w="11046008">
                  <a:extLst>
                    <a:ext uri="{9D8B030D-6E8A-4147-A177-3AD203B41FA5}">
                      <a16:colId xmlns:a16="http://schemas.microsoft.com/office/drawing/2014/main" val="20001"/>
                    </a:ext>
                  </a:extLst>
                </a:gridCol>
              </a:tblGrid>
              <a:tr h="354572">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0" marR="0" lvl="0" indent="0" algn="ctr" defTabSz="914400" rtl="0" eaLnBrk="1" fontAlgn="auto" latinLnBrk="0" hangingPunct="1">
                        <a:lnSpc>
                          <a:spcPct val="90000"/>
                        </a:lnSpc>
                        <a:spcBef>
                          <a:spcPts val="0"/>
                        </a:spcBef>
                        <a:spcAft>
                          <a:spcPts val="100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alibri Light" panose="020F0302020204030204"/>
                          <a:ea typeface="+mn-ea"/>
                          <a:cs typeface="+mn-cs"/>
                        </a:rPr>
                        <a:t>Further Steps/ Recommendations to the Project Steering Committee </a:t>
                      </a: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extLst>
                  <a:ext uri="{0D108BD9-81ED-4DB2-BD59-A6C34878D82A}">
                    <a16:rowId xmlns:a16="http://schemas.microsoft.com/office/drawing/2014/main" val="10000"/>
                  </a:ext>
                </a:extLst>
              </a:tr>
              <a:tr h="591001">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l">
                        <a:lnSpc>
                          <a:spcPct val="90000"/>
                        </a:lnSpc>
                        <a:spcAft>
                          <a:spcPts val="1000"/>
                        </a:spcAft>
                        <a:buFont typeface="Wingdings" pitchFamily="2" charset="2"/>
                        <a:buNone/>
                      </a:pPr>
                      <a:endParaRPr lang="en-US" sz="1400" b="0" u="none" kern="1200" baseline="0" noProof="0" dirty="0">
                        <a:solidFill>
                          <a:schemeClr val="tx1">
                            <a:lumMod val="65000"/>
                            <a:lumOff val="35000"/>
                          </a:schemeClr>
                        </a:solidFill>
                        <a:latin typeface="+mn-lt"/>
                        <a:ea typeface="Times New Roman"/>
                        <a:cs typeface="Times New Roman"/>
                      </a:endParaRPr>
                    </a:p>
                  </a:txBody>
                  <a:tcPr marL="108000" marR="108000" marT="108000" marB="108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0002"/>
                  </a:ext>
                </a:extLst>
              </a:tr>
            </a:tbl>
          </a:graphicData>
        </a:graphic>
      </p:graphicFrame>
      <p:graphicFrame>
        <p:nvGraphicFramePr>
          <p:cNvPr id="13" name="Inhaltsplatzhalter 7">
            <a:extLst>
              <a:ext uri="{FF2B5EF4-FFF2-40B4-BE49-F238E27FC236}">
                <a16:creationId xmlns:a16="http://schemas.microsoft.com/office/drawing/2014/main" id="{B3B8A953-7480-49A8-9733-69C98411971C}"/>
              </a:ext>
            </a:extLst>
          </p:cNvPr>
          <p:cNvGraphicFramePr>
            <a:graphicFrameLocks/>
          </p:cNvGraphicFramePr>
          <p:nvPr>
            <p:extLst>
              <p:ext uri="{D42A27DB-BD31-4B8C-83A1-F6EECF244321}">
                <p14:modId xmlns:p14="http://schemas.microsoft.com/office/powerpoint/2010/main" val="1946649840"/>
              </p:ext>
            </p:extLst>
          </p:nvPr>
        </p:nvGraphicFramePr>
        <p:xfrm>
          <a:off x="539750" y="1511300"/>
          <a:ext cx="11275262" cy="288000"/>
        </p:xfrm>
        <a:graphic>
          <a:graphicData uri="http://schemas.openxmlformats.org/drawingml/2006/table">
            <a:tbl>
              <a:tblPr firstRow="1" bandRow="1"/>
              <a:tblGrid>
                <a:gridCol w="1944205">
                  <a:extLst>
                    <a:ext uri="{9D8B030D-6E8A-4147-A177-3AD203B41FA5}">
                      <a16:colId xmlns:a16="http://schemas.microsoft.com/office/drawing/2014/main" val="1681115614"/>
                    </a:ext>
                  </a:extLst>
                </a:gridCol>
                <a:gridCol w="1944205">
                  <a:extLst>
                    <a:ext uri="{9D8B030D-6E8A-4147-A177-3AD203B41FA5}">
                      <a16:colId xmlns:a16="http://schemas.microsoft.com/office/drawing/2014/main" val="3893155110"/>
                    </a:ext>
                  </a:extLst>
                </a:gridCol>
                <a:gridCol w="1944205">
                  <a:extLst>
                    <a:ext uri="{9D8B030D-6E8A-4147-A177-3AD203B41FA5}">
                      <a16:colId xmlns:a16="http://schemas.microsoft.com/office/drawing/2014/main" val="1703674716"/>
                    </a:ext>
                  </a:extLst>
                </a:gridCol>
                <a:gridCol w="1944205">
                  <a:extLst>
                    <a:ext uri="{9D8B030D-6E8A-4147-A177-3AD203B41FA5}">
                      <a16:colId xmlns:a16="http://schemas.microsoft.com/office/drawing/2014/main" val="2820506620"/>
                    </a:ext>
                  </a:extLst>
                </a:gridCol>
                <a:gridCol w="1749221">
                  <a:extLst>
                    <a:ext uri="{9D8B030D-6E8A-4147-A177-3AD203B41FA5}">
                      <a16:colId xmlns:a16="http://schemas.microsoft.com/office/drawing/2014/main" val="845380555"/>
                    </a:ext>
                  </a:extLst>
                </a:gridCol>
                <a:gridCol w="1749221">
                  <a:extLst>
                    <a:ext uri="{9D8B030D-6E8A-4147-A177-3AD203B41FA5}">
                      <a16:colId xmlns:a16="http://schemas.microsoft.com/office/drawing/2014/main" val="3173912733"/>
                    </a:ext>
                  </a:extLst>
                </a:gridCol>
              </a:tblGrid>
              <a:tr h="288000">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pPr>
                      <a:r>
                        <a:rPr lang="en-US" sz="1200" b="1" noProof="0" dirty="0">
                          <a:solidFill>
                            <a:schemeClr val="tx1"/>
                          </a:solidFill>
                          <a:latin typeface="+mj-lt"/>
                        </a:rPr>
                        <a:t>Project Sponsor:</a:t>
                      </a:r>
                    </a:p>
                  </a:txBody>
                  <a:tcPr marL="108000" marR="108000" marT="0" marB="0" anchor="ctr">
                    <a:lnL w="12700" cap="flat" cmpd="sng" algn="ctr">
                      <a:solidFill>
                        <a:sysClr val="window" lastClr="FFFFFF">
                          <a:lumMod val="85000"/>
                        </a:sys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pPr>
                      <a:r>
                        <a:rPr lang="en-US" sz="1200" b="0" noProof="0" dirty="0">
                          <a:solidFill>
                            <a:schemeClr val="tx1"/>
                          </a:solidFill>
                          <a:latin typeface="+mn-lt"/>
                        </a:rPr>
                        <a:t>Farid</a:t>
                      </a:r>
                      <a:r>
                        <a:rPr lang="en-US" sz="1200" b="0" baseline="0" noProof="0" dirty="0">
                          <a:solidFill>
                            <a:schemeClr val="tx1"/>
                          </a:solidFill>
                          <a:latin typeface="+mn-lt"/>
                        </a:rPr>
                        <a:t> Abushov</a:t>
                      </a:r>
                      <a:endParaRPr lang="en-US" sz="1200" b="0" noProof="0" dirty="0">
                        <a:solidFill>
                          <a:schemeClr val="tx1"/>
                        </a:solidFill>
                        <a:latin typeface="+mn-lt"/>
                      </a:endParaRPr>
                    </a:p>
                  </a:txBody>
                  <a:tcPr marL="108000" marR="108000" marT="0" marB="0" anchor="ctr">
                    <a:lnL w="12700" cap="flat" cmpd="sng" algn="ctr">
                      <a:no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pPr>
                      <a:r>
                        <a:rPr lang="en-US" sz="1200" b="1" noProof="0" dirty="0">
                          <a:solidFill>
                            <a:schemeClr val="tx1"/>
                          </a:solidFill>
                          <a:latin typeface="+mj-lt"/>
                        </a:rPr>
                        <a:t>Project Manager:</a:t>
                      </a:r>
                    </a:p>
                  </a:txBody>
                  <a:tcPr marL="108000" marR="108000" marT="0" marB="0" anchor="ctr">
                    <a:lnL w="12700" cap="flat" cmpd="sng" algn="ctr">
                      <a:solidFill>
                        <a:sysClr val="window" lastClr="FFFFFF">
                          <a:lumMod val="85000"/>
                        </a:sys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pPr>
                      <a:r>
                        <a:rPr lang="en-US" sz="1200" b="0" noProof="0" dirty="0">
                          <a:solidFill>
                            <a:schemeClr val="tx1"/>
                          </a:solidFill>
                          <a:latin typeface="+mn-lt"/>
                        </a:rPr>
                        <a:t>Ramin</a:t>
                      </a:r>
                      <a:r>
                        <a:rPr lang="en-US" sz="1200" b="0" baseline="0" noProof="0" dirty="0">
                          <a:solidFill>
                            <a:schemeClr val="tx1"/>
                          </a:solidFill>
                          <a:latin typeface="+mn-lt"/>
                        </a:rPr>
                        <a:t> </a:t>
                      </a:r>
                      <a:r>
                        <a:rPr lang="en-US" sz="1200" b="0" baseline="0" noProof="0" dirty="0" err="1">
                          <a:solidFill>
                            <a:schemeClr val="tx1"/>
                          </a:solidFill>
                          <a:latin typeface="+mn-lt"/>
                        </a:rPr>
                        <a:t>Usubov</a:t>
                      </a:r>
                      <a:endParaRPr lang="en-US" sz="1200" b="0" noProof="0" dirty="0">
                        <a:solidFill>
                          <a:schemeClr val="tx1"/>
                        </a:solidFill>
                        <a:latin typeface="+mn-lt"/>
                      </a:endParaRPr>
                    </a:p>
                  </a:txBody>
                  <a:tcPr marL="108000" marR="108000" marT="0" marB="0" anchor="ctr">
                    <a:lnL w="12700" cap="flat" cmpd="sng" algn="ctr">
                      <a:no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pPr>
                      <a:r>
                        <a:rPr lang="en-US" sz="1200" b="1" noProof="0" dirty="0">
                          <a:solidFill>
                            <a:schemeClr val="tx1"/>
                          </a:solidFill>
                          <a:latin typeface="+mj-lt"/>
                        </a:rPr>
                        <a:t>Project start/ end</a:t>
                      </a:r>
                      <a:r>
                        <a:rPr lang="en-US" sz="1200" b="1" baseline="0" noProof="0" dirty="0">
                          <a:solidFill>
                            <a:schemeClr val="tx1"/>
                          </a:solidFill>
                          <a:latin typeface="+mj-lt"/>
                        </a:rPr>
                        <a:t> dates</a:t>
                      </a:r>
                      <a:endParaRPr lang="en-US" sz="1200" b="1" noProof="0" dirty="0">
                        <a:solidFill>
                          <a:schemeClr val="tx1"/>
                        </a:solidFill>
                        <a:latin typeface="+mj-lt"/>
                      </a:endParaRPr>
                    </a:p>
                  </a:txBody>
                  <a:tcPr marL="108000" marR="108000" marT="0" marB="0" anchor="ctr">
                    <a:lnL w="12700" cap="flat" cmpd="sng" algn="ctr">
                      <a:solidFill>
                        <a:sysClr val="window" lastClr="FFFFFF">
                          <a:lumMod val="85000"/>
                        </a:sys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pPr>
                      <a:r>
                        <a:rPr lang="en-US" sz="1200" b="0" noProof="0" dirty="0">
                          <a:solidFill>
                            <a:schemeClr val="tx1"/>
                          </a:solidFill>
                          <a:latin typeface="+mn-lt"/>
                        </a:rPr>
                        <a:t>01.08.2019</a:t>
                      </a:r>
                      <a:r>
                        <a:rPr lang="en-US" sz="1200" b="0" baseline="0" noProof="0" dirty="0">
                          <a:solidFill>
                            <a:schemeClr val="tx1"/>
                          </a:solidFill>
                          <a:latin typeface="+mn-lt"/>
                        </a:rPr>
                        <a:t> / 01.10.2020</a:t>
                      </a:r>
                      <a:endParaRPr lang="en-US" sz="1200" b="0" noProof="0" dirty="0">
                        <a:solidFill>
                          <a:schemeClr val="tx1"/>
                        </a:solidFill>
                        <a:latin typeface="+mn-lt"/>
                      </a:endParaRPr>
                    </a:p>
                  </a:txBody>
                  <a:tcPr marL="108000" marR="108000" marT="0" marB="0" anchor="ctr">
                    <a:lnL w="12700" cap="flat" cmpd="sng" algn="ctr">
                      <a:no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69138335"/>
                  </a:ext>
                </a:extLst>
              </a:tr>
            </a:tbl>
          </a:graphicData>
        </a:graphic>
      </p:graphicFrame>
      <p:grpSp>
        <p:nvGrpSpPr>
          <p:cNvPr id="38" name="Gruppieren 1">
            <a:extLst>
              <a:ext uri="{FF2B5EF4-FFF2-40B4-BE49-F238E27FC236}">
                <a16:creationId xmlns:a16="http://schemas.microsoft.com/office/drawing/2014/main" id="{EF0FA5EC-7516-4E0C-A100-BC194ABFF52E}"/>
              </a:ext>
            </a:extLst>
          </p:cNvPr>
          <p:cNvGrpSpPr>
            <a:grpSpLocks noChangeAspect="1"/>
          </p:cNvGrpSpPr>
          <p:nvPr/>
        </p:nvGrpSpPr>
        <p:grpSpPr bwMode="gray">
          <a:xfrm rot="5400000">
            <a:off x="11050189" y="681582"/>
            <a:ext cx="797799" cy="273980"/>
            <a:chOff x="2407001" y="3022601"/>
            <a:chExt cx="797695" cy="273944"/>
          </a:xfrm>
        </p:grpSpPr>
        <p:sp>
          <p:nvSpPr>
            <p:cNvPr id="39" name="Freihandform: Form 12">
              <a:extLst>
                <a:ext uri="{FF2B5EF4-FFF2-40B4-BE49-F238E27FC236}">
                  <a16:creationId xmlns:a16="http://schemas.microsoft.com/office/drawing/2014/main" id="{ACBF7B18-D8A9-44B9-8608-073E31B43A8C}"/>
                </a:ext>
              </a:extLst>
            </p:cNvPr>
            <p:cNvSpPr>
              <a:spLocks noChangeAspect="1"/>
            </p:cNvSpPr>
            <p:nvPr/>
          </p:nvSpPr>
          <p:spPr bwMode="gray">
            <a:xfrm>
              <a:off x="2407001" y="3022601"/>
              <a:ext cx="797695" cy="273944"/>
            </a:xfrm>
            <a:custGeom>
              <a:avLst/>
              <a:gdLst>
                <a:gd name="connsiteX0" fmla="*/ 130938 w 797695"/>
                <a:gd name="connsiteY0" fmla="*/ 0 h 273944"/>
                <a:gd name="connsiteX1" fmla="*/ 136972 w 797695"/>
                <a:gd name="connsiteY1" fmla="*/ 0 h 273944"/>
                <a:gd name="connsiteX2" fmla="*/ 656874 w 797695"/>
                <a:gd name="connsiteY2" fmla="*/ 0 h 273944"/>
                <a:gd name="connsiteX3" fmla="*/ 656874 w 797695"/>
                <a:gd name="connsiteY3" fmla="*/ 777 h 273944"/>
                <a:gd name="connsiteX4" fmla="*/ 660723 w 797695"/>
                <a:gd name="connsiteY4" fmla="*/ 0 h 273944"/>
                <a:gd name="connsiteX5" fmla="*/ 797695 w 797695"/>
                <a:gd name="connsiteY5" fmla="*/ 136972 h 273944"/>
                <a:gd name="connsiteX6" fmla="*/ 660723 w 797695"/>
                <a:gd name="connsiteY6" fmla="*/ 273944 h 273944"/>
                <a:gd name="connsiteX7" fmla="*/ 656874 w 797695"/>
                <a:gd name="connsiteY7" fmla="*/ 273167 h 273944"/>
                <a:gd name="connsiteX8" fmla="*/ 656874 w 797695"/>
                <a:gd name="connsiteY8" fmla="*/ 273943 h 273944"/>
                <a:gd name="connsiteX9" fmla="*/ 136977 w 797695"/>
                <a:gd name="connsiteY9" fmla="*/ 273943 h 273944"/>
                <a:gd name="connsiteX10" fmla="*/ 136972 w 797695"/>
                <a:gd name="connsiteY10" fmla="*/ 273944 h 273944"/>
                <a:gd name="connsiteX11" fmla="*/ 136967 w 797695"/>
                <a:gd name="connsiteY11" fmla="*/ 273943 h 273944"/>
                <a:gd name="connsiteX12" fmla="*/ 130938 w 797695"/>
                <a:gd name="connsiteY12" fmla="*/ 273943 h 273944"/>
                <a:gd name="connsiteX13" fmla="*/ 130938 w 797695"/>
                <a:gd name="connsiteY13" fmla="*/ 272726 h 273944"/>
                <a:gd name="connsiteX14" fmla="*/ 83656 w 797695"/>
                <a:gd name="connsiteY14" fmla="*/ 263180 h 273944"/>
                <a:gd name="connsiteX15" fmla="*/ 0 w 797695"/>
                <a:gd name="connsiteY15" fmla="*/ 136972 h 273944"/>
                <a:gd name="connsiteX16" fmla="*/ 83656 w 797695"/>
                <a:gd name="connsiteY16" fmla="*/ 10764 h 273944"/>
                <a:gd name="connsiteX17" fmla="*/ 130938 w 797695"/>
                <a:gd name="connsiteY17" fmla="*/ 1218 h 273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97695" h="273944">
                  <a:moveTo>
                    <a:pt x="130938" y="0"/>
                  </a:moveTo>
                  <a:lnTo>
                    <a:pt x="136972" y="0"/>
                  </a:lnTo>
                  <a:lnTo>
                    <a:pt x="656874" y="0"/>
                  </a:lnTo>
                  <a:lnTo>
                    <a:pt x="656874" y="777"/>
                  </a:lnTo>
                  <a:lnTo>
                    <a:pt x="660723" y="0"/>
                  </a:lnTo>
                  <a:cubicBezTo>
                    <a:pt x="736371" y="0"/>
                    <a:pt x="797695" y="61324"/>
                    <a:pt x="797695" y="136972"/>
                  </a:cubicBezTo>
                  <a:cubicBezTo>
                    <a:pt x="797695" y="212620"/>
                    <a:pt x="736371" y="273944"/>
                    <a:pt x="660723" y="273944"/>
                  </a:cubicBezTo>
                  <a:lnTo>
                    <a:pt x="656874" y="273167"/>
                  </a:lnTo>
                  <a:lnTo>
                    <a:pt x="656874" y="273943"/>
                  </a:lnTo>
                  <a:lnTo>
                    <a:pt x="136977" y="273943"/>
                  </a:lnTo>
                  <a:lnTo>
                    <a:pt x="136972" y="273944"/>
                  </a:lnTo>
                  <a:lnTo>
                    <a:pt x="136967" y="273943"/>
                  </a:lnTo>
                  <a:lnTo>
                    <a:pt x="130938" y="273943"/>
                  </a:lnTo>
                  <a:lnTo>
                    <a:pt x="130938" y="272726"/>
                  </a:lnTo>
                  <a:lnTo>
                    <a:pt x="83656" y="263180"/>
                  </a:lnTo>
                  <a:cubicBezTo>
                    <a:pt x="34495" y="242387"/>
                    <a:pt x="0" y="193708"/>
                    <a:pt x="0" y="136972"/>
                  </a:cubicBezTo>
                  <a:cubicBezTo>
                    <a:pt x="0" y="80236"/>
                    <a:pt x="34495" y="31557"/>
                    <a:pt x="83656" y="10764"/>
                  </a:cubicBezTo>
                  <a:lnTo>
                    <a:pt x="130938" y="1218"/>
                  </a:lnTo>
                  <a:close/>
                </a:path>
              </a:pathLst>
            </a:custGeom>
            <a:solidFill>
              <a:sysClr val="windowText" lastClr="000000"/>
            </a:solidFill>
            <a:ln w="25400" cap="flat" cmpd="sng" algn="ctr">
              <a:noFill/>
              <a:prstDash val="solid"/>
            </a:ln>
            <a:effectLst/>
          </p:spPr>
          <p:txBody>
            <a:bodyPr wrap="square" lIns="36005" tIns="36005" rIns="36005" bIns="36005" rtlCol="0" anchor="ctr">
              <a:noAutofit/>
            </a:bodyPr>
            <a:lstStyle/>
            <a:p>
              <a:pPr marL="0" marR="0" lvl="0" indent="0" algn="ctr" defTabSz="914400" eaLnBrk="1" fontAlgn="auto" latinLnBrk="0" hangingPunct="1">
                <a:lnSpc>
                  <a:spcPct val="90000"/>
                </a:lnSpc>
                <a:spcBef>
                  <a:spcPts val="0"/>
                </a:spcBef>
                <a:spcAft>
                  <a:spcPts val="100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a:ea typeface="+mn-ea"/>
                <a:cs typeface="+mn-cs"/>
              </a:endParaRPr>
            </a:p>
          </p:txBody>
        </p:sp>
        <p:sp>
          <p:nvSpPr>
            <p:cNvPr id="40" name="Ellipse 13">
              <a:extLst>
                <a:ext uri="{FF2B5EF4-FFF2-40B4-BE49-F238E27FC236}">
                  <a16:creationId xmlns:a16="http://schemas.microsoft.com/office/drawing/2014/main" id="{4E251751-EC1E-47DB-88B6-34152356F091}"/>
                </a:ext>
              </a:extLst>
            </p:cNvPr>
            <p:cNvSpPr>
              <a:spLocks noChangeAspect="1"/>
            </p:cNvSpPr>
            <p:nvPr/>
          </p:nvSpPr>
          <p:spPr bwMode="gray">
            <a:xfrm>
              <a:off x="2989752" y="3081600"/>
              <a:ext cx="155945" cy="155945"/>
            </a:xfrm>
            <a:prstGeom prst="ellipse">
              <a:avLst/>
            </a:prstGeom>
            <a:solidFill>
              <a:srgbClr val="00B050"/>
            </a:solidFill>
            <a:ln w="25400" cap="flat" cmpd="sng" algn="ctr">
              <a:noFill/>
              <a:prstDash val="solid"/>
            </a:ln>
            <a:effectLst/>
          </p:spPr>
          <p:txBody>
            <a:bodyPr lIns="36005" tIns="36005" rIns="36005" bIns="36005" rtlCol="0" anchor="ctr"/>
            <a:lstStyle/>
            <a:p>
              <a:pPr marL="0" marR="0" lvl="0" indent="0" algn="ctr" defTabSz="914400" eaLnBrk="1" fontAlgn="auto" latinLnBrk="0" hangingPunct="1">
                <a:lnSpc>
                  <a:spcPct val="90000"/>
                </a:lnSpc>
                <a:spcBef>
                  <a:spcPts val="0"/>
                </a:spcBef>
                <a:spcAft>
                  <a:spcPts val="100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a:ea typeface="+mn-ea"/>
                <a:cs typeface="+mn-cs"/>
              </a:endParaRPr>
            </a:p>
          </p:txBody>
        </p:sp>
        <p:sp>
          <p:nvSpPr>
            <p:cNvPr id="41" name="Ellipse 14">
              <a:extLst>
                <a:ext uri="{FF2B5EF4-FFF2-40B4-BE49-F238E27FC236}">
                  <a16:creationId xmlns:a16="http://schemas.microsoft.com/office/drawing/2014/main" id="{B33A60F3-10E6-4932-867B-F60E421C472A}"/>
                </a:ext>
              </a:extLst>
            </p:cNvPr>
            <p:cNvSpPr>
              <a:spLocks noChangeAspect="1"/>
            </p:cNvSpPr>
            <p:nvPr/>
          </p:nvSpPr>
          <p:spPr bwMode="gray">
            <a:xfrm>
              <a:off x="2727876" y="3081600"/>
              <a:ext cx="155945" cy="155945"/>
            </a:xfrm>
            <a:prstGeom prst="ellipse">
              <a:avLst/>
            </a:prstGeom>
            <a:solidFill>
              <a:srgbClr val="D9D9D9"/>
            </a:solidFill>
            <a:ln w="25400" cap="flat" cmpd="sng" algn="ctr">
              <a:noFill/>
              <a:prstDash val="solid"/>
            </a:ln>
            <a:effectLst/>
          </p:spPr>
          <p:txBody>
            <a:bodyPr lIns="36005" tIns="36005" rIns="36005" bIns="36005" rtlCol="0" anchor="ctr"/>
            <a:lstStyle/>
            <a:p>
              <a:pPr marL="0" marR="0" lvl="0" indent="0" algn="ctr" defTabSz="914400" eaLnBrk="1" fontAlgn="auto" latinLnBrk="0" hangingPunct="1">
                <a:lnSpc>
                  <a:spcPct val="90000"/>
                </a:lnSpc>
                <a:spcBef>
                  <a:spcPts val="0"/>
                </a:spcBef>
                <a:spcAft>
                  <a:spcPts val="100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a:ea typeface="+mn-ea"/>
                <a:cs typeface="+mn-cs"/>
              </a:endParaRPr>
            </a:p>
          </p:txBody>
        </p:sp>
        <p:sp>
          <p:nvSpPr>
            <p:cNvPr id="42" name="Ellipse 15">
              <a:extLst>
                <a:ext uri="{FF2B5EF4-FFF2-40B4-BE49-F238E27FC236}">
                  <a16:creationId xmlns:a16="http://schemas.microsoft.com/office/drawing/2014/main" id="{1CCED2BA-1508-4BBD-93C0-C22D7B9DB37B}"/>
                </a:ext>
              </a:extLst>
            </p:cNvPr>
            <p:cNvSpPr>
              <a:spLocks noChangeAspect="1"/>
            </p:cNvSpPr>
            <p:nvPr/>
          </p:nvSpPr>
          <p:spPr bwMode="gray">
            <a:xfrm>
              <a:off x="2466000" y="3081600"/>
              <a:ext cx="155945" cy="155945"/>
            </a:xfrm>
            <a:prstGeom prst="ellipse">
              <a:avLst/>
            </a:prstGeom>
            <a:solidFill>
              <a:srgbClr val="D9D9D9"/>
            </a:solidFill>
            <a:ln w="25400" cap="flat" cmpd="sng" algn="ctr">
              <a:noFill/>
              <a:prstDash val="solid"/>
            </a:ln>
            <a:effectLst/>
          </p:spPr>
          <p:txBody>
            <a:bodyPr lIns="36005" tIns="36005" rIns="36005" bIns="36005" rtlCol="0" anchor="ctr"/>
            <a:lstStyle/>
            <a:p>
              <a:pPr marL="0" marR="0" lvl="0" indent="0" algn="ctr" defTabSz="914400" eaLnBrk="1" fontAlgn="auto" latinLnBrk="0" hangingPunct="1">
                <a:lnSpc>
                  <a:spcPct val="90000"/>
                </a:lnSpc>
                <a:spcBef>
                  <a:spcPts val="0"/>
                </a:spcBef>
                <a:spcAft>
                  <a:spcPts val="100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a:ea typeface="+mn-ea"/>
                <a:cs typeface="+mn-cs"/>
              </a:endParaRPr>
            </a:p>
          </p:txBody>
        </p:sp>
      </p:grpSp>
      <p:graphicFrame>
        <p:nvGraphicFramePr>
          <p:cNvPr id="44" name="Inhaltsplatzhalter 6">
            <a:extLst>
              <a:ext uri="{FF2B5EF4-FFF2-40B4-BE49-F238E27FC236}">
                <a16:creationId xmlns:a16="http://schemas.microsoft.com/office/drawing/2014/main" id="{5C759FE1-F8EE-4B48-8A39-56FBB83948A7}"/>
              </a:ext>
            </a:extLst>
          </p:cNvPr>
          <p:cNvGraphicFramePr>
            <a:graphicFrameLocks/>
          </p:cNvGraphicFramePr>
          <p:nvPr>
            <p:extLst>
              <p:ext uri="{D42A27DB-BD31-4B8C-83A1-F6EECF244321}">
                <p14:modId xmlns:p14="http://schemas.microsoft.com/office/powerpoint/2010/main" val="3873738213"/>
              </p:ext>
            </p:extLst>
          </p:nvPr>
        </p:nvGraphicFramePr>
        <p:xfrm>
          <a:off x="539749" y="2177651"/>
          <a:ext cx="8217098" cy="2257872"/>
        </p:xfrm>
        <a:graphic>
          <a:graphicData uri="http://schemas.openxmlformats.org/drawingml/2006/chart">
            <c:chart xmlns:c="http://schemas.openxmlformats.org/drawingml/2006/chart" xmlns:r="http://schemas.openxmlformats.org/officeDocument/2006/relationships" r:id="rId3"/>
          </a:graphicData>
        </a:graphic>
      </p:graphicFrame>
      <p:grpSp>
        <p:nvGrpSpPr>
          <p:cNvPr id="61" name="Gruppieren 31">
            <a:extLst>
              <a:ext uri="{FF2B5EF4-FFF2-40B4-BE49-F238E27FC236}">
                <a16:creationId xmlns:a16="http://schemas.microsoft.com/office/drawing/2014/main" id="{3F50C3D7-D29E-440D-A061-C2F204224DD5}"/>
              </a:ext>
            </a:extLst>
          </p:cNvPr>
          <p:cNvGrpSpPr>
            <a:grpSpLocks noChangeAspect="1"/>
          </p:cNvGrpSpPr>
          <p:nvPr/>
        </p:nvGrpSpPr>
        <p:grpSpPr bwMode="gray">
          <a:xfrm>
            <a:off x="9331617" y="2912687"/>
            <a:ext cx="2195454" cy="780936"/>
            <a:chOff x="3334918" y="2876444"/>
            <a:chExt cx="2195454" cy="780936"/>
          </a:xfrm>
        </p:grpSpPr>
        <p:grpSp>
          <p:nvGrpSpPr>
            <p:cNvPr id="66" name="Gruppieren 125">
              <a:extLst>
                <a:ext uri="{FF2B5EF4-FFF2-40B4-BE49-F238E27FC236}">
                  <a16:creationId xmlns:a16="http://schemas.microsoft.com/office/drawing/2014/main" id="{97F17658-1A32-45AD-BEB3-3B654A00D851}"/>
                </a:ext>
              </a:extLst>
            </p:cNvPr>
            <p:cNvGrpSpPr>
              <a:grpSpLocks noChangeAspect="1"/>
            </p:cNvGrpSpPr>
            <p:nvPr/>
          </p:nvGrpSpPr>
          <p:grpSpPr bwMode="gray">
            <a:xfrm>
              <a:off x="3334918" y="2876444"/>
              <a:ext cx="730071" cy="780936"/>
              <a:chOff x="17682888" y="3925377"/>
              <a:chExt cx="993677" cy="1062908"/>
            </a:xfrm>
          </p:grpSpPr>
          <p:sp>
            <p:nvSpPr>
              <p:cNvPr id="67" name="Freihandform: Form 126">
                <a:extLst>
                  <a:ext uri="{FF2B5EF4-FFF2-40B4-BE49-F238E27FC236}">
                    <a16:creationId xmlns:a16="http://schemas.microsoft.com/office/drawing/2014/main" id="{E09084AE-C87B-4876-A9DB-8D63494962EF}"/>
                  </a:ext>
                </a:extLst>
              </p:cNvPr>
              <p:cNvSpPr/>
              <p:nvPr/>
            </p:nvSpPr>
            <p:spPr bwMode="gray">
              <a:xfrm>
                <a:off x="17757821" y="4141216"/>
                <a:ext cx="847069" cy="847069"/>
              </a:xfrm>
              <a:custGeom>
                <a:avLst/>
                <a:gdLst>
                  <a:gd name="connsiteX0" fmla="*/ 829557 w 847068"/>
                  <a:gd name="connsiteY0" fmla="*/ 423942 h 847068"/>
                  <a:gd name="connsiteX1" fmla="*/ 423942 w 847068"/>
                  <a:gd name="connsiteY1" fmla="*/ 18326 h 847068"/>
                  <a:gd name="connsiteX2" fmla="*/ 18326 w 847068"/>
                  <a:gd name="connsiteY2" fmla="*/ 423942 h 847068"/>
                  <a:gd name="connsiteX3" fmla="*/ 423942 w 847068"/>
                  <a:gd name="connsiteY3" fmla="*/ 829557 h 847068"/>
                  <a:gd name="connsiteX4" fmla="*/ 829557 w 847068"/>
                  <a:gd name="connsiteY4" fmla="*/ 423942 h 847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068" h="847068">
                    <a:moveTo>
                      <a:pt x="829557" y="423942"/>
                    </a:moveTo>
                    <a:cubicBezTo>
                      <a:pt x="829557" y="199957"/>
                      <a:pt x="647926" y="18326"/>
                      <a:pt x="423942" y="18326"/>
                    </a:cubicBezTo>
                    <a:cubicBezTo>
                      <a:pt x="199957" y="18326"/>
                      <a:pt x="18326" y="199957"/>
                      <a:pt x="18326" y="423942"/>
                    </a:cubicBezTo>
                    <a:cubicBezTo>
                      <a:pt x="18326" y="647926"/>
                      <a:pt x="199957" y="829557"/>
                      <a:pt x="423942" y="829557"/>
                    </a:cubicBezTo>
                    <a:cubicBezTo>
                      <a:pt x="647926" y="829557"/>
                      <a:pt x="829557" y="647926"/>
                      <a:pt x="829557" y="423942"/>
                    </a:cubicBezTo>
                    <a:close/>
                  </a:path>
                </a:pathLst>
              </a:custGeom>
              <a:noFill/>
              <a:ln w="25400" cap="rnd">
                <a:solidFill>
                  <a:srgbClr val="FF6011"/>
                </a:solidFill>
                <a:prstDash val="solid"/>
                <a:miter/>
              </a:ln>
            </p:spPr>
            <p:txBody>
              <a:bodyPr rtlCol="0" anchor="ctr"/>
              <a:lstStyle/>
              <a:p>
                <a:endParaRPr lang="en-US" dirty="0"/>
              </a:p>
            </p:txBody>
          </p:sp>
          <p:sp>
            <p:nvSpPr>
              <p:cNvPr id="68" name="Freihandform: Form 127">
                <a:extLst>
                  <a:ext uri="{FF2B5EF4-FFF2-40B4-BE49-F238E27FC236}">
                    <a16:creationId xmlns:a16="http://schemas.microsoft.com/office/drawing/2014/main" id="{5C606101-9679-4E4B-965E-CE1F7343983D}"/>
                  </a:ext>
                </a:extLst>
              </p:cNvPr>
              <p:cNvSpPr/>
              <p:nvPr/>
            </p:nvSpPr>
            <p:spPr bwMode="gray">
              <a:xfrm>
                <a:off x="17682888" y="4066283"/>
                <a:ext cx="993677" cy="513128"/>
              </a:xfrm>
              <a:custGeom>
                <a:avLst/>
                <a:gdLst>
                  <a:gd name="connsiteX0" fmla="*/ 979423 w 993676"/>
                  <a:gd name="connsiteY0" fmla="*/ 498875 h 513128"/>
                  <a:gd name="connsiteX1" fmla="*/ 498875 w 993676"/>
                  <a:gd name="connsiteY1" fmla="*/ 18326 h 513128"/>
                  <a:gd name="connsiteX2" fmla="*/ 18326 w 993676"/>
                  <a:gd name="connsiteY2" fmla="*/ 498875 h 513128"/>
                </a:gdLst>
                <a:ahLst/>
                <a:cxnLst>
                  <a:cxn ang="0">
                    <a:pos x="connsiteX0" y="connsiteY0"/>
                  </a:cxn>
                  <a:cxn ang="0">
                    <a:pos x="connsiteX1" y="connsiteY1"/>
                  </a:cxn>
                  <a:cxn ang="0">
                    <a:pos x="connsiteX2" y="connsiteY2"/>
                  </a:cxn>
                </a:cxnLst>
                <a:rect l="l" t="t" r="r" b="b"/>
                <a:pathLst>
                  <a:path w="993676" h="513128">
                    <a:moveTo>
                      <a:pt x="979423" y="498875"/>
                    </a:moveTo>
                    <a:cubicBezTo>
                      <a:pt x="979423" y="233351"/>
                      <a:pt x="764398" y="18326"/>
                      <a:pt x="498875" y="18326"/>
                    </a:cubicBezTo>
                    <a:cubicBezTo>
                      <a:pt x="233351" y="18326"/>
                      <a:pt x="18326" y="233351"/>
                      <a:pt x="18326" y="498875"/>
                    </a:cubicBezTo>
                  </a:path>
                </a:pathLst>
              </a:custGeom>
              <a:noFill/>
              <a:ln w="25400" cap="rnd">
                <a:solidFill>
                  <a:srgbClr val="FF6011"/>
                </a:solidFill>
                <a:prstDash val="solid"/>
                <a:miter/>
              </a:ln>
            </p:spPr>
            <p:txBody>
              <a:bodyPr rtlCol="0" anchor="ctr"/>
              <a:lstStyle/>
              <a:p>
                <a:endParaRPr lang="en-US" dirty="0"/>
              </a:p>
            </p:txBody>
          </p:sp>
          <p:sp>
            <p:nvSpPr>
              <p:cNvPr id="69" name="Freihandform: Form 128">
                <a:extLst>
                  <a:ext uri="{FF2B5EF4-FFF2-40B4-BE49-F238E27FC236}">
                    <a16:creationId xmlns:a16="http://schemas.microsoft.com/office/drawing/2014/main" id="{AC89865C-EE7C-422B-8B63-A26DB3913B3C}"/>
                  </a:ext>
                </a:extLst>
              </p:cNvPr>
              <p:cNvSpPr/>
              <p:nvPr/>
            </p:nvSpPr>
            <p:spPr bwMode="gray">
              <a:xfrm>
                <a:off x="18087689" y="3981576"/>
                <a:ext cx="187333" cy="114029"/>
              </a:xfrm>
              <a:custGeom>
                <a:avLst/>
                <a:gdLst>
                  <a:gd name="connsiteX0" fmla="*/ 18326 w 187332"/>
                  <a:gd name="connsiteY0" fmla="*/ 101404 h 114028"/>
                  <a:gd name="connsiteX1" fmla="*/ 18326 w 187332"/>
                  <a:gd name="connsiteY1" fmla="*/ 49277 h 114028"/>
                  <a:gd name="connsiteX2" fmla="*/ 49277 w 187332"/>
                  <a:gd name="connsiteY2" fmla="*/ 18326 h 114028"/>
                  <a:gd name="connsiteX3" fmla="*/ 138870 w 187332"/>
                  <a:gd name="connsiteY3" fmla="*/ 18326 h 114028"/>
                  <a:gd name="connsiteX4" fmla="*/ 169821 w 187332"/>
                  <a:gd name="connsiteY4" fmla="*/ 49277 h 114028"/>
                  <a:gd name="connsiteX5" fmla="*/ 169821 w 187332"/>
                  <a:gd name="connsiteY5" fmla="*/ 101404 h 114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332" h="114028">
                    <a:moveTo>
                      <a:pt x="18326" y="101404"/>
                    </a:moveTo>
                    <a:lnTo>
                      <a:pt x="18326" y="49277"/>
                    </a:lnTo>
                    <a:cubicBezTo>
                      <a:pt x="18326" y="32172"/>
                      <a:pt x="32172" y="18326"/>
                      <a:pt x="49277" y="18326"/>
                    </a:cubicBezTo>
                    <a:lnTo>
                      <a:pt x="138870" y="18326"/>
                    </a:lnTo>
                    <a:cubicBezTo>
                      <a:pt x="155975" y="18326"/>
                      <a:pt x="169821" y="32172"/>
                      <a:pt x="169821" y="49277"/>
                    </a:cubicBezTo>
                    <a:lnTo>
                      <a:pt x="169821" y="101404"/>
                    </a:lnTo>
                  </a:path>
                </a:pathLst>
              </a:custGeom>
              <a:noFill/>
              <a:ln w="25400" cap="flat">
                <a:solidFill>
                  <a:srgbClr val="FF6011"/>
                </a:solidFill>
                <a:prstDash val="solid"/>
                <a:miter/>
              </a:ln>
            </p:spPr>
            <p:txBody>
              <a:bodyPr rtlCol="0" anchor="ctr"/>
              <a:lstStyle/>
              <a:p>
                <a:endParaRPr lang="en-US" dirty="0"/>
              </a:p>
            </p:txBody>
          </p:sp>
          <p:sp>
            <p:nvSpPr>
              <p:cNvPr id="70" name="Freihandform: Form 129">
                <a:extLst>
                  <a:ext uri="{FF2B5EF4-FFF2-40B4-BE49-F238E27FC236}">
                    <a16:creationId xmlns:a16="http://schemas.microsoft.com/office/drawing/2014/main" id="{991EC007-72C5-4197-88CE-38DE97DCA55C}"/>
                  </a:ext>
                </a:extLst>
              </p:cNvPr>
              <p:cNvSpPr/>
              <p:nvPr/>
            </p:nvSpPr>
            <p:spPr bwMode="gray">
              <a:xfrm>
                <a:off x="18503079" y="4130628"/>
                <a:ext cx="105884" cy="105884"/>
              </a:xfrm>
              <a:custGeom>
                <a:avLst/>
                <a:gdLst>
                  <a:gd name="connsiteX0" fmla="*/ 18326 w 105883"/>
                  <a:gd name="connsiteY0" fmla="*/ 94888 h 105883"/>
                  <a:gd name="connsiteX1" fmla="*/ 94888 w 105883"/>
                  <a:gd name="connsiteY1" fmla="*/ 18326 h 105883"/>
                </a:gdLst>
                <a:ahLst/>
                <a:cxnLst>
                  <a:cxn ang="0">
                    <a:pos x="connsiteX0" y="connsiteY0"/>
                  </a:cxn>
                  <a:cxn ang="0">
                    <a:pos x="connsiteX1" y="connsiteY1"/>
                  </a:cxn>
                </a:cxnLst>
                <a:rect l="l" t="t" r="r" b="b"/>
                <a:pathLst>
                  <a:path w="105883" h="105883">
                    <a:moveTo>
                      <a:pt x="18326" y="94888"/>
                    </a:moveTo>
                    <a:lnTo>
                      <a:pt x="94888" y="18326"/>
                    </a:lnTo>
                  </a:path>
                </a:pathLst>
              </a:custGeom>
              <a:ln w="25400" cap="flat">
                <a:solidFill>
                  <a:srgbClr val="FF6011"/>
                </a:solidFill>
                <a:prstDash val="solid"/>
                <a:miter/>
              </a:ln>
            </p:spPr>
            <p:txBody>
              <a:bodyPr rtlCol="0" anchor="ctr"/>
              <a:lstStyle/>
              <a:p>
                <a:endParaRPr lang="en-US" dirty="0"/>
              </a:p>
            </p:txBody>
          </p:sp>
          <p:sp>
            <p:nvSpPr>
              <p:cNvPr id="71" name="Freihandform: Form 130">
                <a:extLst>
                  <a:ext uri="{FF2B5EF4-FFF2-40B4-BE49-F238E27FC236}">
                    <a16:creationId xmlns:a16="http://schemas.microsoft.com/office/drawing/2014/main" id="{4ACBFEE4-1769-472E-9972-3FD53AA5B637}"/>
                  </a:ext>
                </a:extLst>
              </p:cNvPr>
              <p:cNvSpPr/>
              <p:nvPr/>
            </p:nvSpPr>
            <p:spPr bwMode="gray">
              <a:xfrm>
                <a:off x="18539731" y="4091533"/>
                <a:ext cx="114028" cy="114029"/>
              </a:xfrm>
              <a:custGeom>
                <a:avLst/>
                <a:gdLst>
                  <a:gd name="connsiteX0" fmla="*/ 18326 w 114028"/>
                  <a:gd name="connsiteY0" fmla="*/ 18326 h 114028"/>
                  <a:gd name="connsiteX1" fmla="*/ 98146 w 114028"/>
                  <a:gd name="connsiteY1" fmla="*/ 97331 h 114028"/>
                </a:gdLst>
                <a:ahLst/>
                <a:cxnLst>
                  <a:cxn ang="0">
                    <a:pos x="connsiteX0" y="connsiteY0"/>
                  </a:cxn>
                  <a:cxn ang="0">
                    <a:pos x="connsiteX1" y="connsiteY1"/>
                  </a:cxn>
                </a:cxnLst>
                <a:rect l="l" t="t" r="r" b="b"/>
                <a:pathLst>
                  <a:path w="114028" h="114028">
                    <a:moveTo>
                      <a:pt x="18326" y="18326"/>
                    </a:moveTo>
                    <a:lnTo>
                      <a:pt x="98146" y="97331"/>
                    </a:lnTo>
                  </a:path>
                </a:pathLst>
              </a:custGeom>
              <a:ln w="25400" cap="rnd">
                <a:solidFill>
                  <a:srgbClr val="FF6011"/>
                </a:solidFill>
                <a:prstDash val="solid"/>
                <a:miter/>
              </a:ln>
            </p:spPr>
            <p:txBody>
              <a:bodyPr rtlCol="0" anchor="ctr"/>
              <a:lstStyle/>
              <a:p>
                <a:endParaRPr lang="en-US" dirty="0"/>
              </a:p>
            </p:txBody>
          </p:sp>
          <p:sp>
            <p:nvSpPr>
              <p:cNvPr id="72" name="Freihandform: Form 131">
                <a:extLst>
                  <a:ext uri="{FF2B5EF4-FFF2-40B4-BE49-F238E27FC236}">
                    <a16:creationId xmlns:a16="http://schemas.microsoft.com/office/drawing/2014/main" id="{08B9C641-9C7B-4FB3-949C-D0F26681C5C9}"/>
                  </a:ext>
                </a:extLst>
              </p:cNvPr>
              <p:cNvSpPr/>
              <p:nvPr/>
            </p:nvSpPr>
            <p:spPr bwMode="gray">
              <a:xfrm>
                <a:off x="17747233" y="4130628"/>
                <a:ext cx="105884" cy="105884"/>
              </a:xfrm>
              <a:custGeom>
                <a:avLst/>
                <a:gdLst>
                  <a:gd name="connsiteX0" fmla="*/ 94888 w 105883"/>
                  <a:gd name="connsiteY0" fmla="*/ 94888 h 105883"/>
                  <a:gd name="connsiteX1" fmla="*/ 18326 w 105883"/>
                  <a:gd name="connsiteY1" fmla="*/ 18326 h 105883"/>
                </a:gdLst>
                <a:ahLst/>
                <a:cxnLst>
                  <a:cxn ang="0">
                    <a:pos x="connsiteX0" y="connsiteY0"/>
                  </a:cxn>
                  <a:cxn ang="0">
                    <a:pos x="connsiteX1" y="connsiteY1"/>
                  </a:cxn>
                </a:cxnLst>
                <a:rect l="l" t="t" r="r" b="b"/>
                <a:pathLst>
                  <a:path w="105883" h="105883">
                    <a:moveTo>
                      <a:pt x="94888" y="94888"/>
                    </a:moveTo>
                    <a:lnTo>
                      <a:pt x="18326" y="18326"/>
                    </a:lnTo>
                  </a:path>
                </a:pathLst>
              </a:custGeom>
              <a:ln w="25400" cap="flat">
                <a:solidFill>
                  <a:srgbClr val="FF6011"/>
                </a:solidFill>
                <a:prstDash val="solid"/>
                <a:miter/>
              </a:ln>
            </p:spPr>
            <p:txBody>
              <a:bodyPr rtlCol="0" anchor="ctr"/>
              <a:lstStyle/>
              <a:p>
                <a:endParaRPr lang="en-US" dirty="0"/>
              </a:p>
            </p:txBody>
          </p:sp>
          <p:sp>
            <p:nvSpPr>
              <p:cNvPr id="73" name="Freihandform: Form 132">
                <a:extLst>
                  <a:ext uri="{FF2B5EF4-FFF2-40B4-BE49-F238E27FC236}">
                    <a16:creationId xmlns:a16="http://schemas.microsoft.com/office/drawing/2014/main" id="{58D0C4FE-7E81-4796-A4C1-2B9B73A14BC1}"/>
                  </a:ext>
                </a:extLst>
              </p:cNvPr>
              <p:cNvSpPr/>
              <p:nvPr/>
            </p:nvSpPr>
            <p:spPr bwMode="gray">
              <a:xfrm>
                <a:off x="17707323" y="4091533"/>
                <a:ext cx="114028" cy="114029"/>
              </a:xfrm>
              <a:custGeom>
                <a:avLst/>
                <a:gdLst>
                  <a:gd name="connsiteX0" fmla="*/ 98146 w 114028"/>
                  <a:gd name="connsiteY0" fmla="*/ 18326 h 114028"/>
                  <a:gd name="connsiteX1" fmla="*/ 18326 w 114028"/>
                  <a:gd name="connsiteY1" fmla="*/ 97331 h 114028"/>
                </a:gdLst>
                <a:ahLst/>
                <a:cxnLst>
                  <a:cxn ang="0">
                    <a:pos x="connsiteX0" y="connsiteY0"/>
                  </a:cxn>
                  <a:cxn ang="0">
                    <a:pos x="connsiteX1" y="connsiteY1"/>
                  </a:cxn>
                </a:cxnLst>
                <a:rect l="l" t="t" r="r" b="b"/>
                <a:pathLst>
                  <a:path w="114028" h="114028">
                    <a:moveTo>
                      <a:pt x="98146" y="18326"/>
                    </a:moveTo>
                    <a:lnTo>
                      <a:pt x="18326" y="97331"/>
                    </a:lnTo>
                  </a:path>
                </a:pathLst>
              </a:custGeom>
              <a:ln w="25400" cap="rnd">
                <a:solidFill>
                  <a:srgbClr val="FF6011"/>
                </a:solidFill>
                <a:prstDash val="solid"/>
                <a:miter/>
              </a:ln>
            </p:spPr>
            <p:txBody>
              <a:bodyPr rtlCol="0" anchor="ctr"/>
              <a:lstStyle/>
              <a:p>
                <a:endParaRPr lang="en-US" dirty="0"/>
              </a:p>
            </p:txBody>
          </p:sp>
          <p:sp>
            <p:nvSpPr>
              <p:cNvPr id="74" name="Freihandform: Form 133">
                <a:extLst>
                  <a:ext uri="{FF2B5EF4-FFF2-40B4-BE49-F238E27FC236}">
                    <a16:creationId xmlns:a16="http://schemas.microsoft.com/office/drawing/2014/main" id="{82DD2F85-3D00-4B85-957F-75E2B40E02A4}"/>
                  </a:ext>
                </a:extLst>
              </p:cNvPr>
              <p:cNvSpPr/>
              <p:nvPr/>
            </p:nvSpPr>
            <p:spPr bwMode="gray">
              <a:xfrm>
                <a:off x="18059997" y="3925377"/>
                <a:ext cx="236202" cy="32580"/>
              </a:xfrm>
              <a:custGeom>
                <a:avLst/>
                <a:gdLst>
                  <a:gd name="connsiteX0" fmla="*/ 18326 w 236201"/>
                  <a:gd name="connsiteY0" fmla="*/ 18326 h 32579"/>
                  <a:gd name="connsiteX1" fmla="*/ 225206 w 236201"/>
                  <a:gd name="connsiteY1" fmla="*/ 18326 h 32579"/>
                </a:gdLst>
                <a:ahLst/>
                <a:cxnLst>
                  <a:cxn ang="0">
                    <a:pos x="connsiteX0" y="connsiteY0"/>
                  </a:cxn>
                  <a:cxn ang="0">
                    <a:pos x="connsiteX1" y="connsiteY1"/>
                  </a:cxn>
                </a:cxnLst>
                <a:rect l="l" t="t" r="r" b="b"/>
                <a:pathLst>
                  <a:path w="236201" h="32579">
                    <a:moveTo>
                      <a:pt x="18326" y="18326"/>
                    </a:moveTo>
                    <a:lnTo>
                      <a:pt x="225206" y="18326"/>
                    </a:lnTo>
                  </a:path>
                </a:pathLst>
              </a:custGeom>
              <a:ln w="25400" cap="rnd">
                <a:solidFill>
                  <a:srgbClr val="FF6011"/>
                </a:solidFill>
                <a:prstDash val="solid"/>
                <a:miter/>
              </a:ln>
            </p:spPr>
            <p:txBody>
              <a:bodyPr rtlCol="0" anchor="ctr"/>
              <a:lstStyle/>
              <a:p>
                <a:endParaRPr lang="en-US" dirty="0"/>
              </a:p>
            </p:txBody>
          </p:sp>
          <p:sp>
            <p:nvSpPr>
              <p:cNvPr id="75" name="Freihandform: Form 134">
                <a:extLst>
                  <a:ext uri="{FF2B5EF4-FFF2-40B4-BE49-F238E27FC236}">
                    <a16:creationId xmlns:a16="http://schemas.microsoft.com/office/drawing/2014/main" id="{746EEE6F-9D78-41E5-8A55-D8C446C1ABA2}"/>
                  </a:ext>
                </a:extLst>
              </p:cNvPr>
              <p:cNvSpPr/>
              <p:nvPr/>
            </p:nvSpPr>
            <p:spPr bwMode="gray">
              <a:xfrm>
                <a:off x="18112939" y="4496334"/>
                <a:ext cx="130318" cy="130318"/>
              </a:xfrm>
              <a:custGeom>
                <a:avLst/>
                <a:gdLst>
                  <a:gd name="connsiteX0" fmla="*/ 119323 w 130318"/>
                  <a:gd name="connsiteY0" fmla="*/ 68824 h 130318"/>
                  <a:gd name="connsiteX1" fmla="*/ 68824 w 130318"/>
                  <a:gd name="connsiteY1" fmla="*/ 18326 h 130318"/>
                  <a:gd name="connsiteX2" fmla="*/ 18326 w 130318"/>
                  <a:gd name="connsiteY2" fmla="*/ 68824 h 130318"/>
                  <a:gd name="connsiteX3" fmla="*/ 68824 w 130318"/>
                  <a:gd name="connsiteY3" fmla="*/ 119323 h 130318"/>
                  <a:gd name="connsiteX4" fmla="*/ 119323 w 130318"/>
                  <a:gd name="connsiteY4" fmla="*/ 68824 h 130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18" h="130318">
                    <a:moveTo>
                      <a:pt x="119323" y="68824"/>
                    </a:moveTo>
                    <a:cubicBezTo>
                      <a:pt x="119323" y="41132"/>
                      <a:pt x="96517" y="18326"/>
                      <a:pt x="68824" y="18326"/>
                    </a:cubicBezTo>
                    <a:cubicBezTo>
                      <a:pt x="41132" y="18326"/>
                      <a:pt x="18326" y="41132"/>
                      <a:pt x="18326" y="68824"/>
                    </a:cubicBezTo>
                    <a:cubicBezTo>
                      <a:pt x="18326" y="96517"/>
                      <a:pt x="41132" y="119323"/>
                      <a:pt x="68824" y="119323"/>
                    </a:cubicBezTo>
                    <a:cubicBezTo>
                      <a:pt x="96517" y="119323"/>
                      <a:pt x="119323" y="96517"/>
                      <a:pt x="119323" y="68824"/>
                    </a:cubicBezTo>
                    <a:close/>
                  </a:path>
                </a:pathLst>
              </a:custGeom>
              <a:noFill/>
              <a:ln w="25400" cap="rnd">
                <a:solidFill>
                  <a:srgbClr val="FF6011"/>
                </a:solidFill>
                <a:prstDash val="solid"/>
                <a:miter/>
              </a:ln>
            </p:spPr>
            <p:txBody>
              <a:bodyPr rtlCol="0" anchor="ctr"/>
              <a:lstStyle/>
              <a:p>
                <a:endParaRPr lang="en-US" dirty="0"/>
              </a:p>
            </p:txBody>
          </p:sp>
          <p:sp>
            <p:nvSpPr>
              <p:cNvPr id="76" name="Freihandform: Form 135">
                <a:extLst>
                  <a:ext uri="{FF2B5EF4-FFF2-40B4-BE49-F238E27FC236}">
                    <a16:creationId xmlns:a16="http://schemas.microsoft.com/office/drawing/2014/main" id="{7349AC9F-0A10-4559-B754-605F4194E328}"/>
                  </a:ext>
                </a:extLst>
              </p:cNvPr>
              <p:cNvSpPr/>
              <p:nvPr/>
            </p:nvSpPr>
            <p:spPr bwMode="gray">
              <a:xfrm>
                <a:off x="18174025" y="4275607"/>
                <a:ext cx="8145" cy="8145"/>
              </a:xfrm>
              <a:custGeom>
                <a:avLst/>
                <a:gdLst>
                  <a:gd name="connsiteX0" fmla="*/ 8552 w 8144"/>
                  <a:gd name="connsiteY0" fmla="*/ 6109 h 8144"/>
                  <a:gd name="connsiteX1" fmla="*/ 7738 w 8144"/>
                  <a:gd name="connsiteY1" fmla="*/ 6109 h 8144"/>
                  <a:gd name="connsiteX2" fmla="*/ 6109 w 8144"/>
                  <a:gd name="connsiteY2" fmla="*/ 6109 h 8144"/>
                  <a:gd name="connsiteX3" fmla="*/ 6109 w 8144"/>
                  <a:gd name="connsiteY3" fmla="*/ 6109 h 8144"/>
                  <a:gd name="connsiteX4" fmla="*/ 8552 w 8144"/>
                  <a:gd name="connsiteY4" fmla="*/ 6109 h 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 h="8144">
                    <a:moveTo>
                      <a:pt x="8552" y="6109"/>
                    </a:moveTo>
                    <a:cubicBezTo>
                      <a:pt x="8552" y="6109"/>
                      <a:pt x="7738" y="6109"/>
                      <a:pt x="7738" y="6109"/>
                    </a:cubicBezTo>
                    <a:cubicBezTo>
                      <a:pt x="6923" y="6109"/>
                      <a:pt x="6923" y="6109"/>
                      <a:pt x="6109" y="6109"/>
                    </a:cubicBezTo>
                    <a:lnTo>
                      <a:pt x="6109" y="6109"/>
                    </a:lnTo>
                    <a:lnTo>
                      <a:pt x="8552" y="6109"/>
                    </a:lnTo>
                    <a:close/>
                  </a:path>
                </a:pathLst>
              </a:custGeom>
              <a:solidFill>
                <a:srgbClr val="37B4CF"/>
              </a:solidFill>
              <a:ln w="25400" cap="flat">
                <a:solidFill>
                  <a:srgbClr val="FF6011"/>
                </a:solidFill>
                <a:prstDash val="solid"/>
                <a:miter/>
              </a:ln>
            </p:spPr>
            <p:txBody>
              <a:bodyPr rtlCol="0" anchor="ctr"/>
              <a:lstStyle/>
              <a:p>
                <a:endParaRPr lang="en-US" dirty="0"/>
              </a:p>
            </p:txBody>
          </p:sp>
          <p:sp>
            <p:nvSpPr>
              <p:cNvPr id="77" name="Freihandform: Form 136">
                <a:extLst>
                  <a:ext uri="{FF2B5EF4-FFF2-40B4-BE49-F238E27FC236}">
                    <a16:creationId xmlns:a16="http://schemas.microsoft.com/office/drawing/2014/main" id="{E42B5783-647A-4A5B-BD7B-51D6211D314F}"/>
                  </a:ext>
                </a:extLst>
              </p:cNvPr>
              <p:cNvSpPr/>
              <p:nvPr/>
            </p:nvSpPr>
            <p:spPr bwMode="gray">
              <a:xfrm>
                <a:off x="17879995" y="4270720"/>
                <a:ext cx="602722" cy="594577"/>
              </a:xfrm>
              <a:custGeom>
                <a:avLst/>
                <a:gdLst>
                  <a:gd name="connsiteX0" fmla="*/ 18326 w 602722"/>
                  <a:gd name="connsiteY0" fmla="*/ 292809 h 594577"/>
                  <a:gd name="connsiteX1" fmla="*/ 18326 w 602722"/>
                  <a:gd name="connsiteY1" fmla="*/ 294438 h 594577"/>
                  <a:gd name="connsiteX2" fmla="*/ 301768 w 602722"/>
                  <a:gd name="connsiteY2" fmla="*/ 577880 h 594577"/>
                  <a:gd name="connsiteX3" fmla="*/ 471182 w 602722"/>
                  <a:gd name="connsiteY3" fmla="*/ 521680 h 594577"/>
                  <a:gd name="connsiteX4" fmla="*/ 492359 w 602722"/>
                  <a:gd name="connsiteY4" fmla="*/ 504576 h 594577"/>
                  <a:gd name="connsiteX5" fmla="*/ 502133 w 602722"/>
                  <a:gd name="connsiteY5" fmla="*/ 494802 h 594577"/>
                  <a:gd name="connsiteX6" fmla="*/ 551002 w 602722"/>
                  <a:gd name="connsiteY6" fmla="*/ 429643 h 594577"/>
                  <a:gd name="connsiteX7" fmla="*/ 557518 w 602722"/>
                  <a:gd name="connsiteY7" fmla="*/ 417426 h 594577"/>
                  <a:gd name="connsiteX8" fmla="*/ 585211 w 602722"/>
                  <a:gd name="connsiteY8" fmla="*/ 294438 h 594577"/>
                  <a:gd name="connsiteX9" fmla="*/ 368556 w 602722"/>
                  <a:gd name="connsiteY9" fmla="*/ 18326 h 594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2722" h="594577">
                    <a:moveTo>
                      <a:pt x="18326" y="292809"/>
                    </a:moveTo>
                    <a:cubicBezTo>
                      <a:pt x="18326" y="293623"/>
                      <a:pt x="18326" y="293623"/>
                      <a:pt x="18326" y="294438"/>
                    </a:cubicBezTo>
                    <a:cubicBezTo>
                      <a:pt x="18326" y="450820"/>
                      <a:pt x="145386" y="577880"/>
                      <a:pt x="301768" y="577880"/>
                    </a:cubicBezTo>
                    <a:cubicBezTo>
                      <a:pt x="365298" y="577880"/>
                      <a:pt x="423942" y="556703"/>
                      <a:pt x="471182" y="521680"/>
                    </a:cubicBezTo>
                    <a:cubicBezTo>
                      <a:pt x="478512" y="515979"/>
                      <a:pt x="485843" y="510278"/>
                      <a:pt x="492359" y="504576"/>
                    </a:cubicBezTo>
                    <a:cubicBezTo>
                      <a:pt x="495617" y="501318"/>
                      <a:pt x="498875" y="498060"/>
                      <a:pt x="502133" y="494802"/>
                    </a:cubicBezTo>
                    <a:cubicBezTo>
                      <a:pt x="521680" y="475254"/>
                      <a:pt x="537970" y="453263"/>
                      <a:pt x="551002" y="429643"/>
                    </a:cubicBezTo>
                    <a:cubicBezTo>
                      <a:pt x="553445" y="425571"/>
                      <a:pt x="555074" y="421498"/>
                      <a:pt x="557518" y="417426"/>
                    </a:cubicBezTo>
                    <a:cubicBezTo>
                      <a:pt x="575437" y="379959"/>
                      <a:pt x="585211" y="338420"/>
                      <a:pt x="585211" y="294438"/>
                    </a:cubicBezTo>
                    <a:cubicBezTo>
                      <a:pt x="585211" y="160862"/>
                      <a:pt x="492359" y="48462"/>
                      <a:pt x="368556" y="18326"/>
                    </a:cubicBezTo>
                  </a:path>
                </a:pathLst>
              </a:custGeom>
              <a:noFill/>
              <a:ln w="25400" cap="rnd">
                <a:solidFill>
                  <a:srgbClr val="FF6011"/>
                </a:solidFill>
                <a:prstDash val="solid"/>
                <a:miter/>
              </a:ln>
            </p:spPr>
            <p:txBody>
              <a:bodyPr rtlCol="0" anchor="ctr"/>
              <a:lstStyle/>
              <a:p>
                <a:endParaRPr lang="en-US" dirty="0"/>
              </a:p>
            </p:txBody>
          </p:sp>
          <p:sp>
            <p:nvSpPr>
              <p:cNvPr id="78" name="Freihandform: Form 137">
                <a:extLst>
                  <a:ext uri="{FF2B5EF4-FFF2-40B4-BE49-F238E27FC236}">
                    <a16:creationId xmlns:a16="http://schemas.microsoft.com/office/drawing/2014/main" id="{715256C6-F8EE-4F7C-9CD4-0AC372114262}"/>
                  </a:ext>
                </a:extLst>
              </p:cNvPr>
              <p:cNvSpPr/>
              <p:nvPr/>
            </p:nvSpPr>
            <p:spPr bwMode="gray">
              <a:xfrm>
                <a:off x="18161808" y="4263390"/>
                <a:ext cx="32580" cy="268781"/>
              </a:xfrm>
              <a:custGeom>
                <a:avLst/>
                <a:gdLst>
                  <a:gd name="connsiteX0" fmla="*/ 19955 w 32579"/>
                  <a:gd name="connsiteY0" fmla="*/ 251270 h 268781"/>
                  <a:gd name="connsiteX1" fmla="*/ 18326 w 32579"/>
                  <a:gd name="connsiteY1" fmla="*/ 18326 h 268781"/>
                </a:gdLst>
                <a:ahLst/>
                <a:cxnLst>
                  <a:cxn ang="0">
                    <a:pos x="connsiteX0" y="connsiteY0"/>
                  </a:cxn>
                  <a:cxn ang="0">
                    <a:pos x="connsiteX1" y="connsiteY1"/>
                  </a:cxn>
                </a:cxnLst>
                <a:rect l="l" t="t" r="r" b="b"/>
                <a:pathLst>
                  <a:path w="32579" h="268781">
                    <a:moveTo>
                      <a:pt x="19955" y="251270"/>
                    </a:moveTo>
                    <a:lnTo>
                      <a:pt x="18326" y="18326"/>
                    </a:lnTo>
                  </a:path>
                </a:pathLst>
              </a:custGeom>
              <a:ln w="25400" cap="rnd">
                <a:solidFill>
                  <a:srgbClr val="FF6011"/>
                </a:solidFill>
                <a:prstDash val="solid"/>
                <a:miter/>
              </a:ln>
            </p:spPr>
            <p:txBody>
              <a:bodyPr rtlCol="0" anchor="ctr"/>
              <a:lstStyle/>
              <a:p>
                <a:endParaRPr lang="en-US" dirty="0"/>
              </a:p>
            </p:txBody>
          </p:sp>
        </p:grpSp>
        <p:sp>
          <p:nvSpPr>
            <p:cNvPr id="63" name="Rechteck 174">
              <a:extLst>
                <a:ext uri="{FF2B5EF4-FFF2-40B4-BE49-F238E27FC236}">
                  <a16:creationId xmlns:a16="http://schemas.microsoft.com/office/drawing/2014/main" id="{6B317EBB-9DE8-4836-B5F4-B51F8307CD16}"/>
                </a:ext>
              </a:extLst>
            </p:cNvPr>
            <p:cNvSpPr/>
            <p:nvPr/>
          </p:nvSpPr>
          <p:spPr bwMode="gray">
            <a:xfrm>
              <a:off x="4450372" y="2959927"/>
              <a:ext cx="1080000"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spcCol="0" rtlCol="0" anchor="ctr" anchorCtr="0"/>
            <a:lstStyle/>
            <a:p>
              <a:r>
                <a:rPr lang="en-US" sz="2400" dirty="0">
                  <a:solidFill>
                    <a:srgbClr val="FF6011"/>
                  </a:solidFill>
                  <a:latin typeface="Bebas Neue" panose="020B0506020202020201" pitchFamily="34" charset="0"/>
                </a:rPr>
                <a:t>95%</a:t>
              </a:r>
            </a:p>
            <a:p>
              <a:r>
                <a:rPr lang="en-US" sz="1400" dirty="0">
                  <a:solidFill>
                    <a:srgbClr val="FF6011"/>
                  </a:solidFill>
                </a:rPr>
                <a:t>Completed</a:t>
              </a:r>
            </a:p>
          </p:txBody>
        </p:sp>
      </p:grpSp>
    </p:spTree>
    <p:extLst>
      <p:ext uri="{BB962C8B-B14F-4D97-AF65-F5344CB8AC3E}">
        <p14:creationId xmlns:p14="http://schemas.microsoft.com/office/powerpoint/2010/main" val="3367911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platzhalter 2">
            <a:extLst>
              <a:ext uri="{FF2B5EF4-FFF2-40B4-BE49-F238E27FC236}">
                <a16:creationId xmlns:a16="http://schemas.microsoft.com/office/drawing/2014/main" id="{EBEC6FE6-5556-45D6-AD40-343300C41BF9}"/>
              </a:ext>
            </a:extLst>
          </p:cNvPr>
          <p:cNvSpPr txBox="1">
            <a:spLocks/>
          </p:cNvSpPr>
          <p:nvPr/>
        </p:nvSpPr>
        <p:spPr bwMode="gray">
          <a:xfrm>
            <a:off x="540070" y="972000"/>
            <a:ext cx="11111046" cy="540000"/>
          </a:xfrm>
          <a:prstGeom prst="rect">
            <a:avLst/>
          </a:prstGeom>
        </p:spPr>
        <p:txBody>
          <a:bodyPr vert="horz" lIns="0" tIns="0" rIns="0" bIns="0" rtlCol="0">
            <a:noAutofit/>
          </a:bodyPr>
          <a:lstStyle>
            <a:lvl1pPr marL="0" indent="0" algn="l" defTabSz="914491" rtl="0" eaLnBrk="1" latinLnBrk="0" hangingPunct="1">
              <a:lnSpc>
                <a:spcPct val="90000"/>
              </a:lnSpc>
              <a:spcBef>
                <a:spcPts val="0"/>
              </a:spcBef>
              <a:spcAft>
                <a:spcPts val="1000"/>
              </a:spcAft>
              <a:buFont typeface="Wingdings" panose="05000000000000000000" pitchFamily="2" charset="2"/>
              <a:buNone/>
              <a:defRPr sz="2200" kern="1200" baseline="0">
                <a:solidFill>
                  <a:schemeClr val="bg1">
                    <a:lumMod val="50000"/>
                  </a:schemeClr>
                </a:solidFill>
                <a:latin typeface="+mn-lt"/>
                <a:ea typeface="+mn-ea"/>
                <a:cs typeface="+mn-cs"/>
              </a:defRPr>
            </a:lvl1pPr>
            <a:lvl2pPr marL="720072" indent="-270027" algn="l" defTabSz="914491" rtl="0" eaLnBrk="1" latinLnBrk="0" hangingPunct="1">
              <a:lnSpc>
                <a:spcPct val="90000"/>
              </a:lnSpc>
              <a:spcBef>
                <a:spcPts val="0"/>
              </a:spcBef>
              <a:spcAft>
                <a:spcPts val="1000"/>
              </a:spcAft>
              <a:buFont typeface="Calibri Light" panose="020F0302020204030204" pitchFamily="34" charset="0"/>
              <a:buChar char="–"/>
              <a:defRPr sz="2000" kern="1200">
                <a:solidFill>
                  <a:schemeClr val="tx1"/>
                </a:solidFill>
                <a:latin typeface="+mn-lt"/>
                <a:ea typeface="+mn-ea"/>
                <a:cs typeface="+mn-cs"/>
              </a:defRPr>
            </a:lvl2pPr>
            <a:lvl3pPr marL="1080108" indent="-270027" algn="l" defTabSz="914491" rtl="0" eaLnBrk="1" latinLnBrk="0" hangingPunct="1">
              <a:lnSpc>
                <a:spcPct val="90000"/>
              </a:lnSpc>
              <a:spcBef>
                <a:spcPts val="0"/>
              </a:spcBef>
              <a:spcAft>
                <a:spcPts val="1000"/>
              </a:spcAft>
              <a:buFont typeface="Calibri Light" panose="020F0302020204030204" pitchFamily="34" charset="0"/>
              <a:buChar char="–"/>
              <a:defRPr sz="1800" kern="1200">
                <a:solidFill>
                  <a:schemeClr val="tx1"/>
                </a:solidFill>
                <a:latin typeface="+mn-lt"/>
                <a:ea typeface="+mn-ea"/>
                <a:cs typeface="+mn-cs"/>
              </a:defRPr>
            </a:lvl3pPr>
            <a:lvl4pPr marL="1440144" indent="-270027" algn="l" defTabSz="914491" rtl="0" eaLnBrk="1" latinLnBrk="0" hangingPunct="1">
              <a:lnSpc>
                <a:spcPct val="90000"/>
              </a:lnSpc>
              <a:spcBef>
                <a:spcPts val="0"/>
              </a:spcBef>
              <a:spcAft>
                <a:spcPts val="1000"/>
              </a:spcAft>
              <a:buFont typeface="Calibri Light" panose="020F0302020204030204" pitchFamily="34" charset="0"/>
              <a:buChar char="–"/>
              <a:defRPr sz="1600" kern="1200">
                <a:solidFill>
                  <a:schemeClr val="tx1"/>
                </a:solidFill>
                <a:latin typeface="+mn-lt"/>
                <a:ea typeface="+mn-ea"/>
                <a:cs typeface="+mn-cs"/>
              </a:defRPr>
            </a:lvl4pPr>
            <a:lvl5pPr marL="1800180" indent="-270027" algn="l" defTabSz="914491" rtl="0" eaLnBrk="1" latinLnBrk="0" hangingPunct="1">
              <a:lnSpc>
                <a:spcPct val="90000"/>
              </a:lnSpc>
              <a:spcBef>
                <a:spcPts val="0"/>
              </a:spcBef>
              <a:spcAft>
                <a:spcPts val="1000"/>
              </a:spcAft>
              <a:buFont typeface="Calibri Light" panose="020F0302020204030204" pitchFamily="34" charset="0"/>
              <a:buChar char="–"/>
              <a:defRPr sz="1600" kern="1200">
                <a:solidFill>
                  <a:schemeClr val="tx1"/>
                </a:solidFill>
                <a:latin typeface="+mn-lt"/>
                <a:ea typeface="+mn-ea"/>
                <a:cs typeface="+mn-cs"/>
              </a:defRPr>
            </a:lvl5pPr>
            <a:lvl6pPr marL="2514851"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097"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343"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589"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91" rtl="0" eaLnBrk="1" fontAlgn="auto" latinLnBrk="0" hangingPunct="1">
              <a:lnSpc>
                <a:spcPct val="90000"/>
              </a:lnSpc>
              <a:spcBef>
                <a:spcPts val="0"/>
              </a:spcBef>
              <a:spcAft>
                <a:spcPts val="1000"/>
              </a:spcAft>
              <a:buClrTx/>
              <a:buSzTx/>
              <a:buFont typeface="Wingdings" panose="05000000000000000000" pitchFamily="2" charset="2"/>
              <a:buNone/>
              <a:tabLst/>
              <a:defRPr/>
            </a:pPr>
            <a:endParaRPr kumimoji="0" lang="en-US" sz="2200" b="0" i="0" u="none" strike="noStrike" kern="1200" cap="none" spc="0" normalizeH="0" baseline="0" noProof="0" dirty="0">
              <a:ln>
                <a:noFill/>
              </a:ln>
              <a:solidFill>
                <a:sysClr val="window" lastClr="FFFFFF">
                  <a:lumMod val="50000"/>
                </a:sysClr>
              </a:solidFill>
              <a:effectLst/>
              <a:uLnTx/>
              <a:uFillTx/>
              <a:latin typeface="Calibri Light"/>
              <a:ea typeface="+mn-ea"/>
              <a:cs typeface="+mn-cs"/>
            </a:endParaRPr>
          </a:p>
        </p:txBody>
      </p:sp>
      <p:sp>
        <p:nvSpPr>
          <p:cNvPr id="3" name="Titel 1">
            <a:extLst>
              <a:ext uri="{FF2B5EF4-FFF2-40B4-BE49-F238E27FC236}">
                <a16:creationId xmlns:a16="http://schemas.microsoft.com/office/drawing/2014/main" id="{28D29DE1-2C4C-4B1F-A21E-7D541DC6E527}"/>
              </a:ext>
            </a:extLst>
          </p:cNvPr>
          <p:cNvSpPr txBox="1">
            <a:spLocks/>
          </p:cNvSpPr>
          <p:nvPr/>
        </p:nvSpPr>
        <p:spPr bwMode="gray">
          <a:xfrm>
            <a:off x="540070" y="432000"/>
            <a:ext cx="11111046" cy="1080000"/>
          </a:xfrm>
          <a:prstGeom prst="rect">
            <a:avLst/>
          </a:prstGeom>
        </p:spPr>
        <p:txBody>
          <a:bodyPr vert="horz" lIns="0" tIns="0" rIns="0" bIns="0" rtlCol="0" anchor="t">
            <a:noAutofit/>
          </a:bodyPr>
          <a:lstStyle>
            <a:lvl1pPr algn="l" defTabSz="914491" rtl="0" eaLnBrk="1" latinLnBrk="0" hangingPunct="1">
              <a:lnSpc>
                <a:spcPct val="90000"/>
              </a:lnSpc>
              <a:spcBef>
                <a:spcPct val="0"/>
              </a:spcBef>
              <a:buNone/>
              <a:defRPr sz="3600" kern="1200" cap="all" baseline="0">
                <a:solidFill>
                  <a:schemeClr val="tx1"/>
                </a:solidFill>
                <a:latin typeface="+mj-lt"/>
                <a:ea typeface="+mj-ea"/>
                <a:cs typeface="+mj-cs"/>
              </a:defRPr>
            </a:lvl1pPr>
          </a:lstStyle>
          <a:p>
            <a:pPr lvl="0">
              <a:defRPr/>
            </a:pPr>
            <a:r>
              <a:rPr lang="az-Latn-AZ" dirty="0">
                <a:solidFill>
                  <a:sysClr val="windowText" lastClr="000000"/>
                </a:solidFill>
                <a:latin typeface="Calibri"/>
              </a:rPr>
              <a:t>Business Continuity Plan</a:t>
            </a:r>
            <a:endParaRPr kumimoji="0" lang="en-US" sz="3600" b="0" i="0" u="none" strike="noStrike" kern="1200" cap="all" spc="0" normalizeH="0" baseline="0" noProof="0" dirty="0">
              <a:ln>
                <a:noFill/>
              </a:ln>
              <a:solidFill>
                <a:sysClr val="windowText" lastClr="000000"/>
              </a:solidFill>
              <a:effectLst/>
              <a:uLnTx/>
              <a:uFillTx/>
              <a:latin typeface="Calibri"/>
              <a:ea typeface="+mj-ea"/>
              <a:cs typeface="+mj-cs"/>
            </a:endParaRPr>
          </a:p>
        </p:txBody>
      </p:sp>
      <p:sp>
        <p:nvSpPr>
          <p:cNvPr id="4" name="Textplatzhalter 2">
            <a:extLst>
              <a:ext uri="{FF2B5EF4-FFF2-40B4-BE49-F238E27FC236}">
                <a16:creationId xmlns:a16="http://schemas.microsoft.com/office/drawing/2014/main" id="{EBEC6FE6-5556-45D6-AD40-343300C41BF9}"/>
              </a:ext>
            </a:extLst>
          </p:cNvPr>
          <p:cNvSpPr txBox="1">
            <a:spLocks/>
          </p:cNvSpPr>
          <p:nvPr/>
        </p:nvSpPr>
        <p:spPr bwMode="gray">
          <a:xfrm>
            <a:off x="540070" y="972000"/>
            <a:ext cx="11111046" cy="540000"/>
          </a:xfrm>
          <a:prstGeom prst="rect">
            <a:avLst/>
          </a:prstGeom>
        </p:spPr>
        <p:txBody>
          <a:bodyPr vert="horz" lIns="0" tIns="0" rIns="0" bIns="0" rtlCol="0">
            <a:noAutofit/>
          </a:bodyPr>
          <a:lstStyle>
            <a:lvl1pPr marL="0" indent="0" algn="l" defTabSz="914491" rtl="0" eaLnBrk="1" latinLnBrk="0" hangingPunct="1">
              <a:lnSpc>
                <a:spcPct val="90000"/>
              </a:lnSpc>
              <a:spcBef>
                <a:spcPts val="0"/>
              </a:spcBef>
              <a:spcAft>
                <a:spcPts val="1000"/>
              </a:spcAft>
              <a:buFont typeface="Wingdings" panose="05000000000000000000" pitchFamily="2" charset="2"/>
              <a:buNone/>
              <a:defRPr sz="2200" kern="1200" baseline="0">
                <a:solidFill>
                  <a:schemeClr val="bg1">
                    <a:lumMod val="50000"/>
                  </a:schemeClr>
                </a:solidFill>
                <a:latin typeface="+mn-lt"/>
                <a:ea typeface="+mn-ea"/>
                <a:cs typeface="+mn-cs"/>
              </a:defRPr>
            </a:lvl1pPr>
            <a:lvl2pPr marL="720072" indent="-270027" algn="l" defTabSz="914491" rtl="0" eaLnBrk="1" latinLnBrk="0" hangingPunct="1">
              <a:lnSpc>
                <a:spcPct val="90000"/>
              </a:lnSpc>
              <a:spcBef>
                <a:spcPts val="0"/>
              </a:spcBef>
              <a:spcAft>
                <a:spcPts val="1000"/>
              </a:spcAft>
              <a:buFont typeface="Calibri Light" panose="020F0302020204030204" pitchFamily="34" charset="0"/>
              <a:buChar char="–"/>
              <a:defRPr sz="2000" kern="1200">
                <a:solidFill>
                  <a:schemeClr val="tx1"/>
                </a:solidFill>
                <a:latin typeface="+mn-lt"/>
                <a:ea typeface="+mn-ea"/>
                <a:cs typeface="+mn-cs"/>
              </a:defRPr>
            </a:lvl2pPr>
            <a:lvl3pPr marL="1080108" indent="-270027" algn="l" defTabSz="914491" rtl="0" eaLnBrk="1" latinLnBrk="0" hangingPunct="1">
              <a:lnSpc>
                <a:spcPct val="90000"/>
              </a:lnSpc>
              <a:spcBef>
                <a:spcPts val="0"/>
              </a:spcBef>
              <a:spcAft>
                <a:spcPts val="1000"/>
              </a:spcAft>
              <a:buFont typeface="Calibri Light" panose="020F0302020204030204" pitchFamily="34" charset="0"/>
              <a:buChar char="–"/>
              <a:defRPr sz="1800" kern="1200">
                <a:solidFill>
                  <a:schemeClr val="tx1"/>
                </a:solidFill>
                <a:latin typeface="+mn-lt"/>
                <a:ea typeface="+mn-ea"/>
                <a:cs typeface="+mn-cs"/>
              </a:defRPr>
            </a:lvl3pPr>
            <a:lvl4pPr marL="1440144" indent="-270027" algn="l" defTabSz="914491" rtl="0" eaLnBrk="1" latinLnBrk="0" hangingPunct="1">
              <a:lnSpc>
                <a:spcPct val="90000"/>
              </a:lnSpc>
              <a:spcBef>
                <a:spcPts val="0"/>
              </a:spcBef>
              <a:spcAft>
                <a:spcPts val="1000"/>
              </a:spcAft>
              <a:buFont typeface="Calibri Light" panose="020F0302020204030204" pitchFamily="34" charset="0"/>
              <a:buChar char="–"/>
              <a:defRPr sz="1600" kern="1200">
                <a:solidFill>
                  <a:schemeClr val="tx1"/>
                </a:solidFill>
                <a:latin typeface="+mn-lt"/>
                <a:ea typeface="+mn-ea"/>
                <a:cs typeface="+mn-cs"/>
              </a:defRPr>
            </a:lvl4pPr>
            <a:lvl5pPr marL="1800180" indent="-270027" algn="l" defTabSz="914491" rtl="0" eaLnBrk="1" latinLnBrk="0" hangingPunct="1">
              <a:lnSpc>
                <a:spcPct val="90000"/>
              </a:lnSpc>
              <a:spcBef>
                <a:spcPts val="0"/>
              </a:spcBef>
              <a:spcAft>
                <a:spcPts val="1000"/>
              </a:spcAft>
              <a:buFont typeface="Calibri Light" panose="020F0302020204030204" pitchFamily="34" charset="0"/>
              <a:buChar char="–"/>
              <a:defRPr sz="1600" kern="1200">
                <a:solidFill>
                  <a:schemeClr val="tx1"/>
                </a:solidFill>
                <a:latin typeface="+mn-lt"/>
                <a:ea typeface="+mn-ea"/>
                <a:cs typeface="+mn-cs"/>
              </a:defRPr>
            </a:lvl5pPr>
            <a:lvl6pPr marL="2514851"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097"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343"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589"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91" rtl="0" eaLnBrk="1" fontAlgn="auto" latinLnBrk="0" hangingPunct="1">
              <a:lnSpc>
                <a:spcPct val="90000"/>
              </a:lnSpc>
              <a:spcBef>
                <a:spcPts val="0"/>
              </a:spcBef>
              <a:spcAft>
                <a:spcPts val="1000"/>
              </a:spcAft>
              <a:buClrTx/>
              <a:buSzTx/>
              <a:buFont typeface="Wingdings" panose="05000000000000000000" pitchFamily="2" charset="2"/>
              <a:buNone/>
              <a:tabLst/>
              <a:defRPr/>
            </a:pPr>
            <a:r>
              <a:rPr lang="en-US" dirty="0">
                <a:solidFill>
                  <a:sysClr val="window" lastClr="FFFFFF">
                    <a:lumMod val="50000"/>
                  </a:sysClr>
                </a:solidFill>
                <a:latin typeface="Calibri Light"/>
              </a:rPr>
              <a:t>Project Dashboard</a:t>
            </a:r>
            <a:endParaRPr kumimoji="0" lang="en-US" sz="2200" b="0" i="0" u="none" strike="noStrike" kern="1200" cap="none" spc="0" normalizeH="0" baseline="0" noProof="0" dirty="0">
              <a:ln>
                <a:noFill/>
              </a:ln>
              <a:solidFill>
                <a:sysClr val="window" lastClr="FFFFFF">
                  <a:lumMod val="50000"/>
                </a:sysClr>
              </a:solidFill>
              <a:effectLst/>
              <a:uLnTx/>
              <a:uFillTx/>
              <a:latin typeface="Calibri Light"/>
              <a:ea typeface="+mn-ea"/>
              <a:cs typeface="+mn-cs"/>
            </a:endParaRPr>
          </a:p>
        </p:txBody>
      </p:sp>
      <p:graphicFrame>
        <p:nvGraphicFramePr>
          <p:cNvPr id="6" name="Inhalt">
            <a:extLst>
              <a:ext uri="{FF2B5EF4-FFF2-40B4-BE49-F238E27FC236}">
                <a16:creationId xmlns:a16="http://schemas.microsoft.com/office/drawing/2014/main" id="{3BCA6985-5F32-4908-903B-EEED4CD02A9F}"/>
              </a:ext>
            </a:extLst>
          </p:cNvPr>
          <p:cNvGraphicFramePr>
            <a:graphicFrameLocks/>
          </p:cNvGraphicFramePr>
          <p:nvPr/>
        </p:nvGraphicFramePr>
        <p:xfrm>
          <a:off x="539820" y="4753378"/>
          <a:ext cx="11111295" cy="960048"/>
        </p:xfrm>
        <a:graphic>
          <a:graphicData uri="http://schemas.openxmlformats.org/drawingml/2006/table">
            <a:tbl>
              <a:tblPr/>
              <a:tblGrid>
                <a:gridCol w="3703765">
                  <a:extLst>
                    <a:ext uri="{9D8B030D-6E8A-4147-A177-3AD203B41FA5}">
                      <a16:colId xmlns:a16="http://schemas.microsoft.com/office/drawing/2014/main" val="20001"/>
                    </a:ext>
                  </a:extLst>
                </a:gridCol>
                <a:gridCol w="3703765">
                  <a:extLst>
                    <a:ext uri="{9D8B030D-6E8A-4147-A177-3AD203B41FA5}">
                      <a16:colId xmlns:a16="http://schemas.microsoft.com/office/drawing/2014/main" val="20004"/>
                    </a:ext>
                  </a:extLst>
                </a:gridCol>
                <a:gridCol w="3703765">
                  <a:extLst>
                    <a:ext uri="{9D8B030D-6E8A-4147-A177-3AD203B41FA5}">
                      <a16:colId xmlns:a16="http://schemas.microsoft.com/office/drawing/2014/main" val="2138848973"/>
                    </a:ext>
                  </a:extLst>
                </a:gridCol>
              </a:tblGrid>
              <a:tr h="360000">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ctr">
                        <a:lnSpc>
                          <a:spcPct val="90000"/>
                        </a:lnSpc>
                        <a:spcAft>
                          <a:spcPts val="1000"/>
                        </a:spcAft>
                      </a:pPr>
                      <a:r>
                        <a:rPr lang="en-US" sz="1600" b="1" kern="1200" noProof="0" dirty="0">
                          <a:solidFill>
                            <a:schemeClr val="bg1"/>
                          </a:solidFill>
                          <a:latin typeface="+mj-lt"/>
                          <a:ea typeface="+mn-ea"/>
                          <a:cs typeface="+mn-cs"/>
                        </a:rPr>
                        <a:t>Highlights/ Results</a:t>
                      </a: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ctr">
                        <a:lnSpc>
                          <a:spcPct val="90000"/>
                        </a:lnSpc>
                        <a:spcAft>
                          <a:spcPts val="1000"/>
                        </a:spcAft>
                      </a:pPr>
                      <a:r>
                        <a:rPr lang="en-US" sz="1600" b="1" kern="1200" noProof="0" dirty="0">
                          <a:solidFill>
                            <a:schemeClr val="bg1"/>
                          </a:solidFill>
                          <a:latin typeface="Calibri Light"/>
                          <a:ea typeface="+mn-ea"/>
                          <a:cs typeface="+mn-cs"/>
                        </a:rPr>
                        <a:t>Deviations/ Reasons</a:t>
                      </a: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ctr">
                        <a:lnSpc>
                          <a:spcPct val="90000"/>
                        </a:lnSpc>
                        <a:spcAft>
                          <a:spcPts val="1000"/>
                        </a:spcAft>
                      </a:pPr>
                      <a:r>
                        <a:rPr lang="en-US" sz="1600" b="1" kern="1200" noProof="0" dirty="0">
                          <a:solidFill>
                            <a:schemeClr val="bg1"/>
                          </a:solidFill>
                          <a:latin typeface="+mj-lt"/>
                          <a:ea typeface="+mn-ea"/>
                          <a:cs typeface="+mn-cs"/>
                        </a:rPr>
                        <a:t>Budget Status</a:t>
                      </a: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10000"/>
                  </a:ext>
                </a:extLst>
              </a:tr>
              <a:tr h="397919">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l">
                        <a:lnSpc>
                          <a:spcPct val="90000"/>
                        </a:lnSpc>
                        <a:spcAft>
                          <a:spcPts val="1000"/>
                        </a:spcAft>
                        <a:buFont typeface="Wingdings" pitchFamily="2" charset="2"/>
                        <a:buNone/>
                      </a:pPr>
                      <a:r>
                        <a:rPr lang="en-US" sz="1400" b="0" u="none" kern="1200" baseline="0" noProof="0" dirty="0">
                          <a:solidFill>
                            <a:schemeClr val="tx1">
                              <a:lumMod val="65000"/>
                              <a:lumOff val="35000"/>
                            </a:schemeClr>
                          </a:solidFill>
                          <a:latin typeface="+mn-lt"/>
                          <a:ea typeface="Times New Roman"/>
                          <a:cs typeface="Times New Roman"/>
                        </a:rPr>
                        <a:t> IT hardware's has been purchased /  BCP is under development </a:t>
                      </a:r>
                    </a:p>
                  </a:txBody>
                  <a:tcPr marL="108000" marR="108000" marT="108000" marB="108000">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ctr">
                        <a:lnSpc>
                          <a:spcPct val="90000"/>
                        </a:lnSpc>
                        <a:spcAft>
                          <a:spcPts val="1000"/>
                        </a:spcAft>
                        <a:buFont typeface="Wingdings" pitchFamily="2" charset="2"/>
                        <a:buNone/>
                      </a:pPr>
                      <a:endParaRPr lang="en-US" sz="1400" b="0" u="none" kern="1200" baseline="0" noProof="0" dirty="0">
                        <a:solidFill>
                          <a:schemeClr val="tx1"/>
                        </a:solidFill>
                        <a:latin typeface="+mn-lt"/>
                        <a:ea typeface="Times New Roman"/>
                        <a:cs typeface="Times New Roman"/>
                      </a:endParaRPr>
                    </a:p>
                  </a:txBody>
                  <a:tcPr marL="108000" marR="108000" marT="108000" marB="108000">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l">
                        <a:lnSpc>
                          <a:spcPct val="90000"/>
                        </a:lnSpc>
                        <a:spcAft>
                          <a:spcPts val="1000"/>
                        </a:spcAft>
                        <a:buFont typeface="Wingdings" pitchFamily="2" charset="2"/>
                        <a:buNone/>
                      </a:pPr>
                      <a:endParaRPr lang="en-US" sz="1400" b="0" u="none" kern="1200" baseline="0" noProof="0" dirty="0">
                        <a:solidFill>
                          <a:schemeClr val="tx1"/>
                        </a:solidFill>
                        <a:latin typeface="+mn-lt"/>
                        <a:ea typeface="Times New Roman"/>
                        <a:cs typeface="Times New Roman"/>
                      </a:endParaRPr>
                    </a:p>
                  </a:txBody>
                  <a:tcPr marL="108000" marR="108000" marT="108000" marB="108000">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bl>
          </a:graphicData>
        </a:graphic>
      </p:graphicFrame>
      <p:graphicFrame>
        <p:nvGraphicFramePr>
          <p:cNvPr id="7" name="Inhalt">
            <a:extLst>
              <a:ext uri="{FF2B5EF4-FFF2-40B4-BE49-F238E27FC236}">
                <a16:creationId xmlns:a16="http://schemas.microsoft.com/office/drawing/2014/main" id="{853AEA32-242E-4126-8687-C9A53D584C6B}"/>
              </a:ext>
            </a:extLst>
          </p:cNvPr>
          <p:cNvGraphicFramePr>
            <a:graphicFrameLocks/>
          </p:cNvGraphicFramePr>
          <p:nvPr>
            <p:extLst>
              <p:ext uri="{D42A27DB-BD31-4B8C-83A1-F6EECF244321}">
                <p14:modId xmlns:p14="http://schemas.microsoft.com/office/powerpoint/2010/main" val="2391616248"/>
              </p:ext>
            </p:extLst>
          </p:nvPr>
        </p:nvGraphicFramePr>
        <p:xfrm>
          <a:off x="540068" y="5705928"/>
          <a:ext cx="11111048" cy="805347"/>
        </p:xfrm>
        <a:graphic>
          <a:graphicData uri="http://schemas.openxmlformats.org/drawingml/2006/table">
            <a:tbl>
              <a:tblPr/>
              <a:tblGrid>
                <a:gridCol w="11111048">
                  <a:extLst>
                    <a:ext uri="{9D8B030D-6E8A-4147-A177-3AD203B41FA5}">
                      <a16:colId xmlns:a16="http://schemas.microsoft.com/office/drawing/2014/main" val="20001"/>
                    </a:ext>
                  </a:extLst>
                </a:gridCol>
              </a:tblGrid>
              <a:tr h="360000">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0" marR="0" lvl="0" indent="0" algn="ctr" defTabSz="914400" rtl="0" eaLnBrk="1" fontAlgn="auto" latinLnBrk="0" hangingPunct="1">
                        <a:lnSpc>
                          <a:spcPct val="90000"/>
                        </a:lnSpc>
                        <a:spcBef>
                          <a:spcPts val="0"/>
                        </a:spcBef>
                        <a:spcAft>
                          <a:spcPts val="100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alibri Light" panose="020F0302020204030204"/>
                          <a:ea typeface="+mn-ea"/>
                          <a:cs typeface="+mn-cs"/>
                        </a:rPr>
                        <a:t>Further Steps/ Recommendations to the Project Steering Committee </a:t>
                      </a: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extLst>
                  <a:ext uri="{0D108BD9-81ED-4DB2-BD59-A6C34878D82A}">
                    <a16:rowId xmlns:a16="http://schemas.microsoft.com/office/drawing/2014/main" val="10000"/>
                  </a:ext>
                </a:extLst>
              </a:tr>
              <a:tr h="445347">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l">
                        <a:lnSpc>
                          <a:spcPct val="90000"/>
                        </a:lnSpc>
                        <a:spcAft>
                          <a:spcPts val="1000"/>
                        </a:spcAft>
                        <a:buFont typeface="Wingdings" pitchFamily="2" charset="2"/>
                        <a:buNone/>
                      </a:pPr>
                      <a:endParaRPr lang="en-US" sz="1400" b="0" u="none" kern="1200" baseline="0" noProof="0" dirty="0">
                        <a:solidFill>
                          <a:schemeClr val="tx1">
                            <a:lumMod val="65000"/>
                            <a:lumOff val="35000"/>
                          </a:schemeClr>
                        </a:solidFill>
                        <a:latin typeface="+mn-lt"/>
                        <a:ea typeface="Times New Roman"/>
                        <a:cs typeface="Times New Roman"/>
                      </a:endParaRPr>
                    </a:p>
                  </a:txBody>
                  <a:tcPr marL="108000" marR="108000" marT="108000" marB="108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0002"/>
                  </a:ext>
                </a:extLst>
              </a:tr>
            </a:tbl>
          </a:graphicData>
        </a:graphic>
      </p:graphicFrame>
      <p:graphicFrame>
        <p:nvGraphicFramePr>
          <p:cNvPr id="13" name="Inhaltsplatzhalter 7">
            <a:extLst>
              <a:ext uri="{FF2B5EF4-FFF2-40B4-BE49-F238E27FC236}">
                <a16:creationId xmlns:a16="http://schemas.microsoft.com/office/drawing/2014/main" id="{B3B8A953-7480-49A8-9733-69C98411971C}"/>
              </a:ext>
            </a:extLst>
          </p:cNvPr>
          <p:cNvGraphicFramePr>
            <a:graphicFrameLocks/>
          </p:cNvGraphicFramePr>
          <p:nvPr/>
        </p:nvGraphicFramePr>
        <p:xfrm>
          <a:off x="539750" y="1433945"/>
          <a:ext cx="11264324" cy="406539"/>
        </p:xfrm>
        <a:graphic>
          <a:graphicData uri="http://schemas.openxmlformats.org/drawingml/2006/table">
            <a:tbl>
              <a:tblPr firstRow="1" bandRow="1"/>
              <a:tblGrid>
                <a:gridCol w="1942319">
                  <a:extLst>
                    <a:ext uri="{9D8B030D-6E8A-4147-A177-3AD203B41FA5}">
                      <a16:colId xmlns:a16="http://schemas.microsoft.com/office/drawing/2014/main" val="1681115614"/>
                    </a:ext>
                  </a:extLst>
                </a:gridCol>
                <a:gridCol w="1728763">
                  <a:extLst>
                    <a:ext uri="{9D8B030D-6E8A-4147-A177-3AD203B41FA5}">
                      <a16:colId xmlns:a16="http://schemas.microsoft.com/office/drawing/2014/main" val="3893155110"/>
                    </a:ext>
                  </a:extLst>
                </a:gridCol>
                <a:gridCol w="1977999">
                  <a:extLst>
                    <a:ext uri="{9D8B030D-6E8A-4147-A177-3AD203B41FA5}">
                      <a16:colId xmlns:a16="http://schemas.microsoft.com/office/drawing/2014/main" val="1703674716"/>
                    </a:ext>
                  </a:extLst>
                </a:gridCol>
                <a:gridCol w="1865845">
                  <a:extLst>
                    <a:ext uri="{9D8B030D-6E8A-4147-A177-3AD203B41FA5}">
                      <a16:colId xmlns:a16="http://schemas.microsoft.com/office/drawing/2014/main" val="2820506620"/>
                    </a:ext>
                  </a:extLst>
                </a:gridCol>
                <a:gridCol w="1835258">
                  <a:extLst>
                    <a:ext uri="{9D8B030D-6E8A-4147-A177-3AD203B41FA5}">
                      <a16:colId xmlns:a16="http://schemas.microsoft.com/office/drawing/2014/main" val="845380555"/>
                    </a:ext>
                  </a:extLst>
                </a:gridCol>
                <a:gridCol w="1914140">
                  <a:extLst>
                    <a:ext uri="{9D8B030D-6E8A-4147-A177-3AD203B41FA5}">
                      <a16:colId xmlns:a16="http://schemas.microsoft.com/office/drawing/2014/main" val="3173912733"/>
                    </a:ext>
                  </a:extLst>
                </a:gridCol>
              </a:tblGrid>
              <a:tr h="406539">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pPr>
                      <a:r>
                        <a:rPr lang="en-US" sz="1200" b="1" noProof="0" dirty="0">
                          <a:solidFill>
                            <a:schemeClr val="tx1"/>
                          </a:solidFill>
                          <a:latin typeface="+mj-lt"/>
                        </a:rPr>
                        <a:t>Project Sponsor:</a:t>
                      </a:r>
                    </a:p>
                  </a:txBody>
                  <a:tcPr marL="108000" marR="108000" marT="0" marB="0" anchor="ctr">
                    <a:lnL w="12700" cap="flat" cmpd="sng" algn="ctr">
                      <a:solidFill>
                        <a:sysClr val="window" lastClr="FFFFFF">
                          <a:lumMod val="85000"/>
                        </a:sys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pPr>
                      <a:r>
                        <a:rPr lang="az-Latn-AZ" sz="1200" b="0" noProof="0" dirty="0">
                          <a:solidFill>
                            <a:schemeClr val="tx1"/>
                          </a:solidFill>
                          <a:latin typeface="+mn-lt"/>
                        </a:rPr>
                        <a:t>Tural</a:t>
                      </a:r>
                      <a:r>
                        <a:rPr lang="az-Latn-AZ" sz="1200" b="0" baseline="0" noProof="0" dirty="0">
                          <a:solidFill>
                            <a:schemeClr val="tx1"/>
                          </a:solidFill>
                          <a:latin typeface="+mn-lt"/>
                        </a:rPr>
                        <a:t> Hasanov</a:t>
                      </a:r>
                      <a:endParaRPr lang="en-US" sz="1200" b="0" noProof="0" dirty="0">
                        <a:solidFill>
                          <a:schemeClr val="tx1"/>
                        </a:solidFill>
                        <a:latin typeface="+mn-lt"/>
                      </a:endParaRPr>
                    </a:p>
                  </a:txBody>
                  <a:tcPr marL="108000" marR="108000" marT="0" marB="0" anchor="ctr">
                    <a:lnL w="12700" cap="flat" cmpd="sng" algn="ctr">
                      <a:no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pPr>
                      <a:r>
                        <a:rPr lang="en-US" sz="1200" b="1" noProof="0" dirty="0">
                          <a:solidFill>
                            <a:schemeClr val="tx1"/>
                          </a:solidFill>
                          <a:latin typeface="+mj-lt"/>
                        </a:rPr>
                        <a:t>Project Manager:</a:t>
                      </a:r>
                    </a:p>
                  </a:txBody>
                  <a:tcPr marL="108000" marR="108000" marT="0" marB="0" anchor="ctr">
                    <a:lnL w="12700" cap="flat" cmpd="sng" algn="ctr">
                      <a:solidFill>
                        <a:sysClr val="window" lastClr="FFFFFF">
                          <a:lumMod val="85000"/>
                        </a:sys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r>
                        <a:rPr lang="en-US" sz="1200" b="0" kern="1200" baseline="0" noProof="0" dirty="0">
                          <a:solidFill>
                            <a:schemeClr val="tx1"/>
                          </a:solidFill>
                          <a:latin typeface="+mn-lt"/>
                          <a:ea typeface="+mn-ea"/>
                          <a:cs typeface="+mn-cs"/>
                        </a:rPr>
                        <a:t>Sofya Dosayeva / Shahin </a:t>
                      </a:r>
                      <a:r>
                        <a:rPr lang="en-US" sz="1200" b="0" kern="1200" baseline="0" noProof="0" dirty="0" err="1">
                          <a:solidFill>
                            <a:schemeClr val="tx1"/>
                          </a:solidFill>
                          <a:latin typeface="+mn-lt"/>
                          <a:ea typeface="+mn-ea"/>
                          <a:cs typeface="+mn-cs"/>
                        </a:rPr>
                        <a:t>Mirabutal</a:t>
                      </a:r>
                      <a:r>
                        <a:rPr lang="az-Latn-AZ" sz="1200" b="0" kern="1200" baseline="0" noProof="0" dirty="0">
                          <a:solidFill>
                            <a:schemeClr val="tx1"/>
                          </a:solidFill>
                          <a:latin typeface="+mn-lt"/>
                          <a:ea typeface="+mn-ea"/>
                          <a:cs typeface="+mn-cs"/>
                        </a:rPr>
                        <a:t>i</a:t>
                      </a:r>
                      <a:r>
                        <a:rPr lang="en-US" sz="1200" b="0" kern="1200" baseline="0" noProof="0" dirty="0" err="1">
                          <a:solidFill>
                            <a:schemeClr val="tx1"/>
                          </a:solidFill>
                          <a:latin typeface="+mn-lt"/>
                          <a:ea typeface="+mn-ea"/>
                          <a:cs typeface="+mn-cs"/>
                        </a:rPr>
                        <a:t>bov</a:t>
                      </a:r>
                      <a:endParaRPr lang="en-US" sz="1200" b="0" kern="1200" baseline="0" noProof="0" dirty="0">
                        <a:solidFill>
                          <a:schemeClr val="tx1"/>
                        </a:solidFill>
                        <a:latin typeface="+mn-lt"/>
                        <a:ea typeface="+mn-ea"/>
                        <a:cs typeface="+mn-cs"/>
                      </a:endParaRPr>
                    </a:p>
                  </a:txBody>
                  <a:tcPr marL="108000" marR="108000" marT="0" marB="0" anchor="ctr">
                    <a:lnL w="12700" cap="flat" cmpd="sng" algn="ctr">
                      <a:no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pPr>
                      <a:r>
                        <a:rPr lang="en-US" sz="1200" b="1" noProof="0" dirty="0">
                          <a:solidFill>
                            <a:schemeClr val="tx1"/>
                          </a:solidFill>
                          <a:latin typeface="+mj-lt"/>
                        </a:rPr>
                        <a:t>Project start/ end</a:t>
                      </a:r>
                      <a:r>
                        <a:rPr lang="en-US" sz="1200" b="1" baseline="0" noProof="0" dirty="0">
                          <a:solidFill>
                            <a:schemeClr val="tx1"/>
                          </a:solidFill>
                          <a:latin typeface="+mj-lt"/>
                        </a:rPr>
                        <a:t> dates</a:t>
                      </a:r>
                      <a:endParaRPr lang="en-US" sz="1200" b="1" noProof="0" dirty="0">
                        <a:solidFill>
                          <a:schemeClr val="tx1"/>
                        </a:solidFill>
                        <a:latin typeface="+mj-lt"/>
                      </a:endParaRPr>
                    </a:p>
                  </a:txBody>
                  <a:tcPr marL="108000" marR="108000" marT="0" marB="0" anchor="ctr">
                    <a:lnL w="12700" cap="flat" cmpd="sng" algn="ctr">
                      <a:solidFill>
                        <a:sysClr val="window" lastClr="FFFFFF">
                          <a:lumMod val="85000"/>
                        </a:sys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pPr>
                      <a:r>
                        <a:rPr lang="en-US" sz="1200" b="0" baseline="0" noProof="0" dirty="0">
                          <a:solidFill>
                            <a:schemeClr val="tx1"/>
                          </a:solidFill>
                          <a:latin typeface="+mn-lt"/>
                        </a:rPr>
                        <a:t>04.05.2020/27.11.</a:t>
                      </a:r>
                      <a:r>
                        <a:rPr lang="az-Latn-AZ" sz="1200" b="0" baseline="0" noProof="0" dirty="0">
                          <a:solidFill>
                            <a:schemeClr val="tx1"/>
                          </a:solidFill>
                          <a:latin typeface="+mn-lt"/>
                        </a:rPr>
                        <a:t>2020</a:t>
                      </a:r>
                      <a:endParaRPr lang="en-US" sz="1200" b="0" noProof="0" dirty="0">
                        <a:solidFill>
                          <a:schemeClr val="tx1"/>
                        </a:solidFill>
                        <a:latin typeface="+mn-lt"/>
                      </a:endParaRPr>
                    </a:p>
                  </a:txBody>
                  <a:tcPr marL="108000" marR="108000" marT="0" marB="0" anchor="ctr">
                    <a:lnL w="12700" cap="flat" cmpd="sng" algn="ctr">
                      <a:no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69138335"/>
                  </a:ext>
                </a:extLst>
              </a:tr>
            </a:tbl>
          </a:graphicData>
        </a:graphic>
      </p:graphicFrame>
      <p:grpSp>
        <p:nvGrpSpPr>
          <p:cNvPr id="38" name="Gruppieren 1">
            <a:extLst>
              <a:ext uri="{FF2B5EF4-FFF2-40B4-BE49-F238E27FC236}">
                <a16:creationId xmlns:a16="http://schemas.microsoft.com/office/drawing/2014/main" id="{EF0FA5EC-7516-4E0C-A100-BC194ABFF52E}"/>
              </a:ext>
            </a:extLst>
          </p:cNvPr>
          <p:cNvGrpSpPr>
            <a:grpSpLocks noChangeAspect="1"/>
          </p:cNvGrpSpPr>
          <p:nvPr/>
        </p:nvGrpSpPr>
        <p:grpSpPr bwMode="gray">
          <a:xfrm rot="5400000">
            <a:off x="11050189" y="681582"/>
            <a:ext cx="797799" cy="273980"/>
            <a:chOff x="2407001" y="3022601"/>
            <a:chExt cx="797695" cy="273944"/>
          </a:xfrm>
        </p:grpSpPr>
        <p:sp>
          <p:nvSpPr>
            <p:cNvPr id="39" name="Freihandform: Form 12">
              <a:extLst>
                <a:ext uri="{FF2B5EF4-FFF2-40B4-BE49-F238E27FC236}">
                  <a16:creationId xmlns:a16="http://schemas.microsoft.com/office/drawing/2014/main" id="{ACBF7B18-D8A9-44B9-8608-073E31B43A8C}"/>
                </a:ext>
              </a:extLst>
            </p:cNvPr>
            <p:cNvSpPr>
              <a:spLocks noChangeAspect="1"/>
            </p:cNvSpPr>
            <p:nvPr/>
          </p:nvSpPr>
          <p:spPr bwMode="gray">
            <a:xfrm>
              <a:off x="2407001" y="3022601"/>
              <a:ext cx="797695" cy="273944"/>
            </a:xfrm>
            <a:custGeom>
              <a:avLst/>
              <a:gdLst>
                <a:gd name="connsiteX0" fmla="*/ 130938 w 797695"/>
                <a:gd name="connsiteY0" fmla="*/ 0 h 273944"/>
                <a:gd name="connsiteX1" fmla="*/ 136972 w 797695"/>
                <a:gd name="connsiteY1" fmla="*/ 0 h 273944"/>
                <a:gd name="connsiteX2" fmla="*/ 656874 w 797695"/>
                <a:gd name="connsiteY2" fmla="*/ 0 h 273944"/>
                <a:gd name="connsiteX3" fmla="*/ 656874 w 797695"/>
                <a:gd name="connsiteY3" fmla="*/ 777 h 273944"/>
                <a:gd name="connsiteX4" fmla="*/ 660723 w 797695"/>
                <a:gd name="connsiteY4" fmla="*/ 0 h 273944"/>
                <a:gd name="connsiteX5" fmla="*/ 797695 w 797695"/>
                <a:gd name="connsiteY5" fmla="*/ 136972 h 273944"/>
                <a:gd name="connsiteX6" fmla="*/ 660723 w 797695"/>
                <a:gd name="connsiteY6" fmla="*/ 273944 h 273944"/>
                <a:gd name="connsiteX7" fmla="*/ 656874 w 797695"/>
                <a:gd name="connsiteY7" fmla="*/ 273167 h 273944"/>
                <a:gd name="connsiteX8" fmla="*/ 656874 w 797695"/>
                <a:gd name="connsiteY8" fmla="*/ 273943 h 273944"/>
                <a:gd name="connsiteX9" fmla="*/ 136977 w 797695"/>
                <a:gd name="connsiteY9" fmla="*/ 273943 h 273944"/>
                <a:gd name="connsiteX10" fmla="*/ 136972 w 797695"/>
                <a:gd name="connsiteY10" fmla="*/ 273944 h 273944"/>
                <a:gd name="connsiteX11" fmla="*/ 136967 w 797695"/>
                <a:gd name="connsiteY11" fmla="*/ 273943 h 273944"/>
                <a:gd name="connsiteX12" fmla="*/ 130938 w 797695"/>
                <a:gd name="connsiteY12" fmla="*/ 273943 h 273944"/>
                <a:gd name="connsiteX13" fmla="*/ 130938 w 797695"/>
                <a:gd name="connsiteY13" fmla="*/ 272726 h 273944"/>
                <a:gd name="connsiteX14" fmla="*/ 83656 w 797695"/>
                <a:gd name="connsiteY14" fmla="*/ 263180 h 273944"/>
                <a:gd name="connsiteX15" fmla="*/ 0 w 797695"/>
                <a:gd name="connsiteY15" fmla="*/ 136972 h 273944"/>
                <a:gd name="connsiteX16" fmla="*/ 83656 w 797695"/>
                <a:gd name="connsiteY16" fmla="*/ 10764 h 273944"/>
                <a:gd name="connsiteX17" fmla="*/ 130938 w 797695"/>
                <a:gd name="connsiteY17" fmla="*/ 1218 h 273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97695" h="273944">
                  <a:moveTo>
                    <a:pt x="130938" y="0"/>
                  </a:moveTo>
                  <a:lnTo>
                    <a:pt x="136972" y="0"/>
                  </a:lnTo>
                  <a:lnTo>
                    <a:pt x="656874" y="0"/>
                  </a:lnTo>
                  <a:lnTo>
                    <a:pt x="656874" y="777"/>
                  </a:lnTo>
                  <a:lnTo>
                    <a:pt x="660723" y="0"/>
                  </a:lnTo>
                  <a:cubicBezTo>
                    <a:pt x="736371" y="0"/>
                    <a:pt x="797695" y="61324"/>
                    <a:pt x="797695" y="136972"/>
                  </a:cubicBezTo>
                  <a:cubicBezTo>
                    <a:pt x="797695" y="212620"/>
                    <a:pt x="736371" y="273944"/>
                    <a:pt x="660723" y="273944"/>
                  </a:cubicBezTo>
                  <a:lnTo>
                    <a:pt x="656874" y="273167"/>
                  </a:lnTo>
                  <a:lnTo>
                    <a:pt x="656874" y="273943"/>
                  </a:lnTo>
                  <a:lnTo>
                    <a:pt x="136977" y="273943"/>
                  </a:lnTo>
                  <a:lnTo>
                    <a:pt x="136972" y="273944"/>
                  </a:lnTo>
                  <a:lnTo>
                    <a:pt x="136967" y="273943"/>
                  </a:lnTo>
                  <a:lnTo>
                    <a:pt x="130938" y="273943"/>
                  </a:lnTo>
                  <a:lnTo>
                    <a:pt x="130938" y="272726"/>
                  </a:lnTo>
                  <a:lnTo>
                    <a:pt x="83656" y="263180"/>
                  </a:lnTo>
                  <a:cubicBezTo>
                    <a:pt x="34495" y="242387"/>
                    <a:pt x="0" y="193708"/>
                    <a:pt x="0" y="136972"/>
                  </a:cubicBezTo>
                  <a:cubicBezTo>
                    <a:pt x="0" y="80236"/>
                    <a:pt x="34495" y="31557"/>
                    <a:pt x="83656" y="10764"/>
                  </a:cubicBezTo>
                  <a:lnTo>
                    <a:pt x="130938" y="1218"/>
                  </a:lnTo>
                  <a:close/>
                </a:path>
              </a:pathLst>
            </a:custGeom>
            <a:solidFill>
              <a:sysClr val="windowText" lastClr="000000"/>
            </a:solidFill>
            <a:ln w="25400" cap="flat" cmpd="sng" algn="ctr">
              <a:noFill/>
              <a:prstDash val="solid"/>
            </a:ln>
            <a:effectLst/>
          </p:spPr>
          <p:txBody>
            <a:bodyPr wrap="square" lIns="36005" tIns="36005" rIns="36005" bIns="36005" rtlCol="0" anchor="ctr">
              <a:noAutofit/>
            </a:bodyPr>
            <a:lstStyle/>
            <a:p>
              <a:pPr marL="0" marR="0" lvl="0" indent="0" algn="ctr" defTabSz="914400" eaLnBrk="1" fontAlgn="auto" latinLnBrk="0" hangingPunct="1">
                <a:lnSpc>
                  <a:spcPct val="90000"/>
                </a:lnSpc>
                <a:spcBef>
                  <a:spcPts val="0"/>
                </a:spcBef>
                <a:spcAft>
                  <a:spcPts val="100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a:ea typeface="+mn-ea"/>
                <a:cs typeface="+mn-cs"/>
              </a:endParaRPr>
            </a:p>
          </p:txBody>
        </p:sp>
        <p:sp>
          <p:nvSpPr>
            <p:cNvPr id="40" name="Ellipse 13">
              <a:extLst>
                <a:ext uri="{FF2B5EF4-FFF2-40B4-BE49-F238E27FC236}">
                  <a16:creationId xmlns:a16="http://schemas.microsoft.com/office/drawing/2014/main" id="{4E251751-EC1E-47DB-88B6-34152356F091}"/>
                </a:ext>
              </a:extLst>
            </p:cNvPr>
            <p:cNvSpPr>
              <a:spLocks noChangeAspect="1"/>
            </p:cNvSpPr>
            <p:nvPr/>
          </p:nvSpPr>
          <p:spPr bwMode="gray">
            <a:xfrm>
              <a:off x="2989752" y="3081600"/>
              <a:ext cx="155945" cy="155945"/>
            </a:xfrm>
            <a:prstGeom prst="ellipse">
              <a:avLst/>
            </a:prstGeom>
            <a:solidFill>
              <a:schemeClr val="bg1">
                <a:lumMod val="85000"/>
              </a:schemeClr>
            </a:solidFill>
            <a:ln w="25400" cap="flat" cmpd="sng" algn="ctr">
              <a:noFill/>
              <a:prstDash val="solid"/>
            </a:ln>
            <a:effectLst/>
          </p:spPr>
          <p:txBody>
            <a:bodyPr lIns="36005" tIns="36005" rIns="36005" bIns="36005" rtlCol="0" anchor="ctr"/>
            <a:lstStyle/>
            <a:p>
              <a:pPr marL="0" marR="0" lvl="0" indent="0" algn="ctr" defTabSz="914400" eaLnBrk="1" fontAlgn="auto" latinLnBrk="0" hangingPunct="1">
                <a:lnSpc>
                  <a:spcPct val="90000"/>
                </a:lnSpc>
                <a:spcBef>
                  <a:spcPts val="0"/>
                </a:spcBef>
                <a:spcAft>
                  <a:spcPts val="100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a:ea typeface="+mn-ea"/>
                <a:cs typeface="+mn-cs"/>
              </a:endParaRPr>
            </a:p>
          </p:txBody>
        </p:sp>
        <p:sp>
          <p:nvSpPr>
            <p:cNvPr id="41" name="Ellipse 14">
              <a:extLst>
                <a:ext uri="{FF2B5EF4-FFF2-40B4-BE49-F238E27FC236}">
                  <a16:creationId xmlns:a16="http://schemas.microsoft.com/office/drawing/2014/main" id="{B33A60F3-10E6-4932-867B-F60E421C472A}"/>
                </a:ext>
              </a:extLst>
            </p:cNvPr>
            <p:cNvSpPr>
              <a:spLocks noChangeAspect="1"/>
            </p:cNvSpPr>
            <p:nvPr/>
          </p:nvSpPr>
          <p:spPr bwMode="gray">
            <a:xfrm>
              <a:off x="2727876" y="3081600"/>
              <a:ext cx="155945" cy="155945"/>
            </a:xfrm>
            <a:prstGeom prst="ellipse">
              <a:avLst/>
            </a:prstGeom>
            <a:solidFill>
              <a:srgbClr val="FFC000"/>
            </a:solidFill>
            <a:ln w="25400" cap="flat" cmpd="sng" algn="ctr">
              <a:noFill/>
              <a:prstDash val="solid"/>
            </a:ln>
            <a:effectLst/>
          </p:spPr>
          <p:txBody>
            <a:bodyPr lIns="36005" tIns="36005" rIns="36005" bIns="36005" rtlCol="0" anchor="ctr"/>
            <a:lstStyle/>
            <a:p>
              <a:pPr marL="0" marR="0" lvl="0" indent="0" algn="ctr" defTabSz="914400" eaLnBrk="1" fontAlgn="auto" latinLnBrk="0" hangingPunct="1">
                <a:lnSpc>
                  <a:spcPct val="90000"/>
                </a:lnSpc>
                <a:spcBef>
                  <a:spcPts val="0"/>
                </a:spcBef>
                <a:spcAft>
                  <a:spcPts val="100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a:ea typeface="+mn-ea"/>
                <a:cs typeface="+mn-cs"/>
              </a:endParaRPr>
            </a:p>
          </p:txBody>
        </p:sp>
        <p:sp>
          <p:nvSpPr>
            <p:cNvPr id="42" name="Ellipse 15">
              <a:extLst>
                <a:ext uri="{FF2B5EF4-FFF2-40B4-BE49-F238E27FC236}">
                  <a16:creationId xmlns:a16="http://schemas.microsoft.com/office/drawing/2014/main" id="{1CCED2BA-1508-4BBD-93C0-C22D7B9DB37B}"/>
                </a:ext>
              </a:extLst>
            </p:cNvPr>
            <p:cNvSpPr>
              <a:spLocks noChangeAspect="1"/>
            </p:cNvSpPr>
            <p:nvPr/>
          </p:nvSpPr>
          <p:spPr bwMode="gray">
            <a:xfrm>
              <a:off x="2466000" y="3081600"/>
              <a:ext cx="155945" cy="155945"/>
            </a:xfrm>
            <a:prstGeom prst="ellipse">
              <a:avLst/>
            </a:prstGeom>
            <a:solidFill>
              <a:schemeClr val="bg1">
                <a:lumMod val="85000"/>
              </a:schemeClr>
            </a:solidFill>
            <a:ln w="25400" cap="flat" cmpd="sng" algn="ctr">
              <a:noFill/>
              <a:prstDash val="solid"/>
            </a:ln>
            <a:effectLst/>
          </p:spPr>
          <p:txBody>
            <a:bodyPr lIns="36005" tIns="36005" rIns="36005" bIns="36005" rtlCol="0" anchor="ctr"/>
            <a:lstStyle/>
            <a:p>
              <a:pPr marL="0" marR="0" lvl="0" indent="0" algn="ctr" defTabSz="914400" eaLnBrk="1" fontAlgn="auto" latinLnBrk="0" hangingPunct="1">
                <a:lnSpc>
                  <a:spcPct val="90000"/>
                </a:lnSpc>
                <a:spcBef>
                  <a:spcPts val="0"/>
                </a:spcBef>
                <a:spcAft>
                  <a:spcPts val="100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a:ea typeface="+mn-ea"/>
                <a:cs typeface="+mn-cs"/>
              </a:endParaRPr>
            </a:p>
          </p:txBody>
        </p:sp>
      </p:grpSp>
      <p:graphicFrame>
        <p:nvGraphicFramePr>
          <p:cNvPr id="44" name="Inhaltsplatzhalter 6">
            <a:extLst>
              <a:ext uri="{FF2B5EF4-FFF2-40B4-BE49-F238E27FC236}">
                <a16:creationId xmlns:a16="http://schemas.microsoft.com/office/drawing/2014/main" id="{5C759FE1-F8EE-4B48-8A39-56FBB83948A7}"/>
              </a:ext>
            </a:extLst>
          </p:cNvPr>
          <p:cNvGraphicFramePr>
            <a:graphicFrameLocks/>
          </p:cNvGraphicFramePr>
          <p:nvPr>
            <p:extLst>
              <p:ext uri="{D42A27DB-BD31-4B8C-83A1-F6EECF244321}">
                <p14:modId xmlns:p14="http://schemas.microsoft.com/office/powerpoint/2010/main" val="240664502"/>
              </p:ext>
            </p:extLst>
          </p:nvPr>
        </p:nvGraphicFramePr>
        <p:xfrm>
          <a:off x="539749" y="2177651"/>
          <a:ext cx="8217098" cy="2257872"/>
        </p:xfrm>
        <a:graphic>
          <a:graphicData uri="http://schemas.openxmlformats.org/drawingml/2006/chart">
            <c:chart xmlns:c="http://schemas.openxmlformats.org/drawingml/2006/chart" xmlns:r="http://schemas.openxmlformats.org/officeDocument/2006/relationships" r:id="rId3"/>
          </a:graphicData>
        </a:graphic>
      </p:graphicFrame>
      <p:grpSp>
        <p:nvGrpSpPr>
          <p:cNvPr id="61" name="Gruppieren 31">
            <a:extLst>
              <a:ext uri="{FF2B5EF4-FFF2-40B4-BE49-F238E27FC236}">
                <a16:creationId xmlns:a16="http://schemas.microsoft.com/office/drawing/2014/main" id="{3F50C3D7-D29E-440D-A061-C2F204224DD5}"/>
              </a:ext>
            </a:extLst>
          </p:cNvPr>
          <p:cNvGrpSpPr>
            <a:grpSpLocks noChangeAspect="1"/>
          </p:cNvGrpSpPr>
          <p:nvPr/>
        </p:nvGrpSpPr>
        <p:grpSpPr bwMode="gray">
          <a:xfrm>
            <a:off x="9331617" y="2912687"/>
            <a:ext cx="2195454" cy="780936"/>
            <a:chOff x="3334918" y="2876444"/>
            <a:chExt cx="2195454" cy="780936"/>
          </a:xfrm>
        </p:grpSpPr>
        <p:grpSp>
          <p:nvGrpSpPr>
            <p:cNvPr id="66" name="Gruppieren 125">
              <a:extLst>
                <a:ext uri="{FF2B5EF4-FFF2-40B4-BE49-F238E27FC236}">
                  <a16:creationId xmlns:a16="http://schemas.microsoft.com/office/drawing/2014/main" id="{97F17658-1A32-45AD-BEB3-3B654A00D851}"/>
                </a:ext>
              </a:extLst>
            </p:cNvPr>
            <p:cNvGrpSpPr>
              <a:grpSpLocks noChangeAspect="1"/>
            </p:cNvGrpSpPr>
            <p:nvPr/>
          </p:nvGrpSpPr>
          <p:grpSpPr bwMode="gray">
            <a:xfrm>
              <a:off x="3334918" y="2876444"/>
              <a:ext cx="730071" cy="780936"/>
              <a:chOff x="17682888" y="3925377"/>
              <a:chExt cx="993677" cy="1062908"/>
            </a:xfrm>
          </p:grpSpPr>
          <p:sp>
            <p:nvSpPr>
              <p:cNvPr id="67" name="Freihandform: Form 126">
                <a:extLst>
                  <a:ext uri="{FF2B5EF4-FFF2-40B4-BE49-F238E27FC236}">
                    <a16:creationId xmlns:a16="http://schemas.microsoft.com/office/drawing/2014/main" id="{E09084AE-C87B-4876-A9DB-8D63494962EF}"/>
                  </a:ext>
                </a:extLst>
              </p:cNvPr>
              <p:cNvSpPr/>
              <p:nvPr/>
            </p:nvSpPr>
            <p:spPr bwMode="gray">
              <a:xfrm>
                <a:off x="17757821" y="4141216"/>
                <a:ext cx="847069" cy="847069"/>
              </a:xfrm>
              <a:custGeom>
                <a:avLst/>
                <a:gdLst>
                  <a:gd name="connsiteX0" fmla="*/ 829557 w 847068"/>
                  <a:gd name="connsiteY0" fmla="*/ 423942 h 847068"/>
                  <a:gd name="connsiteX1" fmla="*/ 423942 w 847068"/>
                  <a:gd name="connsiteY1" fmla="*/ 18326 h 847068"/>
                  <a:gd name="connsiteX2" fmla="*/ 18326 w 847068"/>
                  <a:gd name="connsiteY2" fmla="*/ 423942 h 847068"/>
                  <a:gd name="connsiteX3" fmla="*/ 423942 w 847068"/>
                  <a:gd name="connsiteY3" fmla="*/ 829557 h 847068"/>
                  <a:gd name="connsiteX4" fmla="*/ 829557 w 847068"/>
                  <a:gd name="connsiteY4" fmla="*/ 423942 h 847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068" h="847068">
                    <a:moveTo>
                      <a:pt x="829557" y="423942"/>
                    </a:moveTo>
                    <a:cubicBezTo>
                      <a:pt x="829557" y="199957"/>
                      <a:pt x="647926" y="18326"/>
                      <a:pt x="423942" y="18326"/>
                    </a:cubicBezTo>
                    <a:cubicBezTo>
                      <a:pt x="199957" y="18326"/>
                      <a:pt x="18326" y="199957"/>
                      <a:pt x="18326" y="423942"/>
                    </a:cubicBezTo>
                    <a:cubicBezTo>
                      <a:pt x="18326" y="647926"/>
                      <a:pt x="199957" y="829557"/>
                      <a:pt x="423942" y="829557"/>
                    </a:cubicBezTo>
                    <a:cubicBezTo>
                      <a:pt x="647926" y="829557"/>
                      <a:pt x="829557" y="647926"/>
                      <a:pt x="829557" y="423942"/>
                    </a:cubicBezTo>
                    <a:close/>
                  </a:path>
                </a:pathLst>
              </a:custGeom>
              <a:noFill/>
              <a:ln w="25400" cap="rnd">
                <a:solidFill>
                  <a:srgbClr val="FF6011"/>
                </a:solidFill>
                <a:prstDash val="solid"/>
                <a:miter/>
              </a:ln>
            </p:spPr>
            <p:txBody>
              <a:bodyPr rtlCol="0" anchor="ctr"/>
              <a:lstStyle/>
              <a:p>
                <a:endParaRPr lang="en-US" dirty="0"/>
              </a:p>
            </p:txBody>
          </p:sp>
          <p:sp>
            <p:nvSpPr>
              <p:cNvPr id="68" name="Freihandform: Form 127">
                <a:extLst>
                  <a:ext uri="{FF2B5EF4-FFF2-40B4-BE49-F238E27FC236}">
                    <a16:creationId xmlns:a16="http://schemas.microsoft.com/office/drawing/2014/main" id="{5C606101-9679-4E4B-965E-CE1F7343983D}"/>
                  </a:ext>
                </a:extLst>
              </p:cNvPr>
              <p:cNvSpPr/>
              <p:nvPr/>
            </p:nvSpPr>
            <p:spPr bwMode="gray">
              <a:xfrm>
                <a:off x="17682888" y="4066283"/>
                <a:ext cx="993677" cy="513128"/>
              </a:xfrm>
              <a:custGeom>
                <a:avLst/>
                <a:gdLst>
                  <a:gd name="connsiteX0" fmla="*/ 979423 w 993676"/>
                  <a:gd name="connsiteY0" fmla="*/ 498875 h 513128"/>
                  <a:gd name="connsiteX1" fmla="*/ 498875 w 993676"/>
                  <a:gd name="connsiteY1" fmla="*/ 18326 h 513128"/>
                  <a:gd name="connsiteX2" fmla="*/ 18326 w 993676"/>
                  <a:gd name="connsiteY2" fmla="*/ 498875 h 513128"/>
                </a:gdLst>
                <a:ahLst/>
                <a:cxnLst>
                  <a:cxn ang="0">
                    <a:pos x="connsiteX0" y="connsiteY0"/>
                  </a:cxn>
                  <a:cxn ang="0">
                    <a:pos x="connsiteX1" y="connsiteY1"/>
                  </a:cxn>
                  <a:cxn ang="0">
                    <a:pos x="connsiteX2" y="connsiteY2"/>
                  </a:cxn>
                </a:cxnLst>
                <a:rect l="l" t="t" r="r" b="b"/>
                <a:pathLst>
                  <a:path w="993676" h="513128">
                    <a:moveTo>
                      <a:pt x="979423" y="498875"/>
                    </a:moveTo>
                    <a:cubicBezTo>
                      <a:pt x="979423" y="233351"/>
                      <a:pt x="764398" y="18326"/>
                      <a:pt x="498875" y="18326"/>
                    </a:cubicBezTo>
                    <a:cubicBezTo>
                      <a:pt x="233351" y="18326"/>
                      <a:pt x="18326" y="233351"/>
                      <a:pt x="18326" y="498875"/>
                    </a:cubicBezTo>
                  </a:path>
                </a:pathLst>
              </a:custGeom>
              <a:noFill/>
              <a:ln w="25400" cap="rnd">
                <a:solidFill>
                  <a:srgbClr val="FF6011"/>
                </a:solidFill>
                <a:prstDash val="solid"/>
                <a:miter/>
              </a:ln>
            </p:spPr>
            <p:txBody>
              <a:bodyPr rtlCol="0" anchor="ctr"/>
              <a:lstStyle/>
              <a:p>
                <a:endParaRPr lang="en-US" dirty="0"/>
              </a:p>
            </p:txBody>
          </p:sp>
          <p:sp>
            <p:nvSpPr>
              <p:cNvPr id="69" name="Freihandform: Form 128">
                <a:extLst>
                  <a:ext uri="{FF2B5EF4-FFF2-40B4-BE49-F238E27FC236}">
                    <a16:creationId xmlns:a16="http://schemas.microsoft.com/office/drawing/2014/main" id="{AC89865C-EE7C-422B-8B63-A26DB3913B3C}"/>
                  </a:ext>
                </a:extLst>
              </p:cNvPr>
              <p:cNvSpPr/>
              <p:nvPr/>
            </p:nvSpPr>
            <p:spPr bwMode="gray">
              <a:xfrm>
                <a:off x="18087689" y="3981576"/>
                <a:ext cx="187333" cy="114029"/>
              </a:xfrm>
              <a:custGeom>
                <a:avLst/>
                <a:gdLst>
                  <a:gd name="connsiteX0" fmla="*/ 18326 w 187332"/>
                  <a:gd name="connsiteY0" fmla="*/ 101404 h 114028"/>
                  <a:gd name="connsiteX1" fmla="*/ 18326 w 187332"/>
                  <a:gd name="connsiteY1" fmla="*/ 49277 h 114028"/>
                  <a:gd name="connsiteX2" fmla="*/ 49277 w 187332"/>
                  <a:gd name="connsiteY2" fmla="*/ 18326 h 114028"/>
                  <a:gd name="connsiteX3" fmla="*/ 138870 w 187332"/>
                  <a:gd name="connsiteY3" fmla="*/ 18326 h 114028"/>
                  <a:gd name="connsiteX4" fmla="*/ 169821 w 187332"/>
                  <a:gd name="connsiteY4" fmla="*/ 49277 h 114028"/>
                  <a:gd name="connsiteX5" fmla="*/ 169821 w 187332"/>
                  <a:gd name="connsiteY5" fmla="*/ 101404 h 114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332" h="114028">
                    <a:moveTo>
                      <a:pt x="18326" y="101404"/>
                    </a:moveTo>
                    <a:lnTo>
                      <a:pt x="18326" y="49277"/>
                    </a:lnTo>
                    <a:cubicBezTo>
                      <a:pt x="18326" y="32172"/>
                      <a:pt x="32172" y="18326"/>
                      <a:pt x="49277" y="18326"/>
                    </a:cubicBezTo>
                    <a:lnTo>
                      <a:pt x="138870" y="18326"/>
                    </a:lnTo>
                    <a:cubicBezTo>
                      <a:pt x="155975" y="18326"/>
                      <a:pt x="169821" y="32172"/>
                      <a:pt x="169821" y="49277"/>
                    </a:cubicBezTo>
                    <a:lnTo>
                      <a:pt x="169821" y="101404"/>
                    </a:lnTo>
                  </a:path>
                </a:pathLst>
              </a:custGeom>
              <a:noFill/>
              <a:ln w="25400" cap="flat">
                <a:solidFill>
                  <a:srgbClr val="FF6011"/>
                </a:solidFill>
                <a:prstDash val="solid"/>
                <a:miter/>
              </a:ln>
            </p:spPr>
            <p:txBody>
              <a:bodyPr rtlCol="0" anchor="ctr"/>
              <a:lstStyle/>
              <a:p>
                <a:endParaRPr lang="en-US" dirty="0"/>
              </a:p>
            </p:txBody>
          </p:sp>
          <p:sp>
            <p:nvSpPr>
              <p:cNvPr id="70" name="Freihandform: Form 129">
                <a:extLst>
                  <a:ext uri="{FF2B5EF4-FFF2-40B4-BE49-F238E27FC236}">
                    <a16:creationId xmlns:a16="http://schemas.microsoft.com/office/drawing/2014/main" id="{991EC007-72C5-4197-88CE-38DE97DCA55C}"/>
                  </a:ext>
                </a:extLst>
              </p:cNvPr>
              <p:cNvSpPr/>
              <p:nvPr/>
            </p:nvSpPr>
            <p:spPr bwMode="gray">
              <a:xfrm>
                <a:off x="18503079" y="4130628"/>
                <a:ext cx="105884" cy="105884"/>
              </a:xfrm>
              <a:custGeom>
                <a:avLst/>
                <a:gdLst>
                  <a:gd name="connsiteX0" fmla="*/ 18326 w 105883"/>
                  <a:gd name="connsiteY0" fmla="*/ 94888 h 105883"/>
                  <a:gd name="connsiteX1" fmla="*/ 94888 w 105883"/>
                  <a:gd name="connsiteY1" fmla="*/ 18326 h 105883"/>
                </a:gdLst>
                <a:ahLst/>
                <a:cxnLst>
                  <a:cxn ang="0">
                    <a:pos x="connsiteX0" y="connsiteY0"/>
                  </a:cxn>
                  <a:cxn ang="0">
                    <a:pos x="connsiteX1" y="connsiteY1"/>
                  </a:cxn>
                </a:cxnLst>
                <a:rect l="l" t="t" r="r" b="b"/>
                <a:pathLst>
                  <a:path w="105883" h="105883">
                    <a:moveTo>
                      <a:pt x="18326" y="94888"/>
                    </a:moveTo>
                    <a:lnTo>
                      <a:pt x="94888" y="18326"/>
                    </a:lnTo>
                  </a:path>
                </a:pathLst>
              </a:custGeom>
              <a:ln w="25400" cap="flat">
                <a:solidFill>
                  <a:srgbClr val="FF6011"/>
                </a:solidFill>
                <a:prstDash val="solid"/>
                <a:miter/>
              </a:ln>
            </p:spPr>
            <p:txBody>
              <a:bodyPr rtlCol="0" anchor="ctr"/>
              <a:lstStyle/>
              <a:p>
                <a:endParaRPr lang="en-US" dirty="0"/>
              </a:p>
            </p:txBody>
          </p:sp>
          <p:sp>
            <p:nvSpPr>
              <p:cNvPr id="71" name="Freihandform: Form 130">
                <a:extLst>
                  <a:ext uri="{FF2B5EF4-FFF2-40B4-BE49-F238E27FC236}">
                    <a16:creationId xmlns:a16="http://schemas.microsoft.com/office/drawing/2014/main" id="{4ACBFEE4-1769-472E-9972-3FD53AA5B637}"/>
                  </a:ext>
                </a:extLst>
              </p:cNvPr>
              <p:cNvSpPr/>
              <p:nvPr/>
            </p:nvSpPr>
            <p:spPr bwMode="gray">
              <a:xfrm>
                <a:off x="18539731" y="4091533"/>
                <a:ext cx="114028" cy="114029"/>
              </a:xfrm>
              <a:custGeom>
                <a:avLst/>
                <a:gdLst>
                  <a:gd name="connsiteX0" fmla="*/ 18326 w 114028"/>
                  <a:gd name="connsiteY0" fmla="*/ 18326 h 114028"/>
                  <a:gd name="connsiteX1" fmla="*/ 98146 w 114028"/>
                  <a:gd name="connsiteY1" fmla="*/ 97331 h 114028"/>
                </a:gdLst>
                <a:ahLst/>
                <a:cxnLst>
                  <a:cxn ang="0">
                    <a:pos x="connsiteX0" y="connsiteY0"/>
                  </a:cxn>
                  <a:cxn ang="0">
                    <a:pos x="connsiteX1" y="connsiteY1"/>
                  </a:cxn>
                </a:cxnLst>
                <a:rect l="l" t="t" r="r" b="b"/>
                <a:pathLst>
                  <a:path w="114028" h="114028">
                    <a:moveTo>
                      <a:pt x="18326" y="18326"/>
                    </a:moveTo>
                    <a:lnTo>
                      <a:pt x="98146" y="97331"/>
                    </a:lnTo>
                  </a:path>
                </a:pathLst>
              </a:custGeom>
              <a:ln w="25400" cap="rnd">
                <a:solidFill>
                  <a:srgbClr val="FF6011"/>
                </a:solidFill>
                <a:prstDash val="solid"/>
                <a:miter/>
              </a:ln>
            </p:spPr>
            <p:txBody>
              <a:bodyPr rtlCol="0" anchor="ctr"/>
              <a:lstStyle/>
              <a:p>
                <a:endParaRPr lang="en-US" dirty="0"/>
              </a:p>
            </p:txBody>
          </p:sp>
          <p:sp>
            <p:nvSpPr>
              <p:cNvPr id="72" name="Freihandform: Form 131">
                <a:extLst>
                  <a:ext uri="{FF2B5EF4-FFF2-40B4-BE49-F238E27FC236}">
                    <a16:creationId xmlns:a16="http://schemas.microsoft.com/office/drawing/2014/main" id="{08B9C641-9C7B-4FB3-949C-D0F26681C5C9}"/>
                  </a:ext>
                </a:extLst>
              </p:cNvPr>
              <p:cNvSpPr/>
              <p:nvPr/>
            </p:nvSpPr>
            <p:spPr bwMode="gray">
              <a:xfrm>
                <a:off x="17747233" y="4130628"/>
                <a:ext cx="105884" cy="105884"/>
              </a:xfrm>
              <a:custGeom>
                <a:avLst/>
                <a:gdLst>
                  <a:gd name="connsiteX0" fmla="*/ 94888 w 105883"/>
                  <a:gd name="connsiteY0" fmla="*/ 94888 h 105883"/>
                  <a:gd name="connsiteX1" fmla="*/ 18326 w 105883"/>
                  <a:gd name="connsiteY1" fmla="*/ 18326 h 105883"/>
                </a:gdLst>
                <a:ahLst/>
                <a:cxnLst>
                  <a:cxn ang="0">
                    <a:pos x="connsiteX0" y="connsiteY0"/>
                  </a:cxn>
                  <a:cxn ang="0">
                    <a:pos x="connsiteX1" y="connsiteY1"/>
                  </a:cxn>
                </a:cxnLst>
                <a:rect l="l" t="t" r="r" b="b"/>
                <a:pathLst>
                  <a:path w="105883" h="105883">
                    <a:moveTo>
                      <a:pt x="94888" y="94888"/>
                    </a:moveTo>
                    <a:lnTo>
                      <a:pt x="18326" y="18326"/>
                    </a:lnTo>
                  </a:path>
                </a:pathLst>
              </a:custGeom>
              <a:ln w="25400" cap="flat">
                <a:solidFill>
                  <a:srgbClr val="FF6011"/>
                </a:solidFill>
                <a:prstDash val="solid"/>
                <a:miter/>
              </a:ln>
            </p:spPr>
            <p:txBody>
              <a:bodyPr rtlCol="0" anchor="ctr"/>
              <a:lstStyle/>
              <a:p>
                <a:endParaRPr lang="en-US" dirty="0"/>
              </a:p>
            </p:txBody>
          </p:sp>
          <p:sp>
            <p:nvSpPr>
              <p:cNvPr id="73" name="Freihandform: Form 132">
                <a:extLst>
                  <a:ext uri="{FF2B5EF4-FFF2-40B4-BE49-F238E27FC236}">
                    <a16:creationId xmlns:a16="http://schemas.microsoft.com/office/drawing/2014/main" id="{58D0C4FE-7E81-4796-A4C1-2B9B73A14BC1}"/>
                  </a:ext>
                </a:extLst>
              </p:cNvPr>
              <p:cNvSpPr/>
              <p:nvPr/>
            </p:nvSpPr>
            <p:spPr bwMode="gray">
              <a:xfrm>
                <a:off x="17707323" y="4091533"/>
                <a:ext cx="114028" cy="114029"/>
              </a:xfrm>
              <a:custGeom>
                <a:avLst/>
                <a:gdLst>
                  <a:gd name="connsiteX0" fmla="*/ 98146 w 114028"/>
                  <a:gd name="connsiteY0" fmla="*/ 18326 h 114028"/>
                  <a:gd name="connsiteX1" fmla="*/ 18326 w 114028"/>
                  <a:gd name="connsiteY1" fmla="*/ 97331 h 114028"/>
                </a:gdLst>
                <a:ahLst/>
                <a:cxnLst>
                  <a:cxn ang="0">
                    <a:pos x="connsiteX0" y="connsiteY0"/>
                  </a:cxn>
                  <a:cxn ang="0">
                    <a:pos x="connsiteX1" y="connsiteY1"/>
                  </a:cxn>
                </a:cxnLst>
                <a:rect l="l" t="t" r="r" b="b"/>
                <a:pathLst>
                  <a:path w="114028" h="114028">
                    <a:moveTo>
                      <a:pt x="98146" y="18326"/>
                    </a:moveTo>
                    <a:lnTo>
                      <a:pt x="18326" y="97331"/>
                    </a:lnTo>
                  </a:path>
                </a:pathLst>
              </a:custGeom>
              <a:ln w="25400" cap="rnd">
                <a:solidFill>
                  <a:srgbClr val="FF6011"/>
                </a:solidFill>
                <a:prstDash val="solid"/>
                <a:miter/>
              </a:ln>
            </p:spPr>
            <p:txBody>
              <a:bodyPr rtlCol="0" anchor="ctr"/>
              <a:lstStyle/>
              <a:p>
                <a:endParaRPr lang="en-US" dirty="0"/>
              </a:p>
            </p:txBody>
          </p:sp>
          <p:sp>
            <p:nvSpPr>
              <p:cNvPr id="74" name="Freihandform: Form 133">
                <a:extLst>
                  <a:ext uri="{FF2B5EF4-FFF2-40B4-BE49-F238E27FC236}">
                    <a16:creationId xmlns:a16="http://schemas.microsoft.com/office/drawing/2014/main" id="{82DD2F85-3D00-4B85-957F-75E2B40E02A4}"/>
                  </a:ext>
                </a:extLst>
              </p:cNvPr>
              <p:cNvSpPr/>
              <p:nvPr/>
            </p:nvSpPr>
            <p:spPr bwMode="gray">
              <a:xfrm>
                <a:off x="18059997" y="3925377"/>
                <a:ext cx="236202" cy="32580"/>
              </a:xfrm>
              <a:custGeom>
                <a:avLst/>
                <a:gdLst>
                  <a:gd name="connsiteX0" fmla="*/ 18326 w 236201"/>
                  <a:gd name="connsiteY0" fmla="*/ 18326 h 32579"/>
                  <a:gd name="connsiteX1" fmla="*/ 225206 w 236201"/>
                  <a:gd name="connsiteY1" fmla="*/ 18326 h 32579"/>
                </a:gdLst>
                <a:ahLst/>
                <a:cxnLst>
                  <a:cxn ang="0">
                    <a:pos x="connsiteX0" y="connsiteY0"/>
                  </a:cxn>
                  <a:cxn ang="0">
                    <a:pos x="connsiteX1" y="connsiteY1"/>
                  </a:cxn>
                </a:cxnLst>
                <a:rect l="l" t="t" r="r" b="b"/>
                <a:pathLst>
                  <a:path w="236201" h="32579">
                    <a:moveTo>
                      <a:pt x="18326" y="18326"/>
                    </a:moveTo>
                    <a:lnTo>
                      <a:pt x="225206" y="18326"/>
                    </a:lnTo>
                  </a:path>
                </a:pathLst>
              </a:custGeom>
              <a:ln w="25400" cap="rnd">
                <a:solidFill>
                  <a:srgbClr val="FF6011"/>
                </a:solidFill>
                <a:prstDash val="solid"/>
                <a:miter/>
              </a:ln>
            </p:spPr>
            <p:txBody>
              <a:bodyPr rtlCol="0" anchor="ctr"/>
              <a:lstStyle/>
              <a:p>
                <a:endParaRPr lang="en-US" dirty="0"/>
              </a:p>
            </p:txBody>
          </p:sp>
          <p:sp>
            <p:nvSpPr>
              <p:cNvPr id="75" name="Freihandform: Form 134">
                <a:extLst>
                  <a:ext uri="{FF2B5EF4-FFF2-40B4-BE49-F238E27FC236}">
                    <a16:creationId xmlns:a16="http://schemas.microsoft.com/office/drawing/2014/main" id="{746EEE6F-9D78-41E5-8A55-D8C446C1ABA2}"/>
                  </a:ext>
                </a:extLst>
              </p:cNvPr>
              <p:cNvSpPr/>
              <p:nvPr/>
            </p:nvSpPr>
            <p:spPr bwMode="gray">
              <a:xfrm>
                <a:off x="18112939" y="4496334"/>
                <a:ext cx="130318" cy="130318"/>
              </a:xfrm>
              <a:custGeom>
                <a:avLst/>
                <a:gdLst>
                  <a:gd name="connsiteX0" fmla="*/ 119323 w 130318"/>
                  <a:gd name="connsiteY0" fmla="*/ 68824 h 130318"/>
                  <a:gd name="connsiteX1" fmla="*/ 68824 w 130318"/>
                  <a:gd name="connsiteY1" fmla="*/ 18326 h 130318"/>
                  <a:gd name="connsiteX2" fmla="*/ 18326 w 130318"/>
                  <a:gd name="connsiteY2" fmla="*/ 68824 h 130318"/>
                  <a:gd name="connsiteX3" fmla="*/ 68824 w 130318"/>
                  <a:gd name="connsiteY3" fmla="*/ 119323 h 130318"/>
                  <a:gd name="connsiteX4" fmla="*/ 119323 w 130318"/>
                  <a:gd name="connsiteY4" fmla="*/ 68824 h 130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18" h="130318">
                    <a:moveTo>
                      <a:pt x="119323" y="68824"/>
                    </a:moveTo>
                    <a:cubicBezTo>
                      <a:pt x="119323" y="41132"/>
                      <a:pt x="96517" y="18326"/>
                      <a:pt x="68824" y="18326"/>
                    </a:cubicBezTo>
                    <a:cubicBezTo>
                      <a:pt x="41132" y="18326"/>
                      <a:pt x="18326" y="41132"/>
                      <a:pt x="18326" y="68824"/>
                    </a:cubicBezTo>
                    <a:cubicBezTo>
                      <a:pt x="18326" y="96517"/>
                      <a:pt x="41132" y="119323"/>
                      <a:pt x="68824" y="119323"/>
                    </a:cubicBezTo>
                    <a:cubicBezTo>
                      <a:pt x="96517" y="119323"/>
                      <a:pt x="119323" y="96517"/>
                      <a:pt x="119323" y="68824"/>
                    </a:cubicBezTo>
                    <a:close/>
                  </a:path>
                </a:pathLst>
              </a:custGeom>
              <a:noFill/>
              <a:ln w="25400" cap="rnd">
                <a:solidFill>
                  <a:srgbClr val="FF6011"/>
                </a:solidFill>
                <a:prstDash val="solid"/>
                <a:miter/>
              </a:ln>
            </p:spPr>
            <p:txBody>
              <a:bodyPr rtlCol="0" anchor="ctr"/>
              <a:lstStyle/>
              <a:p>
                <a:endParaRPr lang="en-US" dirty="0"/>
              </a:p>
            </p:txBody>
          </p:sp>
          <p:sp>
            <p:nvSpPr>
              <p:cNvPr id="76" name="Freihandform: Form 135">
                <a:extLst>
                  <a:ext uri="{FF2B5EF4-FFF2-40B4-BE49-F238E27FC236}">
                    <a16:creationId xmlns:a16="http://schemas.microsoft.com/office/drawing/2014/main" id="{7349AC9F-0A10-4559-B754-605F4194E328}"/>
                  </a:ext>
                </a:extLst>
              </p:cNvPr>
              <p:cNvSpPr/>
              <p:nvPr/>
            </p:nvSpPr>
            <p:spPr bwMode="gray">
              <a:xfrm>
                <a:off x="18174025" y="4275607"/>
                <a:ext cx="8145" cy="8145"/>
              </a:xfrm>
              <a:custGeom>
                <a:avLst/>
                <a:gdLst>
                  <a:gd name="connsiteX0" fmla="*/ 8552 w 8144"/>
                  <a:gd name="connsiteY0" fmla="*/ 6109 h 8144"/>
                  <a:gd name="connsiteX1" fmla="*/ 7738 w 8144"/>
                  <a:gd name="connsiteY1" fmla="*/ 6109 h 8144"/>
                  <a:gd name="connsiteX2" fmla="*/ 6109 w 8144"/>
                  <a:gd name="connsiteY2" fmla="*/ 6109 h 8144"/>
                  <a:gd name="connsiteX3" fmla="*/ 6109 w 8144"/>
                  <a:gd name="connsiteY3" fmla="*/ 6109 h 8144"/>
                  <a:gd name="connsiteX4" fmla="*/ 8552 w 8144"/>
                  <a:gd name="connsiteY4" fmla="*/ 6109 h 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 h="8144">
                    <a:moveTo>
                      <a:pt x="8552" y="6109"/>
                    </a:moveTo>
                    <a:cubicBezTo>
                      <a:pt x="8552" y="6109"/>
                      <a:pt x="7738" y="6109"/>
                      <a:pt x="7738" y="6109"/>
                    </a:cubicBezTo>
                    <a:cubicBezTo>
                      <a:pt x="6923" y="6109"/>
                      <a:pt x="6923" y="6109"/>
                      <a:pt x="6109" y="6109"/>
                    </a:cubicBezTo>
                    <a:lnTo>
                      <a:pt x="6109" y="6109"/>
                    </a:lnTo>
                    <a:lnTo>
                      <a:pt x="8552" y="6109"/>
                    </a:lnTo>
                    <a:close/>
                  </a:path>
                </a:pathLst>
              </a:custGeom>
              <a:solidFill>
                <a:srgbClr val="37B4CF"/>
              </a:solidFill>
              <a:ln w="25400" cap="flat">
                <a:solidFill>
                  <a:srgbClr val="FF6011"/>
                </a:solidFill>
                <a:prstDash val="solid"/>
                <a:miter/>
              </a:ln>
            </p:spPr>
            <p:txBody>
              <a:bodyPr rtlCol="0" anchor="ctr"/>
              <a:lstStyle/>
              <a:p>
                <a:endParaRPr lang="en-US" dirty="0"/>
              </a:p>
            </p:txBody>
          </p:sp>
          <p:sp>
            <p:nvSpPr>
              <p:cNvPr id="77" name="Freihandform: Form 136">
                <a:extLst>
                  <a:ext uri="{FF2B5EF4-FFF2-40B4-BE49-F238E27FC236}">
                    <a16:creationId xmlns:a16="http://schemas.microsoft.com/office/drawing/2014/main" id="{E42B5783-647A-4A5B-BD7B-51D6211D314F}"/>
                  </a:ext>
                </a:extLst>
              </p:cNvPr>
              <p:cNvSpPr/>
              <p:nvPr/>
            </p:nvSpPr>
            <p:spPr bwMode="gray">
              <a:xfrm>
                <a:off x="17879995" y="4270720"/>
                <a:ext cx="602722" cy="594577"/>
              </a:xfrm>
              <a:custGeom>
                <a:avLst/>
                <a:gdLst>
                  <a:gd name="connsiteX0" fmla="*/ 18326 w 602722"/>
                  <a:gd name="connsiteY0" fmla="*/ 292809 h 594577"/>
                  <a:gd name="connsiteX1" fmla="*/ 18326 w 602722"/>
                  <a:gd name="connsiteY1" fmla="*/ 294438 h 594577"/>
                  <a:gd name="connsiteX2" fmla="*/ 301768 w 602722"/>
                  <a:gd name="connsiteY2" fmla="*/ 577880 h 594577"/>
                  <a:gd name="connsiteX3" fmla="*/ 471182 w 602722"/>
                  <a:gd name="connsiteY3" fmla="*/ 521680 h 594577"/>
                  <a:gd name="connsiteX4" fmla="*/ 492359 w 602722"/>
                  <a:gd name="connsiteY4" fmla="*/ 504576 h 594577"/>
                  <a:gd name="connsiteX5" fmla="*/ 502133 w 602722"/>
                  <a:gd name="connsiteY5" fmla="*/ 494802 h 594577"/>
                  <a:gd name="connsiteX6" fmla="*/ 551002 w 602722"/>
                  <a:gd name="connsiteY6" fmla="*/ 429643 h 594577"/>
                  <a:gd name="connsiteX7" fmla="*/ 557518 w 602722"/>
                  <a:gd name="connsiteY7" fmla="*/ 417426 h 594577"/>
                  <a:gd name="connsiteX8" fmla="*/ 585211 w 602722"/>
                  <a:gd name="connsiteY8" fmla="*/ 294438 h 594577"/>
                  <a:gd name="connsiteX9" fmla="*/ 368556 w 602722"/>
                  <a:gd name="connsiteY9" fmla="*/ 18326 h 594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2722" h="594577">
                    <a:moveTo>
                      <a:pt x="18326" y="292809"/>
                    </a:moveTo>
                    <a:cubicBezTo>
                      <a:pt x="18326" y="293623"/>
                      <a:pt x="18326" y="293623"/>
                      <a:pt x="18326" y="294438"/>
                    </a:cubicBezTo>
                    <a:cubicBezTo>
                      <a:pt x="18326" y="450820"/>
                      <a:pt x="145386" y="577880"/>
                      <a:pt x="301768" y="577880"/>
                    </a:cubicBezTo>
                    <a:cubicBezTo>
                      <a:pt x="365298" y="577880"/>
                      <a:pt x="423942" y="556703"/>
                      <a:pt x="471182" y="521680"/>
                    </a:cubicBezTo>
                    <a:cubicBezTo>
                      <a:pt x="478512" y="515979"/>
                      <a:pt x="485843" y="510278"/>
                      <a:pt x="492359" y="504576"/>
                    </a:cubicBezTo>
                    <a:cubicBezTo>
                      <a:pt x="495617" y="501318"/>
                      <a:pt x="498875" y="498060"/>
                      <a:pt x="502133" y="494802"/>
                    </a:cubicBezTo>
                    <a:cubicBezTo>
                      <a:pt x="521680" y="475254"/>
                      <a:pt x="537970" y="453263"/>
                      <a:pt x="551002" y="429643"/>
                    </a:cubicBezTo>
                    <a:cubicBezTo>
                      <a:pt x="553445" y="425571"/>
                      <a:pt x="555074" y="421498"/>
                      <a:pt x="557518" y="417426"/>
                    </a:cubicBezTo>
                    <a:cubicBezTo>
                      <a:pt x="575437" y="379959"/>
                      <a:pt x="585211" y="338420"/>
                      <a:pt x="585211" y="294438"/>
                    </a:cubicBezTo>
                    <a:cubicBezTo>
                      <a:pt x="585211" y="160862"/>
                      <a:pt x="492359" y="48462"/>
                      <a:pt x="368556" y="18326"/>
                    </a:cubicBezTo>
                  </a:path>
                </a:pathLst>
              </a:custGeom>
              <a:noFill/>
              <a:ln w="25400" cap="rnd">
                <a:solidFill>
                  <a:srgbClr val="FF6011"/>
                </a:solidFill>
                <a:prstDash val="solid"/>
                <a:miter/>
              </a:ln>
            </p:spPr>
            <p:txBody>
              <a:bodyPr rtlCol="0" anchor="ctr"/>
              <a:lstStyle/>
              <a:p>
                <a:endParaRPr lang="en-US" dirty="0"/>
              </a:p>
            </p:txBody>
          </p:sp>
          <p:sp>
            <p:nvSpPr>
              <p:cNvPr id="78" name="Freihandform: Form 137">
                <a:extLst>
                  <a:ext uri="{FF2B5EF4-FFF2-40B4-BE49-F238E27FC236}">
                    <a16:creationId xmlns:a16="http://schemas.microsoft.com/office/drawing/2014/main" id="{715256C6-F8EE-4F7C-9CD4-0AC372114262}"/>
                  </a:ext>
                </a:extLst>
              </p:cNvPr>
              <p:cNvSpPr/>
              <p:nvPr/>
            </p:nvSpPr>
            <p:spPr bwMode="gray">
              <a:xfrm>
                <a:off x="18161808" y="4263390"/>
                <a:ext cx="32580" cy="268781"/>
              </a:xfrm>
              <a:custGeom>
                <a:avLst/>
                <a:gdLst>
                  <a:gd name="connsiteX0" fmla="*/ 19955 w 32579"/>
                  <a:gd name="connsiteY0" fmla="*/ 251270 h 268781"/>
                  <a:gd name="connsiteX1" fmla="*/ 18326 w 32579"/>
                  <a:gd name="connsiteY1" fmla="*/ 18326 h 268781"/>
                </a:gdLst>
                <a:ahLst/>
                <a:cxnLst>
                  <a:cxn ang="0">
                    <a:pos x="connsiteX0" y="connsiteY0"/>
                  </a:cxn>
                  <a:cxn ang="0">
                    <a:pos x="connsiteX1" y="connsiteY1"/>
                  </a:cxn>
                </a:cxnLst>
                <a:rect l="l" t="t" r="r" b="b"/>
                <a:pathLst>
                  <a:path w="32579" h="268781">
                    <a:moveTo>
                      <a:pt x="19955" y="251270"/>
                    </a:moveTo>
                    <a:lnTo>
                      <a:pt x="18326" y="18326"/>
                    </a:lnTo>
                  </a:path>
                </a:pathLst>
              </a:custGeom>
              <a:ln w="25400" cap="rnd">
                <a:solidFill>
                  <a:srgbClr val="FF6011"/>
                </a:solidFill>
                <a:prstDash val="solid"/>
                <a:miter/>
              </a:ln>
            </p:spPr>
            <p:txBody>
              <a:bodyPr rtlCol="0" anchor="ctr"/>
              <a:lstStyle/>
              <a:p>
                <a:endParaRPr lang="en-US" dirty="0"/>
              </a:p>
            </p:txBody>
          </p:sp>
        </p:grpSp>
        <p:sp>
          <p:nvSpPr>
            <p:cNvPr id="63" name="Rechteck 174">
              <a:extLst>
                <a:ext uri="{FF2B5EF4-FFF2-40B4-BE49-F238E27FC236}">
                  <a16:creationId xmlns:a16="http://schemas.microsoft.com/office/drawing/2014/main" id="{6B317EBB-9DE8-4836-B5F4-B51F8307CD16}"/>
                </a:ext>
              </a:extLst>
            </p:cNvPr>
            <p:cNvSpPr/>
            <p:nvPr/>
          </p:nvSpPr>
          <p:spPr bwMode="gray">
            <a:xfrm>
              <a:off x="4450372" y="2959927"/>
              <a:ext cx="1080000"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spcCol="0" rtlCol="0" anchor="ctr" anchorCtr="0"/>
            <a:lstStyle/>
            <a:p>
              <a:r>
                <a:rPr lang="az-Latn-AZ" sz="2400" dirty="0">
                  <a:solidFill>
                    <a:srgbClr val="FF6011"/>
                  </a:solidFill>
                  <a:latin typeface="Bebas Neue" panose="020B0506020202020201" pitchFamily="34" charset="0"/>
                </a:rPr>
                <a:t>40</a:t>
              </a:r>
              <a:r>
                <a:rPr lang="en-US" sz="2400" dirty="0">
                  <a:solidFill>
                    <a:srgbClr val="FF6011"/>
                  </a:solidFill>
                  <a:latin typeface="Bebas Neue" panose="020B0506020202020201" pitchFamily="34" charset="0"/>
                </a:rPr>
                <a:t>%</a:t>
              </a:r>
            </a:p>
            <a:p>
              <a:r>
                <a:rPr lang="en-US" sz="1400" dirty="0">
                  <a:solidFill>
                    <a:srgbClr val="FF6011"/>
                  </a:solidFill>
                </a:rPr>
                <a:t>Completed</a:t>
              </a:r>
            </a:p>
          </p:txBody>
        </p:sp>
      </p:grpSp>
    </p:spTree>
    <p:extLst>
      <p:ext uri="{BB962C8B-B14F-4D97-AF65-F5344CB8AC3E}">
        <p14:creationId xmlns:p14="http://schemas.microsoft.com/office/powerpoint/2010/main" val="1646400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platzhalter 2">
            <a:extLst>
              <a:ext uri="{FF2B5EF4-FFF2-40B4-BE49-F238E27FC236}">
                <a16:creationId xmlns:a16="http://schemas.microsoft.com/office/drawing/2014/main" id="{EBEC6FE6-5556-45D6-AD40-343300C41BF9}"/>
              </a:ext>
            </a:extLst>
          </p:cNvPr>
          <p:cNvSpPr txBox="1">
            <a:spLocks/>
          </p:cNvSpPr>
          <p:nvPr/>
        </p:nvSpPr>
        <p:spPr bwMode="gray">
          <a:xfrm>
            <a:off x="540070" y="972000"/>
            <a:ext cx="11111046" cy="540000"/>
          </a:xfrm>
          <a:prstGeom prst="rect">
            <a:avLst/>
          </a:prstGeom>
        </p:spPr>
        <p:txBody>
          <a:bodyPr vert="horz" lIns="0" tIns="0" rIns="0" bIns="0" rtlCol="0">
            <a:noAutofit/>
          </a:bodyPr>
          <a:lstStyle>
            <a:lvl1pPr marL="0" indent="0" algn="l" defTabSz="914491" rtl="0" eaLnBrk="1" latinLnBrk="0" hangingPunct="1">
              <a:lnSpc>
                <a:spcPct val="90000"/>
              </a:lnSpc>
              <a:spcBef>
                <a:spcPts val="0"/>
              </a:spcBef>
              <a:spcAft>
                <a:spcPts val="1000"/>
              </a:spcAft>
              <a:buFont typeface="Wingdings" panose="05000000000000000000" pitchFamily="2" charset="2"/>
              <a:buNone/>
              <a:defRPr sz="2200" kern="1200" baseline="0">
                <a:solidFill>
                  <a:schemeClr val="bg1">
                    <a:lumMod val="50000"/>
                  </a:schemeClr>
                </a:solidFill>
                <a:latin typeface="+mn-lt"/>
                <a:ea typeface="+mn-ea"/>
                <a:cs typeface="+mn-cs"/>
              </a:defRPr>
            </a:lvl1pPr>
            <a:lvl2pPr marL="720072" indent="-270027" algn="l" defTabSz="914491" rtl="0" eaLnBrk="1" latinLnBrk="0" hangingPunct="1">
              <a:lnSpc>
                <a:spcPct val="90000"/>
              </a:lnSpc>
              <a:spcBef>
                <a:spcPts val="0"/>
              </a:spcBef>
              <a:spcAft>
                <a:spcPts val="1000"/>
              </a:spcAft>
              <a:buFont typeface="Calibri Light" panose="020F0302020204030204" pitchFamily="34" charset="0"/>
              <a:buChar char="–"/>
              <a:defRPr sz="2000" kern="1200">
                <a:solidFill>
                  <a:schemeClr val="tx1"/>
                </a:solidFill>
                <a:latin typeface="+mn-lt"/>
                <a:ea typeface="+mn-ea"/>
                <a:cs typeface="+mn-cs"/>
              </a:defRPr>
            </a:lvl2pPr>
            <a:lvl3pPr marL="1080108" indent="-270027" algn="l" defTabSz="914491" rtl="0" eaLnBrk="1" latinLnBrk="0" hangingPunct="1">
              <a:lnSpc>
                <a:spcPct val="90000"/>
              </a:lnSpc>
              <a:spcBef>
                <a:spcPts val="0"/>
              </a:spcBef>
              <a:spcAft>
                <a:spcPts val="1000"/>
              </a:spcAft>
              <a:buFont typeface="Calibri Light" panose="020F0302020204030204" pitchFamily="34" charset="0"/>
              <a:buChar char="–"/>
              <a:defRPr sz="1800" kern="1200">
                <a:solidFill>
                  <a:schemeClr val="tx1"/>
                </a:solidFill>
                <a:latin typeface="+mn-lt"/>
                <a:ea typeface="+mn-ea"/>
                <a:cs typeface="+mn-cs"/>
              </a:defRPr>
            </a:lvl3pPr>
            <a:lvl4pPr marL="1440144" indent="-270027" algn="l" defTabSz="914491" rtl="0" eaLnBrk="1" latinLnBrk="0" hangingPunct="1">
              <a:lnSpc>
                <a:spcPct val="90000"/>
              </a:lnSpc>
              <a:spcBef>
                <a:spcPts val="0"/>
              </a:spcBef>
              <a:spcAft>
                <a:spcPts val="1000"/>
              </a:spcAft>
              <a:buFont typeface="Calibri Light" panose="020F0302020204030204" pitchFamily="34" charset="0"/>
              <a:buChar char="–"/>
              <a:defRPr sz="1600" kern="1200">
                <a:solidFill>
                  <a:schemeClr val="tx1"/>
                </a:solidFill>
                <a:latin typeface="+mn-lt"/>
                <a:ea typeface="+mn-ea"/>
                <a:cs typeface="+mn-cs"/>
              </a:defRPr>
            </a:lvl4pPr>
            <a:lvl5pPr marL="1800180" indent="-270027" algn="l" defTabSz="914491" rtl="0" eaLnBrk="1" latinLnBrk="0" hangingPunct="1">
              <a:lnSpc>
                <a:spcPct val="90000"/>
              </a:lnSpc>
              <a:spcBef>
                <a:spcPts val="0"/>
              </a:spcBef>
              <a:spcAft>
                <a:spcPts val="1000"/>
              </a:spcAft>
              <a:buFont typeface="Calibri Light" panose="020F0302020204030204" pitchFamily="34" charset="0"/>
              <a:buChar char="–"/>
              <a:defRPr sz="1600" kern="1200">
                <a:solidFill>
                  <a:schemeClr val="tx1"/>
                </a:solidFill>
                <a:latin typeface="+mn-lt"/>
                <a:ea typeface="+mn-ea"/>
                <a:cs typeface="+mn-cs"/>
              </a:defRPr>
            </a:lvl5pPr>
            <a:lvl6pPr marL="2514851"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097"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343"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589"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91" rtl="0" eaLnBrk="1" fontAlgn="auto" latinLnBrk="0" hangingPunct="1">
              <a:lnSpc>
                <a:spcPct val="90000"/>
              </a:lnSpc>
              <a:spcBef>
                <a:spcPts val="0"/>
              </a:spcBef>
              <a:spcAft>
                <a:spcPts val="1000"/>
              </a:spcAft>
              <a:buClrTx/>
              <a:buSzTx/>
              <a:buFont typeface="Wingdings" panose="05000000000000000000" pitchFamily="2" charset="2"/>
              <a:buNone/>
              <a:tabLst/>
              <a:defRPr/>
            </a:pPr>
            <a:endParaRPr kumimoji="0" lang="en-US" sz="2200" b="0" i="0" u="none" strike="noStrike" kern="1200" cap="none" spc="0" normalizeH="0" baseline="0" noProof="0" dirty="0">
              <a:ln>
                <a:noFill/>
              </a:ln>
              <a:solidFill>
                <a:sysClr val="window" lastClr="FFFFFF">
                  <a:lumMod val="50000"/>
                </a:sysClr>
              </a:solidFill>
              <a:effectLst/>
              <a:uLnTx/>
              <a:uFillTx/>
              <a:latin typeface="Calibri Light"/>
              <a:ea typeface="+mn-ea"/>
              <a:cs typeface="+mn-cs"/>
            </a:endParaRPr>
          </a:p>
        </p:txBody>
      </p:sp>
      <p:sp>
        <p:nvSpPr>
          <p:cNvPr id="3" name="Titel 1">
            <a:extLst>
              <a:ext uri="{FF2B5EF4-FFF2-40B4-BE49-F238E27FC236}">
                <a16:creationId xmlns:a16="http://schemas.microsoft.com/office/drawing/2014/main" id="{28D29DE1-2C4C-4B1F-A21E-7D541DC6E527}"/>
              </a:ext>
            </a:extLst>
          </p:cNvPr>
          <p:cNvSpPr txBox="1">
            <a:spLocks/>
          </p:cNvSpPr>
          <p:nvPr/>
        </p:nvSpPr>
        <p:spPr bwMode="gray">
          <a:xfrm>
            <a:off x="540070" y="432000"/>
            <a:ext cx="11111046" cy="1080000"/>
          </a:xfrm>
          <a:prstGeom prst="rect">
            <a:avLst/>
          </a:prstGeom>
        </p:spPr>
        <p:txBody>
          <a:bodyPr vert="horz" lIns="0" tIns="0" rIns="0" bIns="0" rtlCol="0" anchor="t">
            <a:noAutofit/>
          </a:bodyPr>
          <a:lstStyle>
            <a:lvl1pPr algn="l" defTabSz="914491"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0" marR="0" lvl="0" indent="0" algn="l" defTabSz="914491" rtl="0" eaLnBrk="1" fontAlgn="auto" latinLnBrk="0" hangingPunct="1">
              <a:lnSpc>
                <a:spcPct val="90000"/>
              </a:lnSpc>
              <a:spcBef>
                <a:spcPct val="0"/>
              </a:spcBef>
              <a:spcAft>
                <a:spcPts val="0"/>
              </a:spcAft>
              <a:buClrTx/>
              <a:buSzTx/>
              <a:buFontTx/>
              <a:buNone/>
              <a:tabLst/>
              <a:defRPr/>
            </a:pPr>
            <a:r>
              <a:rPr lang="en-US" dirty="0">
                <a:solidFill>
                  <a:sysClr val="windowText" lastClr="000000"/>
                </a:solidFill>
                <a:latin typeface="Calibri"/>
              </a:rPr>
              <a:t>Corporate Internet banking 2.0</a:t>
            </a:r>
            <a:endParaRPr kumimoji="0" lang="en-US" sz="2000" b="0" i="0" u="none" strike="noStrike" kern="1200" cap="all" spc="0" normalizeH="0" baseline="0" noProof="0" dirty="0">
              <a:ln>
                <a:noFill/>
              </a:ln>
              <a:solidFill>
                <a:sysClr val="windowText" lastClr="000000"/>
              </a:solidFill>
              <a:effectLst/>
              <a:uLnTx/>
              <a:uFillTx/>
              <a:latin typeface="Calibri"/>
            </a:endParaRPr>
          </a:p>
        </p:txBody>
      </p:sp>
      <p:sp>
        <p:nvSpPr>
          <p:cNvPr id="4" name="Textplatzhalter 2">
            <a:extLst>
              <a:ext uri="{FF2B5EF4-FFF2-40B4-BE49-F238E27FC236}">
                <a16:creationId xmlns:a16="http://schemas.microsoft.com/office/drawing/2014/main" id="{EBEC6FE6-5556-45D6-AD40-343300C41BF9}"/>
              </a:ext>
            </a:extLst>
          </p:cNvPr>
          <p:cNvSpPr txBox="1">
            <a:spLocks/>
          </p:cNvSpPr>
          <p:nvPr/>
        </p:nvSpPr>
        <p:spPr bwMode="gray">
          <a:xfrm>
            <a:off x="540070" y="972000"/>
            <a:ext cx="11111046" cy="540000"/>
          </a:xfrm>
          <a:prstGeom prst="rect">
            <a:avLst/>
          </a:prstGeom>
        </p:spPr>
        <p:txBody>
          <a:bodyPr vert="horz" lIns="0" tIns="0" rIns="0" bIns="0" rtlCol="0">
            <a:noAutofit/>
          </a:bodyPr>
          <a:lstStyle>
            <a:lvl1pPr marL="0" indent="0" algn="l" defTabSz="914491" rtl="0" eaLnBrk="1" latinLnBrk="0" hangingPunct="1">
              <a:lnSpc>
                <a:spcPct val="90000"/>
              </a:lnSpc>
              <a:spcBef>
                <a:spcPts val="0"/>
              </a:spcBef>
              <a:spcAft>
                <a:spcPts val="1000"/>
              </a:spcAft>
              <a:buFont typeface="Wingdings" panose="05000000000000000000" pitchFamily="2" charset="2"/>
              <a:buNone/>
              <a:defRPr sz="2200" kern="1200" baseline="0">
                <a:solidFill>
                  <a:schemeClr val="bg1">
                    <a:lumMod val="50000"/>
                  </a:schemeClr>
                </a:solidFill>
                <a:latin typeface="+mn-lt"/>
                <a:ea typeface="+mn-ea"/>
                <a:cs typeface="+mn-cs"/>
              </a:defRPr>
            </a:lvl1pPr>
            <a:lvl2pPr marL="720072" indent="-270027" algn="l" defTabSz="914491" rtl="0" eaLnBrk="1" latinLnBrk="0" hangingPunct="1">
              <a:lnSpc>
                <a:spcPct val="90000"/>
              </a:lnSpc>
              <a:spcBef>
                <a:spcPts val="0"/>
              </a:spcBef>
              <a:spcAft>
                <a:spcPts val="1000"/>
              </a:spcAft>
              <a:buFont typeface="Calibri Light" panose="020F0302020204030204" pitchFamily="34" charset="0"/>
              <a:buChar char="–"/>
              <a:defRPr sz="2000" kern="1200">
                <a:solidFill>
                  <a:schemeClr val="tx1"/>
                </a:solidFill>
                <a:latin typeface="+mn-lt"/>
                <a:ea typeface="+mn-ea"/>
                <a:cs typeface="+mn-cs"/>
              </a:defRPr>
            </a:lvl2pPr>
            <a:lvl3pPr marL="1080108" indent="-270027" algn="l" defTabSz="914491" rtl="0" eaLnBrk="1" latinLnBrk="0" hangingPunct="1">
              <a:lnSpc>
                <a:spcPct val="90000"/>
              </a:lnSpc>
              <a:spcBef>
                <a:spcPts val="0"/>
              </a:spcBef>
              <a:spcAft>
                <a:spcPts val="1000"/>
              </a:spcAft>
              <a:buFont typeface="Calibri Light" panose="020F0302020204030204" pitchFamily="34" charset="0"/>
              <a:buChar char="–"/>
              <a:defRPr sz="1800" kern="1200">
                <a:solidFill>
                  <a:schemeClr val="tx1"/>
                </a:solidFill>
                <a:latin typeface="+mn-lt"/>
                <a:ea typeface="+mn-ea"/>
                <a:cs typeface="+mn-cs"/>
              </a:defRPr>
            </a:lvl3pPr>
            <a:lvl4pPr marL="1440144" indent="-270027" algn="l" defTabSz="914491" rtl="0" eaLnBrk="1" latinLnBrk="0" hangingPunct="1">
              <a:lnSpc>
                <a:spcPct val="90000"/>
              </a:lnSpc>
              <a:spcBef>
                <a:spcPts val="0"/>
              </a:spcBef>
              <a:spcAft>
                <a:spcPts val="1000"/>
              </a:spcAft>
              <a:buFont typeface="Calibri Light" panose="020F0302020204030204" pitchFamily="34" charset="0"/>
              <a:buChar char="–"/>
              <a:defRPr sz="1600" kern="1200">
                <a:solidFill>
                  <a:schemeClr val="tx1"/>
                </a:solidFill>
                <a:latin typeface="+mn-lt"/>
                <a:ea typeface="+mn-ea"/>
                <a:cs typeface="+mn-cs"/>
              </a:defRPr>
            </a:lvl4pPr>
            <a:lvl5pPr marL="1800180" indent="-270027" algn="l" defTabSz="914491" rtl="0" eaLnBrk="1" latinLnBrk="0" hangingPunct="1">
              <a:lnSpc>
                <a:spcPct val="90000"/>
              </a:lnSpc>
              <a:spcBef>
                <a:spcPts val="0"/>
              </a:spcBef>
              <a:spcAft>
                <a:spcPts val="1000"/>
              </a:spcAft>
              <a:buFont typeface="Calibri Light" panose="020F0302020204030204" pitchFamily="34" charset="0"/>
              <a:buChar char="–"/>
              <a:defRPr sz="1600" kern="1200">
                <a:solidFill>
                  <a:schemeClr val="tx1"/>
                </a:solidFill>
                <a:latin typeface="+mn-lt"/>
                <a:ea typeface="+mn-ea"/>
                <a:cs typeface="+mn-cs"/>
              </a:defRPr>
            </a:lvl5pPr>
            <a:lvl6pPr marL="2514851"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097"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343"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589"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91" rtl="0" eaLnBrk="1" fontAlgn="auto" latinLnBrk="0" hangingPunct="1">
              <a:lnSpc>
                <a:spcPct val="90000"/>
              </a:lnSpc>
              <a:spcBef>
                <a:spcPts val="0"/>
              </a:spcBef>
              <a:spcAft>
                <a:spcPts val="1000"/>
              </a:spcAft>
              <a:buClrTx/>
              <a:buSzTx/>
              <a:buFont typeface="Wingdings" panose="05000000000000000000" pitchFamily="2" charset="2"/>
              <a:buNone/>
              <a:tabLst/>
              <a:defRPr/>
            </a:pPr>
            <a:endParaRPr kumimoji="0" lang="en-US" sz="2200" b="0" i="0" u="none" strike="noStrike" kern="1200" cap="none" spc="0" normalizeH="0" baseline="0" noProof="0" dirty="0">
              <a:ln>
                <a:noFill/>
              </a:ln>
              <a:solidFill>
                <a:sysClr val="window" lastClr="FFFFFF">
                  <a:lumMod val="50000"/>
                </a:sysClr>
              </a:solidFill>
              <a:effectLst/>
              <a:uLnTx/>
              <a:uFillTx/>
              <a:latin typeface="Calibri Light"/>
              <a:ea typeface="+mn-ea"/>
              <a:cs typeface="+mn-cs"/>
            </a:endParaRPr>
          </a:p>
        </p:txBody>
      </p:sp>
      <p:graphicFrame>
        <p:nvGraphicFramePr>
          <p:cNvPr id="6" name="Inhalt">
            <a:extLst>
              <a:ext uri="{FF2B5EF4-FFF2-40B4-BE49-F238E27FC236}">
                <a16:creationId xmlns:a16="http://schemas.microsoft.com/office/drawing/2014/main" id="{3BCA6985-5F32-4908-903B-EEED4CD02A9F}"/>
              </a:ext>
            </a:extLst>
          </p:cNvPr>
          <p:cNvGraphicFramePr>
            <a:graphicFrameLocks/>
          </p:cNvGraphicFramePr>
          <p:nvPr>
            <p:extLst>
              <p:ext uri="{D42A27DB-BD31-4B8C-83A1-F6EECF244321}">
                <p14:modId xmlns:p14="http://schemas.microsoft.com/office/powerpoint/2010/main" val="3736064100"/>
              </p:ext>
            </p:extLst>
          </p:nvPr>
        </p:nvGraphicFramePr>
        <p:xfrm>
          <a:off x="539820" y="4499383"/>
          <a:ext cx="11046258" cy="960048"/>
        </p:xfrm>
        <a:graphic>
          <a:graphicData uri="http://schemas.openxmlformats.org/drawingml/2006/table">
            <a:tbl>
              <a:tblPr/>
              <a:tblGrid>
                <a:gridCol w="3682086">
                  <a:extLst>
                    <a:ext uri="{9D8B030D-6E8A-4147-A177-3AD203B41FA5}">
                      <a16:colId xmlns:a16="http://schemas.microsoft.com/office/drawing/2014/main" val="20001"/>
                    </a:ext>
                  </a:extLst>
                </a:gridCol>
                <a:gridCol w="3682086">
                  <a:extLst>
                    <a:ext uri="{9D8B030D-6E8A-4147-A177-3AD203B41FA5}">
                      <a16:colId xmlns:a16="http://schemas.microsoft.com/office/drawing/2014/main" val="20004"/>
                    </a:ext>
                  </a:extLst>
                </a:gridCol>
                <a:gridCol w="3682086">
                  <a:extLst>
                    <a:ext uri="{9D8B030D-6E8A-4147-A177-3AD203B41FA5}">
                      <a16:colId xmlns:a16="http://schemas.microsoft.com/office/drawing/2014/main" val="2138848973"/>
                    </a:ext>
                  </a:extLst>
                </a:gridCol>
              </a:tblGrid>
              <a:tr h="360000">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ctr">
                        <a:lnSpc>
                          <a:spcPct val="90000"/>
                        </a:lnSpc>
                        <a:spcAft>
                          <a:spcPts val="1000"/>
                        </a:spcAft>
                      </a:pPr>
                      <a:r>
                        <a:rPr lang="en-US" sz="1600" b="1" kern="1200" noProof="0" dirty="0">
                          <a:solidFill>
                            <a:schemeClr val="bg1"/>
                          </a:solidFill>
                          <a:latin typeface="+mj-lt"/>
                          <a:ea typeface="+mn-ea"/>
                          <a:cs typeface="+mn-cs"/>
                        </a:rPr>
                        <a:t>Highlights/ Results</a:t>
                      </a: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ctr">
                        <a:lnSpc>
                          <a:spcPct val="90000"/>
                        </a:lnSpc>
                        <a:spcAft>
                          <a:spcPts val="1000"/>
                        </a:spcAft>
                      </a:pPr>
                      <a:r>
                        <a:rPr lang="en-US" sz="1600" b="1" kern="1200" noProof="0" dirty="0">
                          <a:solidFill>
                            <a:schemeClr val="bg1"/>
                          </a:solidFill>
                          <a:latin typeface="+mj-lt"/>
                          <a:ea typeface="+mn-ea"/>
                          <a:cs typeface="+mn-cs"/>
                        </a:rPr>
                        <a:t>Deviations</a:t>
                      </a:r>
                      <a:r>
                        <a:rPr lang="en-US" sz="1600" b="1" kern="1200" baseline="0" noProof="0" dirty="0">
                          <a:solidFill>
                            <a:schemeClr val="bg1"/>
                          </a:solidFill>
                          <a:latin typeface="+mj-lt"/>
                          <a:ea typeface="+mn-ea"/>
                          <a:cs typeface="+mn-cs"/>
                        </a:rPr>
                        <a:t>/ Issues </a:t>
                      </a:r>
                      <a:endParaRPr lang="en-US" sz="1600" b="1" kern="1200" noProof="0" dirty="0">
                        <a:solidFill>
                          <a:schemeClr val="bg1"/>
                        </a:solidFill>
                        <a:latin typeface="+mj-lt"/>
                        <a:ea typeface="+mn-ea"/>
                        <a:cs typeface="+mn-cs"/>
                      </a:endParaRP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ctr">
                        <a:lnSpc>
                          <a:spcPct val="90000"/>
                        </a:lnSpc>
                        <a:spcAft>
                          <a:spcPts val="1000"/>
                        </a:spcAft>
                      </a:pPr>
                      <a:r>
                        <a:rPr lang="en-US" sz="1600" b="1" kern="1200" noProof="0" dirty="0">
                          <a:solidFill>
                            <a:schemeClr val="bg1"/>
                          </a:solidFill>
                          <a:latin typeface="+mj-lt"/>
                          <a:ea typeface="+mn-ea"/>
                          <a:cs typeface="+mn-cs"/>
                        </a:rPr>
                        <a:t>Budget Status</a:t>
                      </a:r>
                      <a:r>
                        <a:rPr lang="en-US" sz="1600" b="1" kern="1200" baseline="0" noProof="0" dirty="0">
                          <a:solidFill>
                            <a:schemeClr val="bg1"/>
                          </a:solidFill>
                          <a:latin typeface="+mj-lt"/>
                          <a:ea typeface="+mn-ea"/>
                          <a:cs typeface="+mn-cs"/>
                        </a:rPr>
                        <a:t> </a:t>
                      </a:r>
                      <a:endParaRPr lang="en-US" sz="1600" b="1" kern="1200" noProof="0" dirty="0">
                        <a:solidFill>
                          <a:schemeClr val="bg1"/>
                        </a:solidFill>
                        <a:latin typeface="+mj-lt"/>
                        <a:ea typeface="+mn-ea"/>
                        <a:cs typeface="+mn-cs"/>
                      </a:endParaRP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10000"/>
                  </a:ext>
                </a:extLst>
              </a:tr>
              <a:tr h="397919">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l">
                        <a:lnSpc>
                          <a:spcPct val="90000"/>
                        </a:lnSpc>
                        <a:spcAft>
                          <a:spcPts val="1000"/>
                        </a:spcAft>
                        <a:buFont typeface="Wingdings" pitchFamily="2" charset="2"/>
                        <a:buNone/>
                      </a:pPr>
                      <a:r>
                        <a:rPr lang="en-US" sz="1400" b="0" u="none" kern="1200" baseline="0" noProof="0" dirty="0">
                          <a:solidFill>
                            <a:schemeClr val="tx1">
                              <a:lumMod val="65000"/>
                              <a:lumOff val="35000"/>
                            </a:schemeClr>
                          </a:solidFill>
                          <a:latin typeface="+mn-lt"/>
                          <a:ea typeface="Times New Roman"/>
                          <a:cs typeface="Times New Roman"/>
                        </a:rPr>
                        <a:t>Business Requirements are being discussed with IT </a:t>
                      </a:r>
                    </a:p>
                  </a:txBody>
                  <a:tcPr marL="108000" marR="108000" marT="108000" marB="108000">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ctr">
                        <a:lnSpc>
                          <a:spcPct val="90000"/>
                        </a:lnSpc>
                        <a:spcAft>
                          <a:spcPts val="1000"/>
                        </a:spcAft>
                        <a:buFont typeface="Wingdings" pitchFamily="2" charset="2"/>
                        <a:buNone/>
                      </a:pPr>
                      <a:r>
                        <a:rPr lang="en-US" sz="1400" b="0" u="none" kern="1200" baseline="0" noProof="0" dirty="0">
                          <a:solidFill>
                            <a:schemeClr val="tx1">
                              <a:lumMod val="65000"/>
                              <a:lumOff val="35000"/>
                            </a:schemeClr>
                          </a:solidFill>
                          <a:latin typeface="+mn-lt"/>
                          <a:ea typeface="Times New Roman"/>
                          <a:cs typeface="Times New Roman"/>
                        </a:rPr>
                        <a:t>Technical Limitations </a:t>
                      </a:r>
                    </a:p>
                  </a:txBody>
                  <a:tcPr marL="108000" marR="108000" marT="108000" marB="108000">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l">
                        <a:lnSpc>
                          <a:spcPct val="90000"/>
                        </a:lnSpc>
                        <a:spcAft>
                          <a:spcPts val="1000"/>
                        </a:spcAft>
                        <a:buFont typeface="Wingdings" pitchFamily="2" charset="2"/>
                        <a:buNone/>
                      </a:pPr>
                      <a:endParaRPr lang="en-US" sz="1400" b="0" u="none" kern="1200" baseline="0" noProof="0" dirty="0">
                        <a:solidFill>
                          <a:srgbClr val="FF0000"/>
                        </a:solidFill>
                        <a:latin typeface="+mn-lt"/>
                        <a:ea typeface="Times New Roman"/>
                        <a:cs typeface="Times New Roman"/>
                      </a:endParaRPr>
                    </a:p>
                  </a:txBody>
                  <a:tcPr marL="108000" marR="108000" marT="108000" marB="108000">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bl>
          </a:graphicData>
        </a:graphic>
      </p:graphicFrame>
      <p:graphicFrame>
        <p:nvGraphicFramePr>
          <p:cNvPr id="7" name="Inhalt">
            <a:extLst>
              <a:ext uri="{FF2B5EF4-FFF2-40B4-BE49-F238E27FC236}">
                <a16:creationId xmlns:a16="http://schemas.microsoft.com/office/drawing/2014/main" id="{853AEA32-242E-4126-8687-C9A53D584C6B}"/>
              </a:ext>
            </a:extLst>
          </p:cNvPr>
          <p:cNvGraphicFramePr>
            <a:graphicFrameLocks/>
          </p:cNvGraphicFramePr>
          <p:nvPr>
            <p:extLst>
              <p:ext uri="{D42A27DB-BD31-4B8C-83A1-F6EECF244321}">
                <p14:modId xmlns:p14="http://schemas.microsoft.com/office/powerpoint/2010/main" val="1942923601"/>
              </p:ext>
            </p:extLst>
          </p:nvPr>
        </p:nvGraphicFramePr>
        <p:xfrm>
          <a:off x="540070" y="5566490"/>
          <a:ext cx="11111048" cy="1152072"/>
        </p:xfrm>
        <a:graphic>
          <a:graphicData uri="http://schemas.openxmlformats.org/drawingml/2006/table">
            <a:tbl>
              <a:tblPr/>
              <a:tblGrid>
                <a:gridCol w="11111048">
                  <a:extLst>
                    <a:ext uri="{9D8B030D-6E8A-4147-A177-3AD203B41FA5}">
                      <a16:colId xmlns:a16="http://schemas.microsoft.com/office/drawing/2014/main" val="20001"/>
                    </a:ext>
                  </a:extLst>
                </a:gridCol>
              </a:tblGrid>
              <a:tr h="360000">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0" algn="ctr" defTabSz="914400" rtl="0" eaLnBrk="1" latinLnBrk="0" hangingPunct="1">
                        <a:lnSpc>
                          <a:spcPct val="90000"/>
                        </a:lnSpc>
                        <a:spcAft>
                          <a:spcPts val="1000"/>
                        </a:spcAft>
                      </a:pPr>
                      <a:r>
                        <a:rPr lang="en-US" sz="1600" b="1" kern="1200" noProof="0" dirty="0">
                          <a:solidFill>
                            <a:schemeClr val="bg1"/>
                          </a:solidFill>
                          <a:latin typeface="+mj-lt"/>
                          <a:ea typeface="+mn-ea"/>
                          <a:cs typeface="+mn-cs"/>
                        </a:rPr>
                        <a:t>Further Steps/</a:t>
                      </a:r>
                      <a:r>
                        <a:rPr lang="en-US" sz="1600" b="1" kern="1200" baseline="0" noProof="0" dirty="0">
                          <a:solidFill>
                            <a:schemeClr val="bg1"/>
                          </a:solidFill>
                          <a:latin typeface="+mj-lt"/>
                          <a:ea typeface="+mn-ea"/>
                          <a:cs typeface="+mn-cs"/>
                        </a:rPr>
                        <a:t> Recommendations to the Project Steering Committee </a:t>
                      </a:r>
                      <a:endParaRPr lang="en-US" sz="1600" b="1" kern="1200" noProof="0" dirty="0">
                        <a:solidFill>
                          <a:schemeClr val="bg1"/>
                        </a:solidFill>
                        <a:latin typeface="+mj-lt"/>
                        <a:ea typeface="+mn-ea"/>
                        <a:cs typeface="+mn-cs"/>
                      </a:endParaRP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extLst>
                  <a:ext uri="{0D108BD9-81ED-4DB2-BD59-A6C34878D82A}">
                    <a16:rowId xmlns:a16="http://schemas.microsoft.com/office/drawing/2014/main" val="10000"/>
                  </a:ext>
                </a:extLst>
              </a:tr>
              <a:tr h="445347">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l">
                        <a:lnSpc>
                          <a:spcPct val="90000"/>
                        </a:lnSpc>
                        <a:spcAft>
                          <a:spcPts val="1000"/>
                        </a:spcAft>
                        <a:buFont typeface="Wingdings" pitchFamily="2" charset="2"/>
                        <a:buNone/>
                      </a:pPr>
                      <a:r>
                        <a:rPr lang="en-US" sz="1400" b="0" u="none" kern="1200" baseline="0" noProof="0" dirty="0">
                          <a:solidFill>
                            <a:schemeClr val="tx1">
                              <a:lumMod val="65000"/>
                              <a:lumOff val="35000"/>
                            </a:schemeClr>
                          </a:solidFill>
                          <a:latin typeface="+mn-lt"/>
                          <a:ea typeface="Times New Roman"/>
                          <a:cs typeface="Times New Roman"/>
                        </a:rPr>
                        <a:t>The business requirements of the project requires major architectural  changes on IT systems. The first Sprint of the project has not officially started, project members are discussing the changes on Business Mobile Banking registration algorithms.  After fixing the scope of project, detailed project plan will be created. </a:t>
                      </a:r>
                    </a:p>
                  </a:txBody>
                  <a:tcPr marL="108000" marR="108000" marT="108000" marB="108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0002"/>
                  </a:ext>
                </a:extLst>
              </a:tr>
            </a:tbl>
          </a:graphicData>
        </a:graphic>
      </p:graphicFrame>
      <p:graphicFrame>
        <p:nvGraphicFramePr>
          <p:cNvPr id="13" name="Inhaltsplatzhalter 7">
            <a:extLst>
              <a:ext uri="{FF2B5EF4-FFF2-40B4-BE49-F238E27FC236}">
                <a16:creationId xmlns:a16="http://schemas.microsoft.com/office/drawing/2014/main" id="{B3B8A953-7480-49A8-9733-69C98411971C}"/>
              </a:ext>
            </a:extLst>
          </p:cNvPr>
          <p:cNvGraphicFramePr>
            <a:graphicFrameLocks/>
          </p:cNvGraphicFramePr>
          <p:nvPr>
            <p:extLst>
              <p:ext uri="{D42A27DB-BD31-4B8C-83A1-F6EECF244321}">
                <p14:modId xmlns:p14="http://schemas.microsoft.com/office/powerpoint/2010/main" val="2731592207"/>
              </p:ext>
            </p:extLst>
          </p:nvPr>
        </p:nvGraphicFramePr>
        <p:xfrm>
          <a:off x="539750" y="1257305"/>
          <a:ext cx="11109602" cy="363677"/>
        </p:xfrm>
        <a:graphic>
          <a:graphicData uri="http://schemas.openxmlformats.org/drawingml/2006/table">
            <a:tbl>
              <a:tblPr firstRow="1" bandRow="1"/>
              <a:tblGrid>
                <a:gridCol w="1915640">
                  <a:extLst>
                    <a:ext uri="{9D8B030D-6E8A-4147-A177-3AD203B41FA5}">
                      <a16:colId xmlns:a16="http://schemas.microsoft.com/office/drawing/2014/main" val="1681115614"/>
                    </a:ext>
                  </a:extLst>
                </a:gridCol>
                <a:gridCol w="1521699">
                  <a:extLst>
                    <a:ext uri="{9D8B030D-6E8A-4147-A177-3AD203B41FA5}">
                      <a16:colId xmlns:a16="http://schemas.microsoft.com/office/drawing/2014/main" val="3893155110"/>
                    </a:ext>
                  </a:extLst>
                </a:gridCol>
                <a:gridCol w="2309581">
                  <a:extLst>
                    <a:ext uri="{9D8B030D-6E8A-4147-A177-3AD203B41FA5}">
                      <a16:colId xmlns:a16="http://schemas.microsoft.com/office/drawing/2014/main" val="1703674716"/>
                    </a:ext>
                  </a:extLst>
                </a:gridCol>
                <a:gridCol w="1915640">
                  <a:extLst>
                    <a:ext uri="{9D8B030D-6E8A-4147-A177-3AD203B41FA5}">
                      <a16:colId xmlns:a16="http://schemas.microsoft.com/office/drawing/2014/main" val="2820506620"/>
                    </a:ext>
                  </a:extLst>
                </a:gridCol>
                <a:gridCol w="1723521">
                  <a:extLst>
                    <a:ext uri="{9D8B030D-6E8A-4147-A177-3AD203B41FA5}">
                      <a16:colId xmlns:a16="http://schemas.microsoft.com/office/drawing/2014/main" val="845380555"/>
                    </a:ext>
                  </a:extLst>
                </a:gridCol>
                <a:gridCol w="1723521">
                  <a:extLst>
                    <a:ext uri="{9D8B030D-6E8A-4147-A177-3AD203B41FA5}">
                      <a16:colId xmlns:a16="http://schemas.microsoft.com/office/drawing/2014/main" val="3173912733"/>
                    </a:ext>
                  </a:extLst>
                </a:gridCol>
              </a:tblGrid>
              <a:tr h="363677">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pPr>
                      <a:r>
                        <a:rPr lang="en-US" sz="1200" b="1" noProof="0" dirty="0">
                          <a:solidFill>
                            <a:schemeClr val="tx1"/>
                          </a:solidFill>
                          <a:latin typeface="+mj-lt"/>
                        </a:rPr>
                        <a:t>Project Sponsor:</a:t>
                      </a:r>
                    </a:p>
                  </a:txBody>
                  <a:tcPr marL="108000" marR="108000" marT="0" marB="0" anchor="ctr">
                    <a:lnL w="12700" cap="flat" cmpd="sng" algn="ctr">
                      <a:solidFill>
                        <a:sysClr val="window" lastClr="FFFFFF">
                          <a:lumMod val="85000"/>
                        </a:sys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pPr>
                      <a:r>
                        <a:rPr lang="en-US" sz="1200" b="0" noProof="0" dirty="0">
                          <a:solidFill>
                            <a:schemeClr val="tx1"/>
                          </a:solidFill>
                          <a:latin typeface="+mn-lt"/>
                        </a:rPr>
                        <a:t>Igor </a:t>
                      </a:r>
                      <a:r>
                        <a:rPr lang="en-US" sz="1200" b="0" noProof="0" dirty="0" err="1">
                          <a:solidFill>
                            <a:schemeClr val="tx1"/>
                          </a:solidFill>
                          <a:latin typeface="+mn-lt"/>
                        </a:rPr>
                        <a:t>Okayev</a:t>
                      </a:r>
                      <a:r>
                        <a:rPr lang="en-US" sz="1200" b="0" baseline="0" noProof="0" dirty="0">
                          <a:solidFill>
                            <a:schemeClr val="tx1"/>
                          </a:solidFill>
                          <a:latin typeface="+mn-lt"/>
                        </a:rPr>
                        <a:t> </a:t>
                      </a:r>
                      <a:endParaRPr lang="en-US" sz="1200" b="0" noProof="0" dirty="0">
                        <a:solidFill>
                          <a:schemeClr val="tx1"/>
                        </a:solidFill>
                        <a:latin typeface="+mn-lt"/>
                      </a:endParaRPr>
                    </a:p>
                  </a:txBody>
                  <a:tcPr marL="108000" marR="108000" marT="0" marB="0" anchor="ctr">
                    <a:lnL w="12700" cap="flat" cmpd="sng" algn="ctr">
                      <a:no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pPr>
                      <a:r>
                        <a:rPr lang="en-US" sz="1200" b="1" noProof="0" dirty="0">
                          <a:solidFill>
                            <a:schemeClr val="tx1"/>
                          </a:solidFill>
                          <a:latin typeface="+mj-lt"/>
                        </a:rPr>
                        <a:t>Project Manager:</a:t>
                      </a:r>
                    </a:p>
                  </a:txBody>
                  <a:tcPr marL="108000" marR="108000" marT="0" marB="0" anchor="ctr">
                    <a:lnL w="12700" cap="flat" cmpd="sng" algn="ctr">
                      <a:solidFill>
                        <a:sysClr val="window" lastClr="FFFFFF">
                          <a:lumMod val="85000"/>
                        </a:sys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pPr>
                      <a:r>
                        <a:rPr lang="en-US" sz="1200" b="0" kern="1200" noProof="0" dirty="0">
                          <a:solidFill>
                            <a:schemeClr val="tx1"/>
                          </a:solidFill>
                          <a:latin typeface="+mn-lt"/>
                          <a:ea typeface="+mn-ea"/>
                          <a:cs typeface="+mn-cs"/>
                        </a:rPr>
                        <a:t>Samir Mustafayev / Nurlan Mammadli</a:t>
                      </a:r>
                    </a:p>
                  </a:txBody>
                  <a:tcPr marL="108000" marR="108000" marT="0" marB="0" anchor="ctr">
                    <a:lnL w="12700" cap="flat" cmpd="sng" algn="ctr">
                      <a:no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pPr>
                      <a:r>
                        <a:rPr lang="en-US" sz="1200" b="1" noProof="0" dirty="0">
                          <a:solidFill>
                            <a:schemeClr val="tx1"/>
                          </a:solidFill>
                          <a:latin typeface="+mj-lt"/>
                        </a:rPr>
                        <a:t>Project start/ end</a:t>
                      </a:r>
                      <a:r>
                        <a:rPr lang="en-US" sz="1200" b="1" baseline="0" noProof="0" dirty="0">
                          <a:solidFill>
                            <a:schemeClr val="tx1"/>
                          </a:solidFill>
                          <a:latin typeface="+mj-lt"/>
                        </a:rPr>
                        <a:t> dates</a:t>
                      </a:r>
                      <a:endParaRPr lang="en-US" sz="1200" b="1" noProof="0" dirty="0">
                        <a:solidFill>
                          <a:schemeClr val="tx1"/>
                        </a:solidFill>
                        <a:latin typeface="+mj-lt"/>
                      </a:endParaRPr>
                    </a:p>
                  </a:txBody>
                  <a:tcPr marL="108000" marR="108000" marT="0" marB="0" anchor="ctr">
                    <a:lnL w="12700" cap="flat" cmpd="sng" algn="ctr">
                      <a:solidFill>
                        <a:sysClr val="window" lastClr="FFFFFF">
                          <a:lumMod val="85000"/>
                        </a:sys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marL="0" algn="l" defTabSz="914400" rtl="0" eaLnBrk="1" latinLnBrk="0" hangingPunct="1">
                        <a:lnSpc>
                          <a:spcPct val="90000"/>
                        </a:lnSpc>
                      </a:pPr>
                      <a:r>
                        <a:rPr lang="en-US" sz="1200" b="0" kern="1200" baseline="0" noProof="0" dirty="0">
                          <a:solidFill>
                            <a:schemeClr val="tx1"/>
                          </a:solidFill>
                          <a:latin typeface="+mn-lt"/>
                          <a:ea typeface="+mn-ea"/>
                          <a:cs typeface="+mn-cs"/>
                        </a:rPr>
                        <a:t>January 2020</a:t>
                      </a:r>
                    </a:p>
                  </a:txBody>
                  <a:tcPr marL="108000" marR="108000" marT="0" marB="0" anchor="ctr">
                    <a:lnL w="12700" cap="flat" cmpd="sng" algn="ctr">
                      <a:no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69138335"/>
                  </a:ext>
                </a:extLst>
              </a:tr>
            </a:tbl>
          </a:graphicData>
        </a:graphic>
      </p:graphicFrame>
      <p:grpSp>
        <p:nvGrpSpPr>
          <p:cNvPr id="38" name="Gruppieren 1">
            <a:extLst>
              <a:ext uri="{FF2B5EF4-FFF2-40B4-BE49-F238E27FC236}">
                <a16:creationId xmlns:a16="http://schemas.microsoft.com/office/drawing/2014/main" id="{EF0FA5EC-7516-4E0C-A100-BC194ABFF52E}"/>
              </a:ext>
            </a:extLst>
          </p:cNvPr>
          <p:cNvGrpSpPr>
            <a:grpSpLocks noChangeAspect="1"/>
          </p:cNvGrpSpPr>
          <p:nvPr/>
        </p:nvGrpSpPr>
        <p:grpSpPr bwMode="gray">
          <a:xfrm rot="5400000">
            <a:off x="11252216" y="436111"/>
            <a:ext cx="797799" cy="273980"/>
            <a:chOff x="2407001" y="3022601"/>
            <a:chExt cx="797695" cy="273944"/>
          </a:xfrm>
        </p:grpSpPr>
        <p:sp>
          <p:nvSpPr>
            <p:cNvPr id="39" name="Freihandform: Form 12">
              <a:extLst>
                <a:ext uri="{FF2B5EF4-FFF2-40B4-BE49-F238E27FC236}">
                  <a16:creationId xmlns:a16="http://schemas.microsoft.com/office/drawing/2014/main" id="{ACBF7B18-D8A9-44B9-8608-073E31B43A8C}"/>
                </a:ext>
              </a:extLst>
            </p:cNvPr>
            <p:cNvSpPr>
              <a:spLocks noChangeAspect="1"/>
            </p:cNvSpPr>
            <p:nvPr/>
          </p:nvSpPr>
          <p:spPr bwMode="gray">
            <a:xfrm>
              <a:off x="2407001" y="3022601"/>
              <a:ext cx="797695" cy="273944"/>
            </a:xfrm>
            <a:custGeom>
              <a:avLst/>
              <a:gdLst>
                <a:gd name="connsiteX0" fmla="*/ 130938 w 797695"/>
                <a:gd name="connsiteY0" fmla="*/ 0 h 273944"/>
                <a:gd name="connsiteX1" fmla="*/ 136972 w 797695"/>
                <a:gd name="connsiteY1" fmla="*/ 0 h 273944"/>
                <a:gd name="connsiteX2" fmla="*/ 656874 w 797695"/>
                <a:gd name="connsiteY2" fmla="*/ 0 h 273944"/>
                <a:gd name="connsiteX3" fmla="*/ 656874 w 797695"/>
                <a:gd name="connsiteY3" fmla="*/ 777 h 273944"/>
                <a:gd name="connsiteX4" fmla="*/ 660723 w 797695"/>
                <a:gd name="connsiteY4" fmla="*/ 0 h 273944"/>
                <a:gd name="connsiteX5" fmla="*/ 797695 w 797695"/>
                <a:gd name="connsiteY5" fmla="*/ 136972 h 273944"/>
                <a:gd name="connsiteX6" fmla="*/ 660723 w 797695"/>
                <a:gd name="connsiteY6" fmla="*/ 273944 h 273944"/>
                <a:gd name="connsiteX7" fmla="*/ 656874 w 797695"/>
                <a:gd name="connsiteY7" fmla="*/ 273167 h 273944"/>
                <a:gd name="connsiteX8" fmla="*/ 656874 w 797695"/>
                <a:gd name="connsiteY8" fmla="*/ 273943 h 273944"/>
                <a:gd name="connsiteX9" fmla="*/ 136977 w 797695"/>
                <a:gd name="connsiteY9" fmla="*/ 273943 h 273944"/>
                <a:gd name="connsiteX10" fmla="*/ 136972 w 797695"/>
                <a:gd name="connsiteY10" fmla="*/ 273944 h 273944"/>
                <a:gd name="connsiteX11" fmla="*/ 136967 w 797695"/>
                <a:gd name="connsiteY11" fmla="*/ 273943 h 273944"/>
                <a:gd name="connsiteX12" fmla="*/ 130938 w 797695"/>
                <a:gd name="connsiteY12" fmla="*/ 273943 h 273944"/>
                <a:gd name="connsiteX13" fmla="*/ 130938 w 797695"/>
                <a:gd name="connsiteY13" fmla="*/ 272726 h 273944"/>
                <a:gd name="connsiteX14" fmla="*/ 83656 w 797695"/>
                <a:gd name="connsiteY14" fmla="*/ 263180 h 273944"/>
                <a:gd name="connsiteX15" fmla="*/ 0 w 797695"/>
                <a:gd name="connsiteY15" fmla="*/ 136972 h 273944"/>
                <a:gd name="connsiteX16" fmla="*/ 83656 w 797695"/>
                <a:gd name="connsiteY16" fmla="*/ 10764 h 273944"/>
                <a:gd name="connsiteX17" fmla="*/ 130938 w 797695"/>
                <a:gd name="connsiteY17" fmla="*/ 1218 h 273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97695" h="273944">
                  <a:moveTo>
                    <a:pt x="130938" y="0"/>
                  </a:moveTo>
                  <a:lnTo>
                    <a:pt x="136972" y="0"/>
                  </a:lnTo>
                  <a:lnTo>
                    <a:pt x="656874" y="0"/>
                  </a:lnTo>
                  <a:lnTo>
                    <a:pt x="656874" y="777"/>
                  </a:lnTo>
                  <a:lnTo>
                    <a:pt x="660723" y="0"/>
                  </a:lnTo>
                  <a:cubicBezTo>
                    <a:pt x="736371" y="0"/>
                    <a:pt x="797695" y="61324"/>
                    <a:pt x="797695" y="136972"/>
                  </a:cubicBezTo>
                  <a:cubicBezTo>
                    <a:pt x="797695" y="212620"/>
                    <a:pt x="736371" y="273944"/>
                    <a:pt x="660723" y="273944"/>
                  </a:cubicBezTo>
                  <a:lnTo>
                    <a:pt x="656874" y="273167"/>
                  </a:lnTo>
                  <a:lnTo>
                    <a:pt x="656874" y="273943"/>
                  </a:lnTo>
                  <a:lnTo>
                    <a:pt x="136977" y="273943"/>
                  </a:lnTo>
                  <a:lnTo>
                    <a:pt x="136972" y="273944"/>
                  </a:lnTo>
                  <a:lnTo>
                    <a:pt x="136967" y="273943"/>
                  </a:lnTo>
                  <a:lnTo>
                    <a:pt x="130938" y="273943"/>
                  </a:lnTo>
                  <a:lnTo>
                    <a:pt x="130938" y="272726"/>
                  </a:lnTo>
                  <a:lnTo>
                    <a:pt x="83656" y="263180"/>
                  </a:lnTo>
                  <a:cubicBezTo>
                    <a:pt x="34495" y="242387"/>
                    <a:pt x="0" y="193708"/>
                    <a:pt x="0" y="136972"/>
                  </a:cubicBezTo>
                  <a:cubicBezTo>
                    <a:pt x="0" y="80236"/>
                    <a:pt x="34495" y="31557"/>
                    <a:pt x="83656" y="10764"/>
                  </a:cubicBezTo>
                  <a:lnTo>
                    <a:pt x="130938" y="1218"/>
                  </a:lnTo>
                  <a:close/>
                </a:path>
              </a:pathLst>
            </a:custGeom>
            <a:solidFill>
              <a:sysClr val="windowText" lastClr="000000"/>
            </a:solidFill>
            <a:ln w="25400" cap="flat" cmpd="sng" algn="ctr">
              <a:noFill/>
              <a:prstDash val="solid"/>
            </a:ln>
            <a:effectLst/>
          </p:spPr>
          <p:txBody>
            <a:bodyPr wrap="square" lIns="36005" tIns="36005" rIns="36005" bIns="36005" rtlCol="0" anchor="ctr">
              <a:noAutofit/>
            </a:bodyPr>
            <a:lstStyle/>
            <a:p>
              <a:pPr marL="0" marR="0" lvl="0" indent="0" algn="ctr" defTabSz="914400" eaLnBrk="1" fontAlgn="auto" latinLnBrk="0" hangingPunct="1">
                <a:lnSpc>
                  <a:spcPct val="90000"/>
                </a:lnSpc>
                <a:spcBef>
                  <a:spcPts val="0"/>
                </a:spcBef>
                <a:spcAft>
                  <a:spcPts val="100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a:ea typeface="+mn-ea"/>
                <a:cs typeface="+mn-cs"/>
              </a:endParaRPr>
            </a:p>
          </p:txBody>
        </p:sp>
        <p:sp>
          <p:nvSpPr>
            <p:cNvPr id="40" name="Ellipse 13">
              <a:extLst>
                <a:ext uri="{FF2B5EF4-FFF2-40B4-BE49-F238E27FC236}">
                  <a16:creationId xmlns:a16="http://schemas.microsoft.com/office/drawing/2014/main" id="{4E251751-EC1E-47DB-88B6-34152356F091}"/>
                </a:ext>
              </a:extLst>
            </p:cNvPr>
            <p:cNvSpPr>
              <a:spLocks noChangeAspect="1"/>
            </p:cNvSpPr>
            <p:nvPr/>
          </p:nvSpPr>
          <p:spPr bwMode="gray">
            <a:xfrm>
              <a:off x="2989752" y="3081600"/>
              <a:ext cx="155945" cy="155945"/>
            </a:xfrm>
            <a:prstGeom prst="ellipse">
              <a:avLst/>
            </a:prstGeom>
            <a:solidFill>
              <a:srgbClr val="D9D9D9"/>
            </a:solidFill>
            <a:ln w="25400" cap="flat" cmpd="sng" algn="ctr">
              <a:noFill/>
              <a:prstDash val="solid"/>
            </a:ln>
            <a:effectLst/>
          </p:spPr>
          <p:txBody>
            <a:bodyPr lIns="36005" tIns="36005" rIns="36005" bIns="36005" rtlCol="0" anchor="ctr"/>
            <a:lstStyle/>
            <a:p>
              <a:pPr marL="0" marR="0" lvl="0" indent="0" algn="ctr" defTabSz="914400" eaLnBrk="1" fontAlgn="auto" latinLnBrk="0" hangingPunct="1">
                <a:lnSpc>
                  <a:spcPct val="90000"/>
                </a:lnSpc>
                <a:spcBef>
                  <a:spcPts val="0"/>
                </a:spcBef>
                <a:spcAft>
                  <a:spcPts val="100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a:ea typeface="+mn-ea"/>
                <a:cs typeface="+mn-cs"/>
              </a:endParaRPr>
            </a:p>
          </p:txBody>
        </p:sp>
        <p:sp>
          <p:nvSpPr>
            <p:cNvPr id="41" name="Ellipse 14">
              <a:extLst>
                <a:ext uri="{FF2B5EF4-FFF2-40B4-BE49-F238E27FC236}">
                  <a16:creationId xmlns:a16="http://schemas.microsoft.com/office/drawing/2014/main" id="{B33A60F3-10E6-4932-867B-F60E421C472A}"/>
                </a:ext>
              </a:extLst>
            </p:cNvPr>
            <p:cNvSpPr>
              <a:spLocks noChangeAspect="1"/>
            </p:cNvSpPr>
            <p:nvPr/>
          </p:nvSpPr>
          <p:spPr bwMode="gray">
            <a:xfrm>
              <a:off x="2727876" y="3081600"/>
              <a:ext cx="155945" cy="155945"/>
            </a:xfrm>
            <a:prstGeom prst="ellipse">
              <a:avLst/>
            </a:prstGeom>
            <a:solidFill>
              <a:srgbClr val="FFC000"/>
            </a:solidFill>
            <a:ln w="25400" cap="flat" cmpd="sng" algn="ctr">
              <a:noFill/>
              <a:prstDash val="solid"/>
            </a:ln>
            <a:effectLst/>
          </p:spPr>
          <p:txBody>
            <a:bodyPr lIns="36005" tIns="36005" rIns="36005" bIns="36005" rtlCol="0" anchor="ctr"/>
            <a:lstStyle/>
            <a:p>
              <a:pPr marL="0" marR="0" lvl="0" indent="0" algn="ctr" defTabSz="914400" eaLnBrk="1" fontAlgn="auto" latinLnBrk="0" hangingPunct="1">
                <a:lnSpc>
                  <a:spcPct val="90000"/>
                </a:lnSpc>
                <a:spcBef>
                  <a:spcPts val="0"/>
                </a:spcBef>
                <a:spcAft>
                  <a:spcPts val="100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a:ea typeface="+mn-ea"/>
                <a:cs typeface="+mn-cs"/>
              </a:endParaRPr>
            </a:p>
          </p:txBody>
        </p:sp>
        <p:sp>
          <p:nvSpPr>
            <p:cNvPr id="42" name="Ellipse 15">
              <a:extLst>
                <a:ext uri="{FF2B5EF4-FFF2-40B4-BE49-F238E27FC236}">
                  <a16:creationId xmlns:a16="http://schemas.microsoft.com/office/drawing/2014/main" id="{1CCED2BA-1508-4BBD-93C0-C22D7B9DB37B}"/>
                </a:ext>
              </a:extLst>
            </p:cNvPr>
            <p:cNvSpPr>
              <a:spLocks noChangeAspect="1"/>
            </p:cNvSpPr>
            <p:nvPr/>
          </p:nvSpPr>
          <p:spPr bwMode="gray">
            <a:xfrm>
              <a:off x="2466000" y="3081600"/>
              <a:ext cx="155945" cy="155945"/>
            </a:xfrm>
            <a:prstGeom prst="ellipse">
              <a:avLst/>
            </a:prstGeom>
            <a:solidFill>
              <a:srgbClr val="D9D9D9"/>
            </a:solidFill>
            <a:ln w="25400" cap="flat" cmpd="sng" algn="ctr">
              <a:noFill/>
              <a:prstDash val="solid"/>
            </a:ln>
            <a:effectLst/>
          </p:spPr>
          <p:txBody>
            <a:bodyPr lIns="36005" tIns="36005" rIns="36005" bIns="36005" rtlCol="0" anchor="ctr"/>
            <a:lstStyle/>
            <a:p>
              <a:pPr marL="0" marR="0" lvl="0" indent="0" algn="ctr" defTabSz="914400" eaLnBrk="1" fontAlgn="auto" latinLnBrk="0" hangingPunct="1">
                <a:lnSpc>
                  <a:spcPct val="90000"/>
                </a:lnSpc>
                <a:spcBef>
                  <a:spcPts val="0"/>
                </a:spcBef>
                <a:spcAft>
                  <a:spcPts val="100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a:ea typeface="+mn-ea"/>
                <a:cs typeface="+mn-cs"/>
              </a:endParaRPr>
            </a:p>
          </p:txBody>
        </p:sp>
      </p:grpSp>
      <p:graphicFrame>
        <p:nvGraphicFramePr>
          <p:cNvPr id="44" name="Inhaltsplatzhalter 6">
            <a:extLst>
              <a:ext uri="{FF2B5EF4-FFF2-40B4-BE49-F238E27FC236}">
                <a16:creationId xmlns:a16="http://schemas.microsoft.com/office/drawing/2014/main" id="{5C759FE1-F8EE-4B48-8A39-56FBB83948A7}"/>
              </a:ext>
            </a:extLst>
          </p:cNvPr>
          <p:cNvGraphicFramePr>
            <a:graphicFrameLocks/>
          </p:cNvGraphicFramePr>
          <p:nvPr>
            <p:extLst>
              <p:ext uri="{D42A27DB-BD31-4B8C-83A1-F6EECF244321}">
                <p14:modId xmlns:p14="http://schemas.microsoft.com/office/powerpoint/2010/main" val="2800444790"/>
              </p:ext>
            </p:extLst>
          </p:nvPr>
        </p:nvGraphicFramePr>
        <p:xfrm>
          <a:off x="539749" y="1923656"/>
          <a:ext cx="8217098" cy="2257872"/>
        </p:xfrm>
        <a:graphic>
          <a:graphicData uri="http://schemas.openxmlformats.org/drawingml/2006/chart">
            <c:chart xmlns:c="http://schemas.openxmlformats.org/drawingml/2006/chart" xmlns:r="http://schemas.openxmlformats.org/officeDocument/2006/relationships" r:id="rId3"/>
          </a:graphicData>
        </a:graphic>
      </p:graphicFrame>
      <p:grpSp>
        <p:nvGrpSpPr>
          <p:cNvPr id="61" name="Gruppieren 31">
            <a:extLst>
              <a:ext uri="{FF2B5EF4-FFF2-40B4-BE49-F238E27FC236}">
                <a16:creationId xmlns:a16="http://schemas.microsoft.com/office/drawing/2014/main" id="{3F50C3D7-D29E-440D-A061-C2F204224DD5}"/>
              </a:ext>
            </a:extLst>
          </p:cNvPr>
          <p:cNvGrpSpPr>
            <a:grpSpLocks noChangeAspect="1"/>
          </p:cNvGrpSpPr>
          <p:nvPr/>
        </p:nvGrpSpPr>
        <p:grpSpPr bwMode="gray">
          <a:xfrm>
            <a:off x="9331617" y="2658692"/>
            <a:ext cx="2195454" cy="780936"/>
            <a:chOff x="3334918" y="2876444"/>
            <a:chExt cx="2195454" cy="780936"/>
          </a:xfrm>
        </p:grpSpPr>
        <p:grpSp>
          <p:nvGrpSpPr>
            <p:cNvPr id="66" name="Gruppieren 125">
              <a:extLst>
                <a:ext uri="{FF2B5EF4-FFF2-40B4-BE49-F238E27FC236}">
                  <a16:creationId xmlns:a16="http://schemas.microsoft.com/office/drawing/2014/main" id="{97F17658-1A32-45AD-BEB3-3B654A00D851}"/>
                </a:ext>
              </a:extLst>
            </p:cNvPr>
            <p:cNvGrpSpPr>
              <a:grpSpLocks noChangeAspect="1"/>
            </p:cNvGrpSpPr>
            <p:nvPr/>
          </p:nvGrpSpPr>
          <p:grpSpPr bwMode="gray">
            <a:xfrm>
              <a:off x="3334918" y="2876444"/>
              <a:ext cx="730071" cy="780936"/>
              <a:chOff x="17682888" y="3925377"/>
              <a:chExt cx="993677" cy="1062908"/>
            </a:xfrm>
          </p:grpSpPr>
          <p:sp>
            <p:nvSpPr>
              <p:cNvPr id="67" name="Freihandform: Form 126">
                <a:extLst>
                  <a:ext uri="{FF2B5EF4-FFF2-40B4-BE49-F238E27FC236}">
                    <a16:creationId xmlns:a16="http://schemas.microsoft.com/office/drawing/2014/main" id="{E09084AE-C87B-4876-A9DB-8D63494962EF}"/>
                  </a:ext>
                </a:extLst>
              </p:cNvPr>
              <p:cNvSpPr/>
              <p:nvPr/>
            </p:nvSpPr>
            <p:spPr bwMode="gray">
              <a:xfrm>
                <a:off x="17757821" y="4141216"/>
                <a:ext cx="847069" cy="847069"/>
              </a:xfrm>
              <a:custGeom>
                <a:avLst/>
                <a:gdLst>
                  <a:gd name="connsiteX0" fmla="*/ 829557 w 847068"/>
                  <a:gd name="connsiteY0" fmla="*/ 423942 h 847068"/>
                  <a:gd name="connsiteX1" fmla="*/ 423942 w 847068"/>
                  <a:gd name="connsiteY1" fmla="*/ 18326 h 847068"/>
                  <a:gd name="connsiteX2" fmla="*/ 18326 w 847068"/>
                  <a:gd name="connsiteY2" fmla="*/ 423942 h 847068"/>
                  <a:gd name="connsiteX3" fmla="*/ 423942 w 847068"/>
                  <a:gd name="connsiteY3" fmla="*/ 829557 h 847068"/>
                  <a:gd name="connsiteX4" fmla="*/ 829557 w 847068"/>
                  <a:gd name="connsiteY4" fmla="*/ 423942 h 847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068" h="847068">
                    <a:moveTo>
                      <a:pt x="829557" y="423942"/>
                    </a:moveTo>
                    <a:cubicBezTo>
                      <a:pt x="829557" y="199957"/>
                      <a:pt x="647926" y="18326"/>
                      <a:pt x="423942" y="18326"/>
                    </a:cubicBezTo>
                    <a:cubicBezTo>
                      <a:pt x="199957" y="18326"/>
                      <a:pt x="18326" y="199957"/>
                      <a:pt x="18326" y="423942"/>
                    </a:cubicBezTo>
                    <a:cubicBezTo>
                      <a:pt x="18326" y="647926"/>
                      <a:pt x="199957" y="829557"/>
                      <a:pt x="423942" y="829557"/>
                    </a:cubicBezTo>
                    <a:cubicBezTo>
                      <a:pt x="647926" y="829557"/>
                      <a:pt x="829557" y="647926"/>
                      <a:pt x="829557" y="423942"/>
                    </a:cubicBezTo>
                    <a:close/>
                  </a:path>
                </a:pathLst>
              </a:custGeom>
              <a:noFill/>
              <a:ln w="25400" cap="rnd">
                <a:solidFill>
                  <a:srgbClr val="FF6011"/>
                </a:solidFill>
                <a:prstDash val="solid"/>
                <a:miter/>
              </a:ln>
            </p:spPr>
            <p:txBody>
              <a:bodyPr rtlCol="0" anchor="ctr"/>
              <a:lstStyle/>
              <a:p>
                <a:endParaRPr lang="en-US" dirty="0"/>
              </a:p>
            </p:txBody>
          </p:sp>
          <p:sp>
            <p:nvSpPr>
              <p:cNvPr id="68" name="Freihandform: Form 127">
                <a:extLst>
                  <a:ext uri="{FF2B5EF4-FFF2-40B4-BE49-F238E27FC236}">
                    <a16:creationId xmlns:a16="http://schemas.microsoft.com/office/drawing/2014/main" id="{5C606101-9679-4E4B-965E-CE1F7343983D}"/>
                  </a:ext>
                </a:extLst>
              </p:cNvPr>
              <p:cNvSpPr/>
              <p:nvPr/>
            </p:nvSpPr>
            <p:spPr bwMode="gray">
              <a:xfrm>
                <a:off x="17682888" y="4066283"/>
                <a:ext cx="993677" cy="513128"/>
              </a:xfrm>
              <a:custGeom>
                <a:avLst/>
                <a:gdLst>
                  <a:gd name="connsiteX0" fmla="*/ 979423 w 993676"/>
                  <a:gd name="connsiteY0" fmla="*/ 498875 h 513128"/>
                  <a:gd name="connsiteX1" fmla="*/ 498875 w 993676"/>
                  <a:gd name="connsiteY1" fmla="*/ 18326 h 513128"/>
                  <a:gd name="connsiteX2" fmla="*/ 18326 w 993676"/>
                  <a:gd name="connsiteY2" fmla="*/ 498875 h 513128"/>
                </a:gdLst>
                <a:ahLst/>
                <a:cxnLst>
                  <a:cxn ang="0">
                    <a:pos x="connsiteX0" y="connsiteY0"/>
                  </a:cxn>
                  <a:cxn ang="0">
                    <a:pos x="connsiteX1" y="connsiteY1"/>
                  </a:cxn>
                  <a:cxn ang="0">
                    <a:pos x="connsiteX2" y="connsiteY2"/>
                  </a:cxn>
                </a:cxnLst>
                <a:rect l="l" t="t" r="r" b="b"/>
                <a:pathLst>
                  <a:path w="993676" h="513128">
                    <a:moveTo>
                      <a:pt x="979423" y="498875"/>
                    </a:moveTo>
                    <a:cubicBezTo>
                      <a:pt x="979423" y="233351"/>
                      <a:pt x="764398" y="18326"/>
                      <a:pt x="498875" y="18326"/>
                    </a:cubicBezTo>
                    <a:cubicBezTo>
                      <a:pt x="233351" y="18326"/>
                      <a:pt x="18326" y="233351"/>
                      <a:pt x="18326" y="498875"/>
                    </a:cubicBezTo>
                  </a:path>
                </a:pathLst>
              </a:custGeom>
              <a:noFill/>
              <a:ln w="25400" cap="rnd">
                <a:solidFill>
                  <a:srgbClr val="FF6011"/>
                </a:solidFill>
                <a:prstDash val="solid"/>
                <a:miter/>
              </a:ln>
            </p:spPr>
            <p:txBody>
              <a:bodyPr rtlCol="0" anchor="ctr"/>
              <a:lstStyle/>
              <a:p>
                <a:endParaRPr lang="en-US" dirty="0"/>
              </a:p>
            </p:txBody>
          </p:sp>
          <p:sp>
            <p:nvSpPr>
              <p:cNvPr id="69" name="Freihandform: Form 128">
                <a:extLst>
                  <a:ext uri="{FF2B5EF4-FFF2-40B4-BE49-F238E27FC236}">
                    <a16:creationId xmlns:a16="http://schemas.microsoft.com/office/drawing/2014/main" id="{AC89865C-EE7C-422B-8B63-A26DB3913B3C}"/>
                  </a:ext>
                </a:extLst>
              </p:cNvPr>
              <p:cNvSpPr/>
              <p:nvPr/>
            </p:nvSpPr>
            <p:spPr bwMode="gray">
              <a:xfrm>
                <a:off x="18087689" y="3981576"/>
                <a:ext cx="187333" cy="114029"/>
              </a:xfrm>
              <a:custGeom>
                <a:avLst/>
                <a:gdLst>
                  <a:gd name="connsiteX0" fmla="*/ 18326 w 187332"/>
                  <a:gd name="connsiteY0" fmla="*/ 101404 h 114028"/>
                  <a:gd name="connsiteX1" fmla="*/ 18326 w 187332"/>
                  <a:gd name="connsiteY1" fmla="*/ 49277 h 114028"/>
                  <a:gd name="connsiteX2" fmla="*/ 49277 w 187332"/>
                  <a:gd name="connsiteY2" fmla="*/ 18326 h 114028"/>
                  <a:gd name="connsiteX3" fmla="*/ 138870 w 187332"/>
                  <a:gd name="connsiteY3" fmla="*/ 18326 h 114028"/>
                  <a:gd name="connsiteX4" fmla="*/ 169821 w 187332"/>
                  <a:gd name="connsiteY4" fmla="*/ 49277 h 114028"/>
                  <a:gd name="connsiteX5" fmla="*/ 169821 w 187332"/>
                  <a:gd name="connsiteY5" fmla="*/ 101404 h 114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332" h="114028">
                    <a:moveTo>
                      <a:pt x="18326" y="101404"/>
                    </a:moveTo>
                    <a:lnTo>
                      <a:pt x="18326" y="49277"/>
                    </a:lnTo>
                    <a:cubicBezTo>
                      <a:pt x="18326" y="32172"/>
                      <a:pt x="32172" y="18326"/>
                      <a:pt x="49277" y="18326"/>
                    </a:cubicBezTo>
                    <a:lnTo>
                      <a:pt x="138870" y="18326"/>
                    </a:lnTo>
                    <a:cubicBezTo>
                      <a:pt x="155975" y="18326"/>
                      <a:pt x="169821" y="32172"/>
                      <a:pt x="169821" y="49277"/>
                    </a:cubicBezTo>
                    <a:lnTo>
                      <a:pt x="169821" y="101404"/>
                    </a:lnTo>
                  </a:path>
                </a:pathLst>
              </a:custGeom>
              <a:noFill/>
              <a:ln w="25400" cap="flat">
                <a:solidFill>
                  <a:srgbClr val="FF6011"/>
                </a:solidFill>
                <a:prstDash val="solid"/>
                <a:miter/>
              </a:ln>
            </p:spPr>
            <p:txBody>
              <a:bodyPr rtlCol="0" anchor="ctr"/>
              <a:lstStyle/>
              <a:p>
                <a:endParaRPr lang="en-US" dirty="0"/>
              </a:p>
            </p:txBody>
          </p:sp>
          <p:sp>
            <p:nvSpPr>
              <p:cNvPr id="70" name="Freihandform: Form 129">
                <a:extLst>
                  <a:ext uri="{FF2B5EF4-FFF2-40B4-BE49-F238E27FC236}">
                    <a16:creationId xmlns:a16="http://schemas.microsoft.com/office/drawing/2014/main" id="{991EC007-72C5-4197-88CE-38DE97DCA55C}"/>
                  </a:ext>
                </a:extLst>
              </p:cNvPr>
              <p:cNvSpPr/>
              <p:nvPr/>
            </p:nvSpPr>
            <p:spPr bwMode="gray">
              <a:xfrm>
                <a:off x="18503079" y="4130628"/>
                <a:ext cx="105884" cy="105884"/>
              </a:xfrm>
              <a:custGeom>
                <a:avLst/>
                <a:gdLst>
                  <a:gd name="connsiteX0" fmla="*/ 18326 w 105883"/>
                  <a:gd name="connsiteY0" fmla="*/ 94888 h 105883"/>
                  <a:gd name="connsiteX1" fmla="*/ 94888 w 105883"/>
                  <a:gd name="connsiteY1" fmla="*/ 18326 h 105883"/>
                </a:gdLst>
                <a:ahLst/>
                <a:cxnLst>
                  <a:cxn ang="0">
                    <a:pos x="connsiteX0" y="connsiteY0"/>
                  </a:cxn>
                  <a:cxn ang="0">
                    <a:pos x="connsiteX1" y="connsiteY1"/>
                  </a:cxn>
                </a:cxnLst>
                <a:rect l="l" t="t" r="r" b="b"/>
                <a:pathLst>
                  <a:path w="105883" h="105883">
                    <a:moveTo>
                      <a:pt x="18326" y="94888"/>
                    </a:moveTo>
                    <a:lnTo>
                      <a:pt x="94888" y="18326"/>
                    </a:lnTo>
                  </a:path>
                </a:pathLst>
              </a:custGeom>
              <a:ln w="25400" cap="flat">
                <a:solidFill>
                  <a:srgbClr val="FF6011"/>
                </a:solidFill>
                <a:prstDash val="solid"/>
                <a:miter/>
              </a:ln>
            </p:spPr>
            <p:txBody>
              <a:bodyPr rtlCol="0" anchor="ctr"/>
              <a:lstStyle/>
              <a:p>
                <a:endParaRPr lang="en-US" dirty="0"/>
              </a:p>
            </p:txBody>
          </p:sp>
          <p:sp>
            <p:nvSpPr>
              <p:cNvPr id="71" name="Freihandform: Form 130">
                <a:extLst>
                  <a:ext uri="{FF2B5EF4-FFF2-40B4-BE49-F238E27FC236}">
                    <a16:creationId xmlns:a16="http://schemas.microsoft.com/office/drawing/2014/main" id="{4ACBFEE4-1769-472E-9972-3FD53AA5B637}"/>
                  </a:ext>
                </a:extLst>
              </p:cNvPr>
              <p:cNvSpPr/>
              <p:nvPr/>
            </p:nvSpPr>
            <p:spPr bwMode="gray">
              <a:xfrm>
                <a:off x="18539731" y="4091533"/>
                <a:ext cx="114028" cy="114029"/>
              </a:xfrm>
              <a:custGeom>
                <a:avLst/>
                <a:gdLst>
                  <a:gd name="connsiteX0" fmla="*/ 18326 w 114028"/>
                  <a:gd name="connsiteY0" fmla="*/ 18326 h 114028"/>
                  <a:gd name="connsiteX1" fmla="*/ 98146 w 114028"/>
                  <a:gd name="connsiteY1" fmla="*/ 97331 h 114028"/>
                </a:gdLst>
                <a:ahLst/>
                <a:cxnLst>
                  <a:cxn ang="0">
                    <a:pos x="connsiteX0" y="connsiteY0"/>
                  </a:cxn>
                  <a:cxn ang="0">
                    <a:pos x="connsiteX1" y="connsiteY1"/>
                  </a:cxn>
                </a:cxnLst>
                <a:rect l="l" t="t" r="r" b="b"/>
                <a:pathLst>
                  <a:path w="114028" h="114028">
                    <a:moveTo>
                      <a:pt x="18326" y="18326"/>
                    </a:moveTo>
                    <a:lnTo>
                      <a:pt x="98146" y="97331"/>
                    </a:lnTo>
                  </a:path>
                </a:pathLst>
              </a:custGeom>
              <a:ln w="25400" cap="rnd">
                <a:solidFill>
                  <a:srgbClr val="FF6011"/>
                </a:solidFill>
                <a:prstDash val="solid"/>
                <a:miter/>
              </a:ln>
            </p:spPr>
            <p:txBody>
              <a:bodyPr rtlCol="0" anchor="ctr"/>
              <a:lstStyle/>
              <a:p>
                <a:endParaRPr lang="en-US" dirty="0"/>
              </a:p>
            </p:txBody>
          </p:sp>
          <p:sp>
            <p:nvSpPr>
              <p:cNvPr id="72" name="Freihandform: Form 131">
                <a:extLst>
                  <a:ext uri="{FF2B5EF4-FFF2-40B4-BE49-F238E27FC236}">
                    <a16:creationId xmlns:a16="http://schemas.microsoft.com/office/drawing/2014/main" id="{08B9C641-9C7B-4FB3-949C-D0F26681C5C9}"/>
                  </a:ext>
                </a:extLst>
              </p:cNvPr>
              <p:cNvSpPr/>
              <p:nvPr/>
            </p:nvSpPr>
            <p:spPr bwMode="gray">
              <a:xfrm>
                <a:off x="17747233" y="4130628"/>
                <a:ext cx="105884" cy="105884"/>
              </a:xfrm>
              <a:custGeom>
                <a:avLst/>
                <a:gdLst>
                  <a:gd name="connsiteX0" fmla="*/ 94888 w 105883"/>
                  <a:gd name="connsiteY0" fmla="*/ 94888 h 105883"/>
                  <a:gd name="connsiteX1" fmla="*/ 18326 w 105883"/>
                  <a:gd name="connsiteY1" fmla="*/ 18326 h 105883"/>
                </a:gdLst>
                <a:ahLst/>
                <a:cxnLst>
                  <a:cxn ang="0">
                    <a:pos x="connsiteX0" y="connsiteY0"/>
                  </a:cxn>
                  <a:cxn ang="0">
                    <a:pos x="connsiteX1" y="connsiteY1"/>
                  </a:cxn>
                </a:cxnLst>
                <a:rect l="l" t="t" r="r" b="b"/>
                <a:pathLst>
                  <a:path w="105883" h="105883">
                    <a:moveTo>
                      <a:pt x="94888" y="94888"/>
                    </a:moveTo>
                    <a:lnTo>
                      <a:pt x="18326" y="18326"/>
                    </a:lnTo>
                  </a:path>
                </a:pathLst>
              </a:custGeom>
              <a:ln w="25400" cap="flat">
                <a:solidFill>
                  <a:srgbClr val="FF6011"/>
                </a:solidFill>
                <a:prstDash val="solid"/>
                <a:miter/>
              </a:ln>
            </p:spPr>
            <p:txBody>
              <a:bodyPr rtlCol="0" anchor="ctr"/>
              <a:lstStyle/>
              <a:p>
                <a:endParaRPr lang="en-US" dirty="0"/>
              </a:p>
            </p:txBody>
          </p:sp>
          <p:sp>
            <p:nvSpPr>
              <p:cNvPr id="73" name="Freihandform: Form 132">
                <a:extLst>
                  <a:ext uri="{FF2B5EF4-FFF2-40B4-BE49-F238E27FC236}">
                    <a16:creationId xmlns:a16="http://schemas.microsoft.com/office/drawing/2014/main" id="{58D0C4FE-7E81-4796-A4C1-2B9B73A14BC1}"/>
                  </a:ext>
                </a:extLst>
              </p:cNvPr>
              <p:cNvSpPr/>
              <p:nvPr/>
            </p:nvSpPr>
            <p:spPr bwMode="gray">
              <a:xfrm>
                <a:off x="17707323" y="4091533"/>
                <a:ext cx="114028" cy="114029"/>
              </a:xfrm>
              <a:custGeom>
                <a:avLst/>
                <a:gdLst>
                  <a:gd name="connsiteX0" fmla="*/ 98146 w 114028"/>
                  <a:gd name="connsiteY0" fmla="*/ 18326 h 114028"/>
                  <a:gd name="connsiteX1" fmla="*/ 18326 w 114028"/>
                  <a:gd name="connsiteY1" fmla="*/ 97331 h 114028"/>
                </a:gdLst>
                <a:ahLst/>
                <a:cxnLst>
                  <a:cxn ang="0">
                    <a:pos x="connsiteX0" y="connsiteY0"/>
                  </a:cxn>
                  <a:cxn ang="0">
                    <a:pos x="connsiteX1" y="connsiteY1"/>
                  </a:cxn>
                </a:cxnLst>
                <a:rect l="l" t="t" r="r" b="b"/>
                <a:pathLst>
                  <a:path w="114028" h="114028">
                    <a:moveTo>
                      <a:pt x="98146" y="18326"/>
                    </a:moveTo>
                    <a:lnTo>
                      <a:pt x="18326" y="97331"/>
                    </a:lnTo>
                  </a:path>
                </a:pathLst>
              </a:custGeom>
              <a:ln w="25400" cap="rnd">
                <a:solidFill>
                  <a:srgbClr val="FF6011"/>
                </a:solidFill>
                <a:prstDash val="solid"/>
                <a:miter/>
              </a:ln>
            </p:spPr>
            <p:txBody>
              <a:bodyPr rtlCol="0" anchor="ctr"/>
              <a:lstStyle/>
              <a:p>
                <a:endParaRPr lang="en-US" dirty="0"/>
              </a:p>
            </p:txBody>
          </p:sp>
          <p:sp>
            <p:nvSpPr>
              <p:cNvPr id="74" name="Freihandform: Form 133">
                <a:extLst>
                  <a:ext uri="{FF2B5EF4-FFF2-40B4-BE49-F238E27FC236}">
                    <a16:creationId xmlns:a16="http://schemas.microsoft.com/office/drawing/2014/main" id="{82DD2F85-3D00-4B85-957F-75E2B40E02A4}"/>
                  </a:ext>
                </a:extLst>
              </p:cNvPr>
              <p:cNvSpPr/>
              <p:nvPr/>
            </p:nvSpPr>
            <p:spPr bwMode="gray">
              <a:xfrm>
                <a:off x="18059997" y="3925377"/>
                <a:ext cx="236202" cy="32580"/>
              </a:xfrm>
              <a:custGeom>
                <a:avLst/>
                <a:gdLst>
                  <a:gd name="connsiteX0" fmla="*/ 18326 w 236201"/>
                  <a:gd name="connsiteY0" fmla="*/ 18326 h 32579"/>
                  <a:gd name="connsiteX1" fmla="*/ 225206 w 236201"/>
                  <a:gd name="connsiteY1" fmla="*/ 18326 h 32579"/>
                </a:gdLst>
                <a:ahLst/>
                <a:cxnLst>
                  <a:cxn ang="0">
                    <a:pos x="connsiteX0" y="connsiteY0"/>
                  </a:cxn>
                  <a:cxn ang="0">
                    <a:pos x="connsiteX1" y="connsiteY1"/>
                  </a:cxn>
                </a:cxnLst>
                <a:rect l="l" t="t" r="r" b="b"/>
                <a:pathLst>
                  <a:path w="236201" h="32579">
                    <a:moveTo>
                      <a:pt x="18326" y="18326"/>
                    </a:moveTo>
                    <a:lnTo>
                      <a:pt x="225206" y="18326"/>
                    </a:lnTo>
                  </a:path>
                </a:pathLst>
              </a:custGeom>
              <a:ln w="25400" cap="rnd">
                <a:solidFill>
                  <a:srgbClr val="FF6011"/>
                </a:solidFill>
                <a:prstDash val="solid"/>
                <a:miter/>
              </a:ln>
            </p:spPr>
            <p:txBody>
              <a:bodyPr rtlCol="0" anchor="ctr"/>
              <a:lstStyle/>
              <a:p>
                <a:endParaRPr lang="en-US" dirty="0"/>
              </a:p>
            </p:txBody>
          </p:sp>
          <p:sp>
            <p:nvSpPr>
              <p:cNvPr id="75" name="Freihandform: Form 134">
                <a:extLst>
                  <a:ext uri="{FF2B5EF4-FFF2-40B4-BE49-F238E27FC236}">
                    <a16:creationId xmlns:a16="http://schemas.microsoft.com/office/drawing/2014/main" id="{746EEE6F-9D78-41E5-8A55-D8C446C1ABA2}"/>
                  </a:ext>
                </a:extLst>
              </p:cNvPr>
              <p:cNvSpPr/>
              <p:nvPr/>
            </p:nvSpPr>
            <p:spPr bwMode="gray">
              <a:xfrm>
                <a:off x="18112939" y="4496334"/>
                <a:ext cx="130318" cy="130318"/>
              </a:xfrm>
              <a:custGeom>
                <a:avLst/>
                <a:gdLst>
                  <a:gd name="connsiteX0" fmla="*/ 119323 w 130318"/>
                  <a:gd name="connsiteY0" fmla="*/ 68824 h 130318"/>
                  <a:gd name="connsiteX1" fmla="*/ 68824 w 130318"/>
                  <a:gd name="connsiteY1" fmla="*/ 18326 h 130318"/>
                  <a:gd name="connsiteX2" fmla="*/ 18326 w 130318"/>
                  <a:gd name="connsiteY2" fmla="*/ 68824 h 130318"/>
                  <a:gd name="connsiteX3" fmla="*/ 68824 w 130318"/>
                  <a:gd name="connsiteY3" fmla="*/ 119323 h 130318"/>
                  <a:gd name="connsiteX4" fmla="*/ 119323 w 130318"/>
                  <a:gd name="connsiteY4" fmla="*/ 68824 h 130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18" h="130318">
                    <a:moveTo>
                      <a:pt x="119323" y="68824"/>
                    </a:moveTo>
                    <a:cubicBezTo>
                      <a:pt x="119323" y="41132"/>
                      <a:pt x="96517" y="18326"/>
                      <a:pt x="68824" y="18326"/>
                    </a:cubicBezTo>
                    <a:cubicBezTo>
                      <a:pt x="41132" y="18326"/>
                      <a:pt x="18326" y="41132"/>
                      <a:pt x="18326" y="68824"/>
                    </a:cubicBezTo>
                    <a:cubicBezTo>
                      <a:pt x="18326" y="96517"/>
                      <a:pt x="41132" y="119323"/>
                      <a:pt x="68824" y="119323"/>
                    </a:cubicBezTo>
                    <a:cubicBezTo>
                      <a:pt x="96517" y="119323"/>
                      <a:pt x="119323" y="96517"/>
                      <a:pt x="119323" y="68824"/>
                    </a:cubicBezTo>
                    <a:close/>
                  </a:path>
                </a:pathLst>
              </a:custGeom>
              <a:noFill/>
              <a:ln w="25400" cap="rnd">
                <a:solidFill>
                  <a:srgbClr val="FF6011"/>
                </a:solidFill>
                <a:prstDash val="solid"/>
                <a:miter/>
              </a:ln>
            </p:spPr>
            <p:txBody>
              <a:bodyPr rtlCol="0" anchor="ctr"/>
              <a:lstStyle/>
              <a:p>
                <a:endParaRPr lang="en-US" dirty="0"/>
              </a:p>
            </p:txBody>
          </p:sp>
          <p:sp>
            <p:nvSpPr>
              <p:cNvPr id="76" name="Freihandform: Form 135">
                <a:extLst>
                  <a:ext uri="{FF2B5EF4-FFF2-40B4-BE49-F238E27FC236}">
                    <a16:creationId xmlns:a16="http://schemas.microsoft.com/office/drawing/2014/main" id="{7349AC9F-0A10-4559-B754-605F4194E328}"/>
                  </a:ext>
                </a:extLst>
              </p:cNvPr>
              <p:cNvSpPr/>
              <p:nvPr/>
            </p:nvSpPr>
            <p:spPr bwMode="gray">
              <a:xfrm>
                <a:off x="18174025" y="4275607"/>
                <a:ext cx="8145" cy="8145"/>
              </a:xfrm>
              <a:custGeom>
                <a:avLst/>
                <a:gdLst>
                  <a:gd name="connsiteX0" fmla="*/ 8552 w 8144"/>
                  <a:gd name="connsiteY0" fmla="*/ 6109 h 8144"/>
                  <a:gd name="connsiteX1" fmla="*/ 7738 w 8144"/>
                  <a:gd name="connsiteY1" fmla="*/ 6109 h 8144"/>
                  <a:gd name="connsiteX2" fmla="*/ 6109 w 8144"/>
                  <a:gd name="connsiteY2" fmla="*/ 6109 h 8144"/>
                  <a:gd name="connsiteX3" fmla="*/ 6109 w 8144"/>
                  <a:gd name="connsiteY3" fmla="*/ 6109 h 8144"/>
                  <a:gd name="connsiteX4" fmla="*/ 8552 w 8144"/>
                  <a:gd name="connsiteY4" fmla="*/ 6109 h 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 h="8144">
                    <a:moveTo>
                      <a:pt x="8552" y="6109"/>
                    </a:moveTo>
                    <a:cubicBezTo>
                      <a:pt x="8552" y="6109"/>
                      <a:pt x="7738" y="6109"/>
                      <a:pt x="7738" y="6109"/>
                    </a:cubicBezTo>
                    <a:cubicBezTo>
                      <a:pt x="6923" y="6109"/>
                      <a:pt x="6923" y="6109"/>
                      <a:pt x="6109" y="6109"/>
                    </a:cubicBezTo>
                    <a:lnTo>
                      <a:pt x="6109" y="6109"/>
                    </a:lnTo>
                    <a:lnTo>
                      <a:pt x="8552" y="6109"/>
                    </a:lnTo>
                    <a:close/>
                  </a:path>
                </a:pathLst>
              </a:custGeom>
              <a:solidFill>
                <a:srgbClr val="37B4CF"/>
              </a:solidFill>
              <a:ln w="25400" cap="flat">
                <a:solidFill>
                  <a:srgbClr val="FF6011"/>
                </a:solidFill>
                <a:prstDash val="solid"/>
                <a:miter/>
              </a:ln>
            </p:spPr>
            <p:txBody>
              <a:bodyPr rtlCol="0" anchor="ctr"/>
              <a:lstStyle/>
              <a:p>
                <a:endParaRPr lang="en-US" dirty="0"/>
              </a:p>
            </p:txBody>
          </p:sp>
          <p:sp>
            <p:nvSpPr>
              <p:cNvPr id="77" name="Freihandform: Form 136">
                <a:extLst>
                  <a:ext uri="{FF2B5EF4-FFF2-40B4-BE49-F238E27FC236}">
                    <a16:creationId xmlns:a16="http://schemas.microsoft.com/office/drawing/2014/main" id="{E42B5783-647A-4A5B-BD7B-51D6211D314F}"/>
                  </a:ext>
                </a:extLst>
              </p:cNvPr>
              <p:cNvSpPr/>
              <p:nvPr/>
            </p:nvSpPr>
            <p:spPr bwMode="gray">
              <a:xfrm>
                <a:off x="17879995" y="4270720"/>
                <a:ext cx="602722" cy="594577"/>
              </a:xfrm>
              <a:custGeom>
                <a:avLst/>
                <a:gdLst>
                  <a:gd name="connsiteX0" fmla="*/ 18326 w 602722"/>
                  <a:gd name="connsiteY0" fmla="*/ 292809 h 594577"/>
                  <a:gd name="connsiteX1" fmla="*/ 18326 w 602722"/>
                  <a:gd name="connsiteY1" fmla="*/ 294438 h 594577"/>
                  <a:gd name="connsiteX2" fmla="*/ 301768 w 602722"/>
                  <a:gd name="connsiteY2" fmla="*/ 577880 h 594577"/>
                  <a:gd name="connsiteX3" fmla="*/ 471182 w 602722"/>
                  <a:gd name="connsiteY3" fmla="*/ 521680 h 594577"/>
                  <a:gd name="connsiteX4" fmla="*/ 492359 w 602722"/>
                  <a:gd name="connsiteY4" fmla="*/ 504576 h 594577"/>
                  <a:gd name="connsiteX5" fmla="*/ 502133 w 602722"/>
                  <a:gd name="connsiteY5" fmla="*/ 494802 h 594577"/>
                  <a:gd name="connsiteX6" fmla="*/ 551002 w 602722"/>
                  <a:gd name="connsiteY6" fmla="*/ 429643 h 594577"/>
                  <a:gd name="connsiteX7" fmla="*/ 557518 w 602722"/>
                  <a:gd name="connsiteY7" fmla="*/ 417426 h 594577"/>
                  <a:gd name="connsiteX8" fmla="*/ 585211 w 602722"/>
                  <a:gd name="connsiteY8" fmla="*/ 294438 h 594577"/>
                  <a:gd name="connsiteX9" fmla="*/ 368556 w 602722"/>
                  <a:gd name="connsiteY9" fmla="*/ 18326 h 594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2722" h="594577">
                    <a:moveTo>
                      <a:pt x="18326" y="292809"/>
                    </a:moveTo>
                    <a:cubicBezTo>
                      <a:pt x="18326" y="293623"/>
                      <a:pt x="18326" y="293623"/>
                      <a:pt x="18326" y="294438"/>
                    </a:cubicBezTo>
                    <a:cubicBezTo>
                      <a:pt x="18326" y="450820"/>
                      <a:pt x="145386" y="577880"/>
                      <a:pt x="301768" y="577880"/>
                    </a:cubicBezTo>
                    <a:cubicBezTo>
                      <a:pt x="365298" y="577880"/>
                      <a:pt x="423942" y="556703"/>
                      <a:pt x="471182" y="521680"/>
                    </a:cubicBezTo>
                    <a:cubicBezTo>
                      <a:pt x="478512" y="515979"/>
                      <a:pt x="485843" y="510278"/>
                      <a:pt x="492359" y="504576"/>
                    </a:cubicBezTo>
                    <a:cubicBezTo>
                      <a:pt x="495617" y="501318"/>
                      <a:pt x="498875" y="498060"/>
                      <a:pt x="502133" y="494802"/>
                    </a:cubicBezTo>
                    <a:cubicBezTo>
                      <a:pt x="521680" y="475254"/>
                      <a:pt x="537970" y="453263"/>
                      <a:pt x="551002" y="429643"/>
                    </a:cubicBezTo>
                    <a:cubicBezTo>
                      <a:pt x="553445" y="425571"/>
                      <a:pt x="555074" y="421498"/>
                      <a:pt x="557518" y="417426"/>
                    </a:cubicBezTo>
                    <a:cubicBezTo>
                      <a:pt x="575437" y="379959"/>
                      <a:pt x="585211" y="338420"/>
                      <a:pt x="585211" y="294438"/>
                    </a:cubicBezTo>
                    <a:cubicBezTo>
                      <a:pt x="585211" y="160862"/>
                      <a:pt x="492359" y="48462"/>
                      <a:pt x="368556" y="18326"/>
                    </a:cubicBezTo>
                  </a:path>
                </a:pathLst>
              </a:custGeom>
              <a:noFill/>
              <a:ln w="25400" cap="rnd">
                <a:solidFill>
                  <a:srgbClr val="FF6011"/>
                </a:solidFill>
                <a:prstDash val="solid"/>
                <a:miter/>
              </a:ln>
            </p:spPr>
            <p:txBody>
              <a:bodyPr rtlCol="0" anchor="ctr"/>
              <a:lstStyle/>
              <a:p>
                <a:endParaRPr lang="en-US" dirty="0"/>
              </a:p>
            </p:txBody>
          </p:sp>
          <p:sp>
            <p:nvSpPr>
              <p:cNvPr id="78" name="Freihandform: Form 137">
                <a:extLst>
                  <a:ext uri="{FF2B5EF4-FFF2-40B4-BE49-F238E27FC236}">
                    <a16:creationId xmlns:a16="http://schemas.microsoft.com/office/drawing/2014/main" id="{715256C6-F8EE-4F7C-9CD4-0AC372114262}"/>
                  </a:ext>
                </a:extLst>
              </p:cNvPr>
              <p:cNvSpPr/>
              <p:nvPr/>
            </p:nvSpPr>
            <p:spPr bwMode="gray">
              <a:xfrm>
                <a:off x="18161808" y="4263390"/>
                <a:ext cx="32580" cy="268781"/>
              </a:xfrm>
              <a:custGeom>
                <a:avLst/>
                <a:gdLst>
                  <a:gd name="connsiteX0" fmla="*/ 19955 w 32579"/>
                  <a:gd name="connsiteY0" fmla="*/ 251270 h 268781"/>
                  <a:gd name="connsiteX1" fmla="*/ 18326 w 32579"/>
                  <a:gd name="connsiteY1" fmla="*/ 18326 h 268781"/>
                </a:gdLst>
                <a:ahLst/>
                <a:cxnLst>
                  <a:cxn ang="0">
                    <a:pos x="connsiteX0" y="connsiteY0"/>
                  </a:cxn>
                  <a:cxn ang="0">
                    <a:pos x="connsiteX1" y="connsiteY1"/>
                  </a:cxn>
                </a:cxnLst>
                <a:rect l="l" t="t" r="r" b="b"/>
                <a:pathLst>
                  <a:path w="32579" h="268781">
                    <a:moveTo>
                      <a:pt x="19955" y="251270"/>
                    </a:moveTo>
                    <a:lnTo>
                      <a:pt x="18326" y="18326"/>
                    </a:lnTo>
                  </a:path>
                </a:pathLst>
              </a:custGeom>
              <a:ln w="25400" cap="rnd">
                <a:solidFill>
                  <a:srgbClr val="FF6011"/>
                </a:solidFill>
                <a:prstDash val="solid"/>
                <a:miter/>
              </a:ln>
            </p:spPr>
            <p:txBody>
              <a:bodyPr rtlCol="0" anchor="ctr"/>
              <a:lstStyle/>
              <a:p>
                <a:endParaRPr lang="en-US" dirty="0"/>
              </a:p>
            </p:txBody>
          </p:sp>
        </p:grpSp>
        <p:sp>
          <p:nvSpPr>
            <p:cNvPr id="63" name="Rechteck 174">
              <a:extLst>
                <a:ext uri="{FF2B5EF4-FFF2-40B4-BE49-F238E27FC236}">
                  <a16:creationId xmlns:a16="http://schemas.microsoft.com/office/drawing/2014/main" id="{6B317EBB-9DE8-4836-B5F4-B51F8307CD16}"/>
                </a:ext>
              </a:extLst>
            </p:cNvPr>
            <p:cNvSpPr/>
            <p:nvPr/>
          </p:nvSpPr>
          <p:spPr bwMode="gray">
            <a:xfrm>
              <a:off x="4450372" y="2959927"/>
              <a:ext cx="1080000"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spcCol="0" rtlCol="0" anchor="ctr" anchorCtr="0"/>
            <a:lstStyle/>
            <a:p>
              <a:r>
                <a:rPr lang="en-US" sz="2400" dirty="0">
                  <a:solidFill>
                    <a:srgbClr val="FF6011"/>
                  </a:solidFill>
                  <a:latin typeface="Bebas Neue" panose="020B0506020202020201" pitchFamily="34" charset="0"/>
                </a:rPr>
                <a:t>0%</a:t>
              </a:r>
            </a:p>
            <a:p>
              <a:r>
                <a:rPr lang="en-US" sz="1400" dirty="0">
                  <a:solidFill>
                    <a:srgbClr val="FF6011"/>
                  </a:solidFill>
                </a:rPr>
                <a:t>Completed</a:t>
              </a:r>
            </a:p>
          </p:txBody>
        </p:sp>
      </p:grpSp>
    </p:spTree>
    <p:extLst>
      <p:ext uri="{BB962C8B-B14F-4D97-AF65-F5344CB8AC3E}">
        <p14:creationId xmlns:p14="http://schemas.microsoft.com/office/powerpoint/2010/main" val="2242207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platzhalter 2">
            <a:extLst>
              <a:ext uri="{FF2B5EF4-FFF2-40B4-BE49-F238E27FC236}">
                <a16:creationId xmlns:a16="http://schemas.microsoft.com/office/drawing/2014/main" id="{EBEC6FE6-5556-45D6-AD40-343300C41BF9}"/>
              </a:ext>
            </a:extLst>
          </p:cNvPr>
          <p:cNvSpPr txBox="1">
            <a:spLocks/>
          </p:cNvSpPr>
          <p:nvPr/>
        </p:nvSpPr>
        <p:spPr bwMode="gray">
          <a:xfrm>
            <a:off x="540070" y="972000"/>
            <a:ext cx="11111046" cy="540000"/>
          </a:xfrm>
          <a:prstGeom prst="rect">
            <a:avLst/>
          </a:prstGeom>
        </p:spPr>
        <p:txBody>
          <a:bodyPr vert="horz" lIns="0" tIns="0" rIns="0" bIns="0" rtlCol="0">
            <a:noAutofit/>
          </a:bodyPr>
          <a:lstStyle>
            <a:lvl1pPr marL="0" indent="0" algn="l" defTabSz="914491" rtl="0" eaLnBrk="1" latinLnBrk="0" hangingPunct="1">
              <a:lnSpc>
                <a:spcPct val="90000"/>
              </a:lnSpc>
              <a:spcBef>
                <a:spcPts val="0"/>
              </a:spcBef>
              <a:spcAft>
                <a:spcPts val="1000"/>
              </a:spcAft>
              <a:buFont typeface="Wingdings" panose="05000000000000000000" pitchFamily="2" charset="2"/>
              <a:buNone/>
              <a:defRPr sz="2200" kern="1200" baseline="0">
                <a:solidFill>
                  <a:schemeClr val="bg1">
                    <a:lumMod val="50000"/>
                  </a:schemeClr>
                </a:solidFill>
                <a:latin typeface="+mn-lt"/>
                <a:ea typeface="+mn-ea"/>
                <a:cs typeface="+mn-cs"/>
              </a:defRPr>
            </a:lvl1pPr>
            <a:lvl2pPr marL="720072" indent="-270027" algn="l" defTabSz="914491" rtl="0" eaLnBrk="1" latinLnBrk="0" hangingPunct="1">
              <a:lnSpc>
                <a:spcPct val="90000"/>
              </a:lnSpc>
              <a:spcBef>
                <a:spcPts val="0"/>
              </a:spcBef>
              <a:spcAft>
                <a:spcPts val="1000"/>
              </a:spcAft>
              <a:buFont typeface="Calibri Light" panose="020F0302020204030204" pitchFamily="34" charset="0"/>
              <a:buChar char="–"/>
              <a:defRPr sz="2000" kern="1200">
                <a:solidFill>
                  <a:schemeClr val="tx1"/>
                </a:solidFill>
                <a:latin typeface="+mn-lt"/>
                <a:ea typeface="+mn-ea"/>
                <a:cs typeface="+mn-cs"/>
              </a:defRPr>
            </a:lvl2pPr>
            <a:lvl3pPr marL="1080108" indent="-270027" algn="l" defTabSz="914491" rtl="0" eaLnBrk="1" latinLnBrk="0" hangingPunct="1">
              <a:lnSpc>
                <a:spcPct val="90000"/>
              </a:lnSpc>
              <a:spcBef>
                <a:spcPts val="0"/>
              </a:spcBef>
              <a:spcAft>
                <a:spcPts val="1000"/>
              </a:spcAft>
              <a:buFont typeface="Calibri Light" panose="020F0302020204030204" pitchFamily="34" charset="0"/>
              <a:buChar char="–"/>
              <a:defRPr sz="1800" kern="1200">
                <a:solidFill>
                  <a:schemeClr val="tx1"/>
                </a:solidFill>
                <a:latin typeface="+mn-lt"/>
                <a:ea typeface="+mn-ea"/>
                <a:cs typeface="+mn-cs"/>
              </a:defRPr>
            </a:lvl3pPr>
            <a:lvl4pPr marL="1440144" indent="-270027" algn="l" defTabSz="914491" rtl="0" eaLnBrk="1" latinLnBrk="0" hangingPunct="1">
              <a:lnSpc>
                <a:spcPct val="90000"/>
              </a:lnSpc>
              <a:spcBef>
                <a:spcPts val="0"/>
              </a:spcBef>
              <a:spcAft>
                <a:spcPts val="1000"/>
              </a:spcAft>
              <a:buFont typeface="Calibri Light" panose="020F0302020204030204" pitchFamily="34" charset="0"/>
              <a:buChar char="–"/>
              <a:defRPr sz="1600" kern="1200">
                <a:solidFill>
                  <a:schemeClr val="tx1"/>
                </a:solidFill>
                <a:latin typeface="+mn-lt"/>
                <a:ea typeface="+mn-ea"/>
                <a:cs typeface="+mn-cs"/>
              </a:defRPr>
            </a:lvl4pPr>
            <a:lvl5pPr marL="1800180" indent="-270027" algn="l" defTabSz="914491" rtl="0" eaLnBrk="1" latinLnBrk="0" hangingPunct="1">
              <a:lnSpc>
                <a:spcPct val="90000"/>
              </a:lnSpc>
              <a:spcBef>
                <a:spcPts val="0"/>
              </a:spcBef>
              <a:spcAft>
                <a:spcPts val="1000"/>
              </a:spcAft>
              <a:buFont typeface="Calibri Light" panose="020F0302020204030204" pitchFamily="34" charset="0"/>
              <a:buChar char="–"/>
              <a:defRPr sz="1600" kern="1200">
                <a:solidFill>
                  <a:schemeClr val="tx1"/>
                </a:solidFill>
                <a:latin typeface="+mn-lt"/>
                <a:ea typeface="+mn-ea"/>
                <a:cs typeface="+mn-cs"/>
              </a:defRPr>
            </a:lvl5pPr>
            <a:lvl6pPr marL="2514851"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097"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343"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589"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91" rtl="0" eaLnBrk="1" fontAlgn="auto" latinLnBrk="0" hangingPunct="1">
              <a:lnSpc>
                <a:spcPct val="90000"/>
              </a:lnSpc>
              <a:spcBef>
                <a:spcPts val="0"/>
              </a:spcBef>
              <a:spcAft>
                <a:spcPts val="1000"/>
              </a:spcAft>
              <a:buClrTx/>
              <a:buSzTx/>
              <a:buFont typeface="Wingdings" panose="05000000000000000000" pitchFamily="2" charset="2"/>
              <a:buNone/>
              <a:tabLst/>
              <a:defRPr/>
            </a:pPr>
            <a:endParaRPr kumimoji="0" lang="en-US" sz="2200" b="0" i="0" u="none" strike="noStrike" kern="1200" cap="none" spc="0" normalizeH="0" baseline="0" noProof="0" dirty="0">
              <a:ln>
                <a:noFill/>
              </a:ln>
              <a:solidFill>
                <a:sysClr val="window" lastClr="FFFFFF">
                  <a:lumMod val="50000"/>
                </a:sysClr>
              </a:solidFill>
              <a:effectLst/>
              <a:uLnTx/>
              <a:uFillTx/>
              <a:latin typeface="Calibri Light"/>
              <a:ea typeface="+mn-ea"/>
              <a:cs typeface="+mn-cs"/>
            </a:endParaRPr>
          </a:p>
        </p:txBody>
      </p:sp>
      <p:sp>
        <p:nvSpPr>
          <p:cNvPr id="3" name="Titel 1">
            <a:extLst>
              <a:ext uri="{FF2B5EF4-FFF2-40B4-BE49-F238E27FC236}">
                <a16:creationId xmlns:a16="http://schemas.microsoft.com/office/drawing/2014/main" id="{28D29DE1-2C4C-4B1F-A21E-7D541DC6E527}"/>
              </a:ext>
            </a:extLst>
          </p:cNvPr>
          <p:cNvSpPr txBox="1">
            <a:spLocks/>
          </p:cNvSpPr>
          <p:nvPr/>
        </p:nvSpPr>
        <p:spPr bwMode="gray">
          <a:xfrm>
            <a:off x="540070" y="432000"/>
            <a:ext cx="11111046" cy="1080000"/>
          </a:xfrm>
          <a:prstGeom prst="rect">
            <a:avLst/>
          </a:prstGeom>
        </p:spPr>
        <p:txBody>
          <a:bodyPr vert="horz" lIns="0" tIns="0" rIns="0" bIns="0" rtlCol="0" anchor="t">
            <a:noAutofit/>
          </a:bodyPr>
          <a:lstStyle>
            <a:lvl1pPr algn="l" defTabSz="914491"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0" marR="0" lvl="0" indent="0" algn="l" defTabSz="914491" rtl="0" eaLnBrk="1" fontAlgn="auto" latinLnBrk="0" hangingPunct="1">
              <a:lnSpc>
                <a:spcPct val="90000"/>
              </a:lnSpc>
              <a:spcBef>
                <a:spcPct val="0"/>
              </a:spcBef>
              <a:spcAft>
                <a:spcPts val="0"/>
              </a:spcAft>
              <a:buClrTx/>
              <a:buSzTx/>
              <a:buFontTx/>
              <a:buNone/>
              <a:tabLst/>
              <a:defRPr/>
            </a:pPr>
            <a:r>
              <a:rPr lang="en-US" dirty="0">
                <a:solidFill>
                  <a:sysClr val="windowText" lastClr="000000"/>
                </a:solidFill>
                <a:latin typeface="Calibri"/>
              </a:rPr>
              <a:t>Online Bank Account Opening – Individual Clients</a:t>
            </a:r>
            <a:endParaRPr kumimoji="0" lang="en-US" sz="3600" b="0" i="0" u="none" strike="noStrike" kern="1200" cap="all" spc="0" normalizeH="0" baseline="0" noProof="0" dirty="0">
              <a:ln>
                <a:noFill/>
              </a:ln>
              <a:solidFill>
                <a:sysClr val="windowText" lastClr="000000"/>
              </a:solidFill>
              <a:effectLst/>
              <a:uLnTx/>
              <a:uFillTx/>
              <a:latin typeface="Calibri"/>
              <a:ea typeface="+mj-ea"/>
              <a:cs typeface="+mj-cs"/>
            </a:endParaRPr>
          </a:p>
        </p:txBody>
      </p:sp>
      <p:sp>
        <p:nvSpPr>
          <p:cNvPr id="4" name="Textplatzhalter 2">
            <a:extLst>
              <a:ext uri="{FF2B5EF4-FFF2-40B4-BE49-F238E27FC236}">
                <a16:creationId xmlns:a16="http://schemas.microsoft.com/office/drawing/2014/main" id="{EBEC6FE6-5556-45D6-AD40-343300C41BF9}"/>
              </a:ext>
            </a:extLst>
          </p:cNvPr>
          <p:cNvSpPr txBox="1">
            <a:spLocks/>
          </p:cNvSpPr>
          <p:nvPr/>
        </p:nvSpPr>
        <p:spPr bwMode="gray">
          <a:xfrm>
            <a:off x="540070" y="972000"/>
            <a:ext cx="11111046" cy="540000"/>
          </a:xfrm>
          <a:prstGeom prst="rect">
            <a:avLst/>
          </a:prstGeom>
        </p:spPr>
        <p:txBody>
          <a:bodyPr vert="horz" lIns="0" tIns="0" rIns="0" bIns="0" rtlCol="0">
            <a:noAutofit/>
          </a:bodyPr>
          <a:lstStyle>
            <a:lvl1pPr marL="0" indent="0" algn="l" defTabSz="914491" rtl="0" eaLnBrk="1" latinLnBrk="0" hangingPunct="1">
              <a:lnSpc>
                <a:spcPct val="90000"/>
              </a:lnSpc>
              <a:spcBef>
                <a:spcPts val="0"/>
              </a:spcBef>
              <a:spcAft>
                <a:spcPts val="1000"/>
              </a:spcAft>
              <a:buFont typeface="Wingdings" panose="05000000000000000000" pitchFamily="2" charset="2"/>
              <a:buNone/>
              <a:defRPr sz="2200" kern="1200" baseline="0">
                <a:solidFill>
                  <a:schemeClr val="bg1">
                    <a:lumMod val="50000"/>
                  </a:schemeClr>
                </a:solidFill>
                <a:latin typeface="+mn-lt"/>
                <a:ea typeface="+mn-ea"/>
                <a:cs typeface="+mn-cs"/>
              </a:defRPr>
            </a:lvl1pPr>
            <a:lvl2pPr marL="720072" indent="-270027" algn="l" defTabSz="914491" rtl="0" eaLnBrk="1" latinLnBrk="0" hangingPunct="1">
              <a:lnSpc>
                <a:spcPct val="90000"/>
              </a:lnSpc>
              <a:spcBef>
                <a:spcPts val="0"/>
              </a:spcBef>
              <a:spcAft>
                <a:spcPts val="1000"/>
              </a:spcAft>
              <a:buFont typeface="Calibri Light" panose="020F0302020204030204" pitchFamily="34" charset="0"/>
              <a:buChar char="–"/>
              <a:defRPr sz="2000" kern="1200">
                <a:solidFill>
                  <a:schemeClr val="tx1"/>
                </a:solidFill>
                <a:latin typeface="+mn-lt"/>
                <a:ea typeface="+mn-ea"/>
                <a:cs typeface="+mn-cs"/>
              </a:defRPr>
            </a:lvl2pPr>
            <a:lvl3pPr marL="1080108" indent="-270027" algn="l" defTabSz="914491" rtl="0" eaLnBrk="1" latinLnBrk="0" hangingPunct="1">
              <a:lnSpc>
                <a:spcPct val="90000"/>
              </a:lnSpc>
              <a:spcBef>
                <a:spcPts val="0"/>
              </a:spcBef>
              <a:spcAft>
                <a:spcPts val="1000"/>
              </a:spcAft>
              <a:buFont typeface="Calibri Light" panose="020F0302020204030204" pitchFamily="34" charset="0"/>
              <a:buChar char="–"/>
              <a:defRPr sz="1800" kern="1200">
                <a:solidFill>
                  <a:schemeClr val="tx1"/>
                </a:solidFill>
                <a:latin typeface="+mn-lt"/>
                <a:ea typeface="+mn-ea"/>
                <a:cs typeface="+mn-cs"/>
              </a:defRPr>
            </a:lvl3pPr>
            <a:lvl4pPr marL="1440144" indent="-270027" algn="l" defTabSz="914491" rtl="0" eaLnBrk="1" latinLnBrk="0" hangingPunct="1">
              <a:lnSpc>
                <a:spcPct val="90000"/>
              </a:lnSpc>
              <a:spcBef>
                <a:spcPts val="0"/>
              </a:spcBef>
              <a:spcAft>
                <a:spcPts val="1000"/>
              </a:spcAft>
              <a:buFont typeface="Calibri Light" panose="020F0302020204030204" pitchFamily="34" charset="0"/>
              <a:buChar char="–"/>
              <a:defRPr sz="1600" kern="1200">
                <a:solidFill>
                  <a:schemeClr val="tx1"/>
                </a:solidFill>
                <a:latin typeface="+mn-lt"/>
                <a:ea typeface="+mn-ea"/>
                <a:cs typeface="+mn-cs"/>
              </a:defRPr>
            </a:lvl4pPr>
            <a:lvl5pPr marL="1800180" indent="-270027" algn="l" defTabSz="914491" rtl="0" eaLnBrk="1" latinLnBrk="0" hangingPunct="1">
              <a:lnSpc>
                <a:spcPct val="90000"/>
              </a:lnSpc>
              <a:spcBef>
                <a:spcPts val="0"/>
              </a:spcBef>
              <a:spcAft>
                <a:spcPts val="1000"/>
              </a:spcAft>
              <a:buFont typeface="Calibri Light" panose="020F0302020204030204" pitchFamily="34" charset="0"/>
              <a:buChar char="–"/>
              <a:defRPr sz="1600" kern="1200">
                <a:solidFill>
                  <a:schemeClr val="tx1"/>
                </a:solidFill>
                <a:latin typeface="+mn-lt"/>
                <a:ea typeface="+mn-ea"/>
                <a:cs typeface="+mn-cs"/>
              </a:defRPr>
            </a:lvl5pPr>
            <a:lvl6pPr marL="2514851"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097"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343"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589"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91" rtl="0" eaLnBrk="1" fontAlgn="auto" latinLnBrk="0" hangingPunct="1">
              <a:lnSpc>
                <a:spcPct val="90000"/>
              </a:lnSpc>
              <a:spcBef>
                <a:spcPts val="0"/>
              </a:spcBef>
              <a:spcAft>
                <a:spcPts val="1000"/>
              </a:spcAft>
              <a:buClrTx/>
              <a:buSzTx/>
              <a:buFont typeface="Wingdings" panose="05000000000000000000" pitchFamily="2" charset="2"/>
              <a:buNone/>
              <a:tabLst/>
              <a:defRPr/>
            </a:pPr>
            <a:r>
              <a:rPr lang="en-US" dirty="0">
                <a:solidFill>
                  <a:sysClr val="window" lastClr="FFFFFF">
                    <a:lumMod val="50000"/>
                  </a:sysClr>
                </a:solidFill>
                <a:latin typeface="Calibri Light"/>
              </a:rPr>
              <a:t>Project Dashboard</a:t>
            </a:r>
            <a:endParaRPr kumimoji="0" lang="en-US" sz="2200" b="0" i="0" u="none" strike="noStrike" kern="1200" cap="none" spc="0" normalizeH="0" baseline="0" noProof="0" dirty="0">
              <a:ln>
                <a:noFill/>
              </a:ln>
              <a:solidFill>
                <a:sysClr val="window" lastClr="FFFFFF">
                  <a:lumMod val="50000"/>
                </a:sysClr>
              </a:solidFill>
              <a:effectLst/>
              <a:uLnTx/>
              <a:uFillTx/>
              <a:latin typeface="Calibri Light"/>
              <a:ea typeface="+mn-ea"/>
              <a:cs typeface="+mn-cs"/>
            </a:endParaRPr>
          </a:p>
        </p:txBody>
      </p:sp>
      <p:graphicFrame>
        <p:nvGraphicFramePr>
          <p:cNvPr id="6" name="Inhalt">
            <a:extLst>
              <a:ext uri="{FF2B5EF4-FFF2-40B4-BE49-F238E27FC236}">
                <a16:creationId xmlns:a16="http://schemas.microsoft.com/office/drawing/2014/main" id="{3BCA6985-5F32-4908-903B-EEED4CD02A9F}"/>
              </a:ext>
            </a:extLst>
          </p:cNvPr>
          <p:cNvGraphicFramePr>
            <a:graphicFrameLocks/>
          </p:cNvGraphicFramePr>
          <p:nvPr>
            <p:extLst>
              <p:ext uri="{D42A27DB-BD31-4B8C-83A1-F6EECF244321}">
                <p14:modId xmlns:p14="http://schemas.microsoft.com/office/powerpoint/2010/main" val="2865907167"/>
              </p:ext>
            </p:extLst>
          </p:nvPr>
        </p:nvGraphicFramePr>
        <p:xfrm>
          <a:off x="540070" y="4597514"/>
          <a:ext cx="11046258" cy="960048"/>
        </p:xfrm>
        <a:graphic>
          <a:graphicData uri="http://schemas.openxmlformats.org/drawingml/2006/table">
            <a:tbl>
              <a:tblPr/>
              <a:tblGrid>
                <a:gridCol w="3682086">
                  <a:extLst>
                    <a:ext uri="{9D8B030D-6E8A-4147-A177-3AD203B41FA5}">
                      <a16:colId xmlns:a16="http://schemas.microsoft.com/office/drawing/2014/main" val="20001"/>
                    </a:ext>
                  </a:extLst>
                </a:gridCol>
                <a:gridCol w="3682086">
                  <a:extLst>
                    <a:ext uri="{9D8B030D-6E8A-4147-A177-3AD203B41FA5}">
                      <a16:colId xmlns:a16="http://schemas.microsoft.com/office/drawing/2014/main" val="20004"/>
                    </a:ext>
                  </a:extLst>
                </a:gridCol>
                <a:gridCol w="3682086">
                  <a:extLst>
                    <a:ext uri="{9D8B030D-6E8A-4147-A177-3AD203B41FA5}">
                      <a16:colId xmlns:a16="http://schemas.microsoft.com/office/drawing/2014/main" val="2138848973"/>
                    </a:ext>
                  </a:extLst>
                </a:gridCol>
              </a:tblGrid>
              <a:tr h="360000">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ctr">
                        <a:lnSpc>
                          <a:spcPct val="90000"/>
                        </a:lnSpc>
                        <a:spcAft>
                          <a:spcPts val="1000"/>
                        </a:spcAft>
                      </a:pPr>
                      <a:r>
                        <a:rPr lang="en-US" sz="1600" b="1" kern="1200" noProof="0" dirty="0">
                          <a:solidFill>
                            <a:schemeClr val="bg1"/>
                          </a:solidFill>
                          <a:latin typeface="+mj-lt"/>
                          <a:ea typeface="+mn-ea"/>
                          <a:cs typeface="+mn-cs"/>
                        </a:rPr>
                        <a:t>Highlights/ Results</a:t>
                      </a: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ctr">
                        <a:lnSpc>
                          <a:spcPct val="90000"/>
                        </a:lnSpc>
                        <a:spcAft>
                          <a:spcPts val="1000"/>
                        </a:spcAft>
                      </a:pPr>
                      <a:r>
                        <a:rPr lang="en-US" sz="1600" b="1" kern="1200" noProof="0" dirty="0">
                          <a:solidFill>
                            <a:schemeClr val="bg1"/>
                          </a:solidFill>
                          <a:latin typeface="Calibri Light"/>
                          <a:ea typeface="+mn-ea"/>
                          <a:cs typeface="+mn-cs"/>
                        </a:rPr>
                        <a:t>Deviations/ Reasons</a:t>
                      </a: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ctr">
                        <a:lnSpc>
                          <a:spcPct val="90000"/>
                        </a:lnSpc>
                        <a:spcAft>
                          <a:spcPts val="1000"/>
                        </a:spcAft>
                      </a:pPr>
                      <a:r>
                        <a:rPr lang="en-US" sz="1600" b="1" kern="1200" noProof="0" dirty="0">
                          <a:solidFill>
                            <a:schemeClr val="bg1"/>
                          </a:solidFill>
                          <a:latin typeface="+mj-lt"/>
                          <a:ea typeface="+mn-ea"/>
                          <a:cs typeface="+mn-cs"/>
                        </a:rPr>
                        <a:t>Budget Status</a:t>
                      </a: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10000"/>
                  </a:ext>
                </a:extLst>
              </a:tr>
              <a:tr h="397919">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l">
                        <a:lnSpc>
                          <a:spcPct val="90000"/>
                        </a:lnSpc>
                        <a:spcAft>
                          <a:spcPts val="1000"/>
                        </a:spcAft>
                        <a:buFont typeface="Wingdings" pitchFamily="2" charset="2"/>
                        <a:buNone/>
                      </a:pPr>
                      <a:r>
                        <a:rPr lang="en-US" sz="1400" b="0" u="none" kern="1200" baseline="0" noProof="0" dirty="0">
                          <a:solidFill>
                            <a:schemeClr val="tx1">
                              <a:lumMod val="65000"/>
                              <a:lumOff val="35000"/>
                            </a:schemeClr>
                          </a:solidFill>
                          <a:latin typeface="+mn-lt"/>
                          <a:ea typeface="Times New Roman"/>
                          <a:cs typeface="Times New Roman"/>
                        </a:rPr>
                        <a:t>Technical Documents / Mockup designs are ready</a:t>
                      </a:r>
                    </a:p>
                  </a:txBody>
                  <a:tcPr marL="108000" marR="108000" marT="108000" marB="108000">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ctr">
                        <a:lnSpc>
                          <a:spcPct val="90000"/>
                        </a:lnSpc>
                        <a:spcAft>
                          <a:spcPts val="1000"/>
                        </a:spcAft>
                        <a:buFont typeface="Wingdings" pitchFamily="2" charset="2"/>
                        <a:buNone/>
                      </a:pPr>
                      <a:r>
                        <a:rPr lang="en-US" sz="1400" b="0" u="none" kern="1200" baseline="0" noProof="0" dirty="0">
                          <a:solidFill>
                            <a:schemeClr val="tx1">
                              <a:lumMod val="65000"/>
                              <a:lumOff val="35000"/>
                            </a:schemeClr>
                          </a:solidFill>
                          <a:latin typeface="+mn-lt"/>
                          <a:ea typeface="Times New Roman"/>
                          <a:cs typeface="Times New Roman"/>
                        </a:rPr>
                        <a:t>Approval of Compliance / </a:t>
                      </a:r>
                      <a:r>
                        <a:rPr lang="en-US" sz="1400" b="0" u="none" kern="1200" baseline="0" noProof="0" dirty="0" err="1">
                          <a:solidFill>
                            <a:schemeClr val="tx1">
                              <a:lumMod val="65000"/>
                              <a:lumOff val="35000"/>
                            </a:schemeClr>
                          </a:solidFill>
                          <a:latin typeface="+mn-lt"/>
                          <a:ea typeface="Times New Roman"/>
                          <a:cs typeface="Times New Roman"/>
                        </a:rPr>
                        <a:t>Fatca</a:t>
                      </a:r>
                      <a:r>
                        <a:rPr lang="en-US" sz="1400" b="0" u="none" kern="1200" baseline="0" noProof="0" dirty="0">
                          <a:solidFill>
                            <a:schemeClr val="tx1">
                              <a:lumMod val="65000"/>
                              <a:lumOff val="35000"/>
                            </a:schemeClr>
                          </a:solidFill>
                          <a:latin typeface="+mn-lt"/>
                          <a:ea typeface="Times New Roman"/>
                          <a:cs typeface="Times New Roman"/>
                        </a:rPr>
                        <a:t> Regulations</a:t>
                      </a:r>
                    </a:p>
                  </a:txBody>
                  <a:tcPr marL="108000" marR="108000" marT="108000" marB="108000">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l">
                        <a:lnSpc>
                          <a:spcPct val="90000"/>
                        </a:lnSpc>
                        <a:spcAft>
                          <a:spcPts val="1000"/>
                        </a:spcAft>
                        <a:buFont typeface="Wingdings" pitchFamily="2" charset="2"/>
                        <a:buNone/>
                      </a:pPr>
                      <a:endParaRPr lang="en-US" sz="1400" b="0" u="none" kern="1200" baseline="0" noProof="0" dirty="0">
                        <a:solidFill>
                          <a:schemeClr val="tx1"/>
                        </a:solidFill>
                        <a:latin typeface="+mn-lt"/>
                        <a:ea typeface="Times New Roman"/>
                        <a:cs typeface="Times New Roman"/>
                      </a:endParaRPr>
                    </a:p>
                  </a:txBody>
                  <a:tcPr marL="108000" marR="108000" marT="108000" marB="108000">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bl>
          </a:graphicData>
        </a:graphic>
      </p:graphicFrame>
      <p:graphicFrame>
        <p:nvGraphicFramePr>
          <p:cNvPr id="7" name="Inhalt">
            <a:extLst>
              <a:ext uri="{FF2B5EF4-FFF2-40B4-BE49-F238E27FC236}">
                <a16:creationId xmlns:a16="http://schemas.microsoft.com/office/drawing/2014/main" id="{853AEA32-242E-4126-8687-C9A53D584C6B}"/>
              </a:ext>
            </a:extLst>
          </p:cNvPr>
          <p:cNvGraphicFramePr>
            <a:graphicFrameLocks/>
          </p:cNvGraphicFramePr>
          <p:nvPr>
            <p:extLst>
              <p:ext uri="{D42A27DB-BD31-4B8C-83A1-F6EECF244321}">
                <p14:modId xmlns:p14="http://schemas.microsoft.com/office/powerpoint/2010/main" val="1495578356"/>
              </p:ext>
            </p:extLst>
          </p:nvPr>
        </p:nvGraphicFramePr>
        <p:xfrm>
          <a:off x="540070" y="5602019"/>
          <a:ext cx="11111048" cy="1152072"/>
        </p:xfrm>
        <a:graphic>
          <a:graphicData uri="http://schemas.openxmlformats.org/drawingml/2006/table">
            <a:tbl>
              <a:tblPr/>
              <a:tblGrid>
                <a:gridCol w="11111048">
                  <a:extLst>
                    <a:ext uri="{9D8B030D-6E8A-4147-A177-3AD203B41FA5}">
                      <a16:colId xmlns:a16="http://schemas.microsoft.com/office/drawing/2014/main" val="20001"/>
                    </a:ext>
                  </a:extLst>
                </a:gridCol>
              </a:tblGrid>
              <a:tr h="360000">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0" marR="0" lvl="0" indent="0" algn="ctr" defTabSz="914400" rtl="0" eaLnBrk="1" fontAlgn="auto" latinLnBrk="0" hangingPunct="1">
                        <a:lnSpc>
                          <a:spcPct val="90000"/>
                        </a:lnSpc>
                        <a:spcBef>
                          <a:spcPts val="0"/>
                        </a:spcBef>
                        <a:spcAft>
                          <a:spcPts val="100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alibri Light" panose="020F0302020204030204"/>
                          <a:ea typeface="+mn-ea"/>
                          <a:cs typeface="+mn-cs"/>
                        </a:rPr>
                        <a:t>Further Steps/ Recommendations to the Project Steering Committee </a:t>
                      </a: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extLst>
                  <a:ext uri="{0D108BD9-81ED-4DB2-BD59-A6C34878D82A}">
                    <a16:rowId xmlns:a16="http://schemas.microsoft.com/office/drawing/2014/main" val="10000"/>
                  </a:ext>
                </a:extLst>
              </a:tr>
              <a:tr h="445347">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l">
                        <a:lnSpc>
                          <a:spcPct val="90000"/>
                        </a:lnSpc>
                        <a:spcAft>
                          <a:spcPts val="1000"/>
                        </a:spcAft>
                        <a:buFont typeface="Wingdings" pitchFamily="2" charset="2"/>
                        <a:buNone/>
                      </a:pPr>
                      <a:r>
                        <a:rPr lang="en-US" sz="1400" b="0" u="none" kern="1200" baseline="0" noProof="0" dirty="0">
                          <a:solidFill>
                            <a:schemeClr val="tx1">
                              <a:lumMod val="65000"/>
                              <a:lumOff val="35000"/>
                            </a:schemeClr>
                          </a:solidFill>
                          <a:latin typeface="+mn-lt"/>
                          <a:ea typeface="Times New Roman"/>
                          <a:cs typeface="Times New Roman"/>
                        </a:rPr>
                        <a:t>Getting approvals on technical document from RM, Business, Information Security and Compliance departments are in process. Main uncertainty about the project is the law, that prohibits signing FATCA in an online format. Ministry of Economy has not taken the restrictions yet on this particular issue. </a:t>
                      </a:r>
                    </a:p>
                  </a:txBody>
                  <a:tcPr marL="108000" marR="108000" marT="108000" marB="108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0002"/>
                  </a:ext>
                </a:extLst>
              </a:tr>
            </a:tbl>
          </a:graphicData>
        </a:graphic>
      </p:graphicFrame>
      <p:graphicFrame>
        <p:nvGraphicFramePr>
          <p:cNvPr id="13" name="Inhaltsplatzhalter 7">
            <a:extLst>
              <a:ext uri="{FF2B5EF4-FFF2-40B4-BE49-F238E27FC236}">
                <a16:creationId xmlns:a16="http://schemas.microsoft.com/office/drawing/2014/main" id="{B3B8A953-7480-49A8-9733-69C98411971C}"/>
              </a:ext>
            </a:extLst>
          </p:cNvPr>
          <p:cNvGraphicFramePr>
            <a:graphicFrameLocks/>
          </p:cNvGraphicFramePr>
          <p:nvPr>
            <p:extLst>
              <p:ext uri="{D42A27DB-BD31-4B8C-83A1-F6EECF244321}">
                <p14:modId xmlns:p14="http://schemas.microsoft.com/office/powerpoint/2010/main" val="1724058840"/>
              </p:ext>
            </p:extLst>
          </p:nvPr>
        </p:nvGraphicFramePr>
        <p:xfrm>
          <a:off x="539750" y="1511300"/>
          <a:ext cx="11275262" cy="288000"/>
        </p:xfrm>
        <a:graphic>
          <a:graphicData uri="http://schemas.openxmlformats.org/drawingml/2006/table">
            <a:tbl>
              <a:tblPr firstRow="1" bandRow="1"/>
              <a:tblGrid>
                <a:gridCol w="1944205">
                  <a:extLst>
                    <a:ext uri="{9D8B030D-6E8A-4147-A177-3AD203B41FA5}">
                      <a16:colId xmlns:a16="http://schemas.microsoft.com/office/drawing/2014/main" val="1681115614"/>
                    </a:ext>
                  </a:extLst>
                </a:gridCol>
                <a:gridCol w="1944205">
                  <a:extLst>
                    <a:ext uri="{9D8B030D-6E8A-4147-A177-3AD203B41FA5}">
                      <a16:colId xmlns:a16="http://schemas.microsoft.com/office/drawing/2014/main" val="3893155110"/>
                    </a:ext>
                  </a:extLst>
                </a:gridCol>
                <a:gridCol w="1944205">
                  <a:extLst>
                    <a:ext uri="{9D8B030D-6E8A-4147-A177-3AD203B41FA5}">
                      <a16:colId xmlns:a16="http://schemas.microsoft.com/office/drawing/2014/main" val="1703674716"/>
                    </a:ext>
                  </a:extLst>
                </a:gridCol>
                <a:gridCol w="1944205">
                  <a:extLst>
                    <a:ext uri="{9D8B030D-6E8A-4147-A177-3AD203B41FA5}">
                      <a16:colId xmlns:a16="http://schemas.microsoft.com/office/drawing/2014/main" val="2820506620"/>
                    </a:ext>
                  </a:extLst>
                </a:gridCol>
                <a:gridCol w="1749221">
                  <a:extLst>
                    <a:ext uri="{9D8B030D-6E8A-4147-A177-3AD203B41FA5}">
                      <a16:colId xmlns:a16="http://schemas.microsoft.com/office/drawing/2014/main" val="845380555"/>
                    </a:ext>
                  </a:extLst>
                </a:gridCol>
                <a:gridCol w="1749221">
                  <a:extLst>
                    <a:ext uri="{9D8B030D-6E8A-4147-A177-3AD203B41FA5}">
                      <a16:colId xmlns:a16="http://schemas.microsoft.com/office/drawing/2014/main" val="3173912733"/>
                    </a:ext>
                  </a:extLst>
                </a:gridCol>
              </a:tblGrid>
              <a:tr h="288000">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pPr>
                      <a:r>
                        <a:rPr lang="en-US" sz="1200" b="1" noProof="0" dirty="0">
                          <a:solidFill>
                            <a:schemeClr val="tx1"/>
                          </a:solidFill>
                          <a:latin typeface="+mj-lt"/>
                        </a:rPr>
                        <a:t>Project Sponsor:</a:t>
                      </a:r>
                    </a:p>
                  </a:txBody>
                  <a:tcPr marL="108000" marR="108000" marT="0" marB="0" anchor="ctr">
                    <a:lnL w="12700" cap="flat" cmpd="sng" algn="ctr">
                      <a:solidFill>
                        <a:sysClr val="window" lastClr="FFFFFF">
                          <a:lumMod val="85000"/>
                        </a:sys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pPr>
                      <a:r>
                        <a:rPr lang="en-US" sz="1200" b="0" kern="1200" noProof="0" dirty="0">
                          <a:solidFill>
                            <a:schemeClr val="tx1"/>
                          </a:solidFill>
                          <a:latin typeface="+mn-lt"/>
                          <a:ea typeface="+mn-ea"/>
                          <a:cs typeface="+mn-cs"/>
                        </a:rPr>
                        <a:t>Igor </a:t>
                      </a:r>
                      <a:r>
                        <a:rPr lang="en-US" sz="1200" b="0" kern="1200" noProof="0" dirty="0" err="1">
                          <a:solidFill>
                            <a:schemeClr val="tx1"/>
                          </a:solidFill>
                          <a:latin typeface="+mn-lt"/>
                          <a:ea typeface="+mn-ea"/>
                          <a:cs typeface="+mn-cs"/>
                        </a:rPr>
                        <a:t>Okayev</a:t>
                      </a:r>
                      <a:endParaRPr lang="en-US" sz="1200" b="0" kern="1200" noProof="0" dirty="0">
                        <a:solidFill>
                          <a:schemeClr val="tx1"/>
                        </a:solidFill>
                        <a:latin typeface="+mn-lt"/>
                        <a:ea typeface="+mn-ea"/>
                        <a:cs typeface="+mn-cs"/>
                      </a:endParaRPr>
                    </a:p>
                  </a:txBody>
                  <a:tcPr marL="108000" marR="108000" marT="0" marB="0" anchor="ctr">
                    <a:lnL w="12700" cap="flat" cmpd="sng" algn="ctr">
                      <a:no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pPr>
                      <a:r>
                        <a:rPr lang="en-US" sz="1200" b="1" noProof="0" dirty="0">
                          <a:solidFill>
                            <a:schemeClr val="tx1"/>
                          </a:solidFill>
                          <a:latin typeface="+mj-lt"/>
                        </a:rPr>
                        <a:t>Project Manager:</a:t>
                      </a:r>
                    </a:p>
                  </a:txBody>
                  <a:tcPr marL="108000" marR="108000" marT="0" marB="0" anchor="ctr">
                    <a:lnL w="12700" cap="flat" cmpd="sng" algn="ctr">
                      <a:solidFill>
                        <a:sysClr val="window" lastClr="FFFFFF">
                          <a:lumMod val="85000"/>
                        </a:sys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pPr>
                      <a:r>
                        <a:rPr lang="en-US" sz="1200" b="0" noProof="0" dirty="0">
                          <a:solidFill>
                            <a:schemeClr val="tx1"/>
                          </a:solidFill>
                          <a:latin typeface="+mn-lt"/>
                        </a:rPr>
                        <a:t>Sattar Kazimov</a:t>
                      </a:r>
                    </a:p>
                  </a:txBody>
                  <a:tcPr marL="108000" marR="108000" marT="0" marB="0" anchor="ctr">
                    <a:lnL w="12700" cap="flat" cmpd="sng" algn="ctr">
                      <a:no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pPr>
                      <a:r>
                        <a:rPr lang="en-US" sz="1200" b="1" noProof="0" dirty="0">
                          <a:solidFill>
                            <a:schemeClr val="tx1"/>
                          </a:solidFill>
                          <a:latin typeface="+mj-lt"/>
                        </a:rPr>
                        <a:t>Project start/ end</a:t>
                      </a:r>
                      <a:r>
                        <a:rPr lang="en-US" sz="1200" b="1" baseline="0" noProof="0" dirty="0">
                          <a:solidFill>
                            <a:schemeClr val="tx1"/>
                          </a:solidFill>
                          <a:latin typeface="+mj-lt"/>
                        </a:rPr>
                        <a:t> dates</a:t>
                      </a:r>
                      <a:endParaRPr lang="en-US" sz="1200" b="1" noProof="0" dirty="0">
                        <a:solidFill>
                          <a:schemeClr val="tx1"/>
                        </a:solidFill>
                        <a:latin typeface="+mj-lt"/>
                      </a:endParaRPr>
                    </a:p>
                  </a:txBody>
                  <a:tcPr marL="108000" marR="108000" marT="0" marB="0" anchor="ctr">
                    <a:lnL w="12700" cap="flat" cmpd="sng" algn="ctr">
                      <a:solidFill>
                        <a:sysClr val="window" lastClr="FFFFFF">
                          <a:lumMod val="85000"/>
                        </a:sys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pPr>
                      <a:r>
                        <a:rPr lang="en-US" sz="1200" b="0" noProof="0" dirty="0">
                          <a:solidFill>
                            <a:schemeClr val="tx1">
                              <a:lumMod val="95000"/>
                              <a:lumOff val="5000"/>
                            </a:schemeClr>
                          </a:solidFill>
                          <a:latin typeface="+mn-lt"/>
                        </a:rPr>
                        <a:t>February</a:t>
                      </a:r>
                      <a:r>
                        <a:rPr lang="en-US" sz="1200" b="0" baseline="0" noProof="0" dirty="0">
                          <a:solidFill>
                            <a:schemeClr val="tx1">
                              <a:lumMod val="95000"/>
                              <a:lumOff val="5000"/>
                            </a:schemeClr>
                          </a:solidFill>
                          <a:latin typeface="+mn-lt"/>
                        </a:rPr>
                        <a:t> 2020</a:t>
                      </a:r>
                      <a:endParaRPr lang="en-US" sz="1200" b="0" noProof="0" dirty="0">
                        <a:solidFill>
                          <a:schemeClr val="tx1">
                            <a:lumMod val="95000"/>
                            <a:lumOff val="5000"/>
                          </a:schemeClr>
                        </a:solidFill>
                        <a:latin typeface="+mn-lt"/>
                      </a:endParaRPr>
                    </a:p>
                  </a:txBody>
                  <a:tcPr marL="108000" marR="108000" marT="0" marB="0" anchor="ctr">
                    <a:lnL w="12700" cap="flat" cmpd="sng" algn="ctr">
                      <a:no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69138335"/>
                  </a:ext>
                </a:extLst>
              </a:tr>
            </a:tbl>
          </a:graphicData>
        </a:graphic>
      </p:graphicFrame>
      <p:grpSp>
        <p:nvGrpSpPr>
          <p:cNvPr id="38" name="Gruppieren 1">
            <a:extLst>
              <a:ext uri="{FF2B5EF4-FFF2-40B4-BE49-F238E27FC236}">
                <a16:creationId xmlns:a16="http://schemas.microsoft.com/office/drawing/2014/main" id="{EF0FA5EC-7516-4E0C-A100-BC194ABFF52E}"/>
              </a:ext>
            </a:extLst>
          </p:cNvPr>
          <p:cNvGrpSpPr>
            <a:grpSpLocks noChangeAspect="1"/>
          </p:cNvGrpSpPr>
          <p:nvPr/>
        </p:nvGrpSpPr>
        <p:grpSpPr bwMode="gray">
          <a:xfrm rot="5400000">
            <a:off x="11050189" y="681582"/>
            <a:ext cx="797799" cy="273980"/>
            <a:chOff x="2407001" y="3022601"/>
            <a:chExt cx="797695" cy="273944"/>
          </a:xfrm>
        </p:grpSpPr>
        <p:sp>
          <p:nvSpPr>
            <p:cNvPr id="39" name="Freihandform: Form 12">
              <a:extLst>
                <a:ext uri="{FF2B5EF4-FFF2-40B4-BE49-F238E27FC236}">
                  <a16:creationId xmlns:a16="http://schemas.microsoft.com/office/drawing/2014/main" id="{ACBF7B18-D8A9-44B9-8608-073E31B43A8C}"/>
                </a:ext>
              </a:extLst>
            </p:cNvPr>
            <p:cNvSpPr>
              <a:spLocks noChangeAspect="1"/>
            </p:cNvSpPr>
            <p:nvPr/>
          </p:nvSpPr>
          <p:spPr bwMode="gray">
            <a:xfrm>
              <a:off x="2407001" y="3022601"/>
              <a:ext cx="797695" cy="273944"/>
            </a:xfrm>
            <a:custGeom>
              <a:avLst/>
              <a:gdLst>
                <a:gd name="connsiteX0" fmla="*/ 130938 w 797695"/>
                <a:gd name="connsiteY0" fmla="*/ 0 h 273944"/>
                <a:gd name="connsiteX1" fmla="*/ 136972 w 797695"/>
                <a:gd name="connsiteY1" fmla="*/ 0 h 273944"/>
                <a:gd name="connsiteX2" fmla="*/ 656874 w 797695"/>
                <a:gd name="connsiteY2" fmla="*/ 0 h 273944"/>
                <a:gd name="connsiteX3" fmla="*/ 656874 w 797695"/>
                <a:gd name="connsiteY3" fmla="*/ 777 h 273944"/>
                <a:gd name="connsiteX4" fmla="*/ 660723 w 797695"/>
                <a:gd name="connsiteY4" fmla="*/ 0 h 273944"/>
                <a:gd name="connsiteX5" fmla="*/ 797695 w 797695"/>
                <a:gd name="connsiteY5" fmla="*/ 136972 h 273944"/>
                <a:gd name="connsiteX6" fmla="*/ 660723 w 797695"/>
                <a:gd name="connsiteY6" fmla="*/ 273944 h 273944"/>
                <a:gd name="connsiteX7" fmla="*/ 656874 w 797695"/>
                <a:gd name="connsiteY7" fmla="*/ 273167 h 273944"/>
                <a:gd name="connsiteX8" fmla="*/ 656874 w 797695"/>
                <a:gd name="connsiteY8" fmla="*/ 273943 h 273944"/>
                <a:gd name="connsiteX9" fmla="*/ 136977 w 797695"/>
                <a:gd name="connsiteY9" fmla="*/ 273943 h 273944"/>
                <a:gd name="connsiteX10" fmla="*/ 136972 w 797695"/>
                <a:gd name="connsiteY10" fmla="*/ 273944 h 273944"/>
                <a:gd name="connsiteX11" fmla="*/ 136967 w 797695"/>
                <a:gd name="connsiteY11" fmla="*/ 273943 h 273944"/>
                <a:gd name="connsiteX12" fmla="*/ 130938 w 797695"/>
                <a:gd name="connsiteY12" fmla="*/ 273943 h 273944"/>
                <a:gd name="connsiteX13" fmla="*/ 130938 w 797695"/>
                <a:gd name="connsiteY13" fmla="*/ 272726 h 273944"/>
                <a:gd name="connsiteX14" fmla="*/ 83656 w 797695"/>
                <a:gd name="connsiteY14" fmla="*/ 263180 h 273944"/>
                <a:gd name="connsiteX15" fmla="*/ 0 w 797695"/>
                <a:gd name="connsiteY15" fmla="*/ 136972 h 273944"/>
                <a:gd name="connsiteX16" fmla="*/ 83656 w 797695"/>
                <a:gd name="connsiteY16" fmla="*/ 10764 h 273944"/>
                <a:gd name="connsiteX17" fmla="*/ 130938 w 797695"/>
                <a:gd name="connsiteY17" fmla="*/ 1218 h 273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97695" h="273944">
                  <a:moveTo>
                    <a:pt x="130938" y="0"/>
                  </a:moveTo>
                  <a:lnTo>
                    <a:pt x="136972" y="0"/>
                  </a:lnTo>
                  <a:lnTo>
                    <a:pt x="656874" y="0"/>
                  </a:lnTo>
                  <a:lnTo>
                    <a:pt x="656874" y="777"/>
                  </a:lnTo>
                  <a:lnTo>
                    <a:pt x="660723" y="0"/>
                  </a:lnTo>
                  <a:cubicBezTo>
                    <a:pt x="736371" y="0"/>
                    <a:pt x="797695" y="61324"/>
                    <a:pt x="797695" y="136972"/>
                  </a:cubicBezTo>
                  <a:cubicBezTo>
                    <a:pt x="797695" y="212620"/>
                    <a:pt x="736371" y="273944"/>
                    <a:pt x="660723" y="273944"/>
                  </a:cubicBezTo>
                  <a:lnTo>
                    <a:pt x="656874" y="273167"/>
                  </a:lnTo>
                  <a:lnTo>
                    <a:pt x="656874" y="273943"/>
                  </a:lnTo>
                  <a:lnTo>
                    <a:pt x="136977" y="273943"/>
                  </a:lnTo>
                  <a:lnTo>
                    <a:pt x="136972" y="273944"/>
                  </a:lnTo>
                  <a:lnTo>
                    <a:pt x="136967" y="273943"/>
                  </a:lnTo>
                  <a:lnTo>
                    <a:pt x="130938" y="273943"/>
                  </a:lnTo>
                  <a:lnTo>
                    <a:pt x="130938" y="272726"/>
                  </a:lnTo>
                  <a:lnTo>
                    <a:pt x="83656" y="263180"/>
                  </a:lnTo>
                  <a:cubicBezTo>
                    <a:pt x="34495" y="242387"/>
                    <a:pt x="0" y="193708"/>
                    <a:pt x="0" y="136972"/>
                  </a:cubicBezTo>
                  <a:cubicBezTo>
                    <a:pt x="0" y="80236"/>
                    <a:pt x="34495" y="31557"/>
                    <a:pt x="83656" y="10764"/>
                  </a:cubicBezTo>
                  <a:lnTo>
                    <a:pt x="130938" y="1218"/>
                  </a:lnTo>
                  <a:close/>
                </a:path>
              </a:pathLst>
            </a:custGeom>
            <a:solidFill>
              <a:sysClr val="windowText" lastClr="000000"/>
            </a:solidFill>
            <a:ln w="25400" cap="flat" cmpd="sng" algn="ctr">
              <a:noFill/>
              <a:prstDash val="solid"/>
            </a:ln>
            <a:effectLst/>
          </p:spPr>
          <p:txBody>
            <a:bodyPr wrap="square" lIns="36005" tIns="36005" rIns="36005" bIns="36005" rtlCol="0" anchor="ctr">
              <a:noAutofit/>
            </a:bodyPr>
            <a:lstStyle/>
            <a:p>
              <a:pPr marL="0" marR="0" lvl="0" indent="0" algn="ctr" defTabSz="914400" eaLnBrk="1" fontAlgn="auto" latinLnBrk="0" hangingPunct="1">
                <a:lnSpc>
                  <a:spcPct val="90000"/>
                </a:lnSpc>
                <a:spcBef>
                  <a:spcPts val="0"/>
                </a:spcBef>
                <a:spcAft>
                  <a:spcPts val="100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a:ea typeface="+mn-ea"/>
                <a:cs typeface="+mn-cs"/>
              </a:endParaRPr>
            </a:p>
          </p:txBody>
        </p:sp>
        <p:sp>
          <p:nvSpPr>
            <p:cNvPr id="40" name="Ellipse 13">
              <a:extLst>
                <a:ext uri="{FF2B5EF4-FFF2-40B4-BE49-F238E27FC236}">
                  <a16:creationId xmlns:a16="http://schemas.microsoft.com/office/drawing/2014/main" id="{4E251751-EC1E-47DB-88B6-34152356F091}"/>
                </a:ext>
              </a:extLst>
            </p:cNvPr>
            <p:cNvSpPr>
              <a:spLocks noChangeAspect="1"/>
            </p:cNvSpPr>
            <p:nvPr/>
          </p:nvSpPr>
          <p:spPr bwMode="gray">
            <a:xfrm>
              <a:off x="2989752" y="3081600"/>
              <a:ext cx="155945" cy="155945"/>
            </a:xfrm>
            <a:prstGeom prst="ellipse">
              <a:avLst/>
            </a:prstGeom>
            <a:solidFill>
              <a:srgbClr val="D9D9D9"/>
            </a:solidFill>
            <a:ln w="25400" cap="flat" cmpd="sng" algn="ctr">
              <a:noFill/>
              <a:prstDash val="solid"/>
            </a:ln>
            <a:effectLst/>
          </p:spPr>
          <p:txBody>
            <a:bodyPr lIns="36005" tIns="36005" rIns="36005" bIns="36005" rtlCol="0" anchor="ctr"/>
            <a:lstStyle/>
            <a:p>
              <a:pPr marL="0" marR="0" lvl="0" indent="0" algn="ctr" defTabSz="914400" eaLnBrk="1" fontAlgn="auto" latinLnBrk="0" hangingPunct="1">
                <a:lnSpc>
                  <a:spcPct val="90000"/>
                </a:lnSpc>
                <a:spcBef>
                  <a:spcPts val="0"/>
                </a:spcBef>
                <a:spcAft>
                  <a:spcPts val="100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a:ea typeface="+mn-ea"/>
                <a:cs typeface="+mn-cs"/>
              </a:endParaRPr>
            </a:p>
          </p:txBody>
        </p:sp>
        <p:sp>
          <p:nvSpPr>
            <p:cNvPr id="41" name="Ellipse 14">
              <a:extLst>
                <a:ext uri="{FF2B5EF4-FFF2-40B4-BE49-F238E27FC236}">
                  <a16:creationId xmlns:a16="http://schemas.microsoft.com/office/drawing/2014/main" id="{B33A60F3-10E6-4932-867B-F60E421C472A}"/>
                </a:ext>
              </a:extLst>
            </p:cNvPr>
            <p:cNvSpPr>
              <a:spLocks noChangeAspect="1"/>
            </p:cNvSpPr>
            <p:nvPr/>
          </p:nvSpPr>
          <p:spPr bwMode="gray">
            <a:xfrm>
              <a:off x="2727876" y="3081600"/>
              <a:ext cx="155945" cy="155945"/>
            </a:xfrm>
            <a:prstGeom prst="ellipse">
              <a:avLst/>
            </a:prstGeom>
            <a:solidFill>
              <a:srgbClr val="FFC000"/>
            </a:solidFill>
            <a:ln w="25400" cap="flat" cmpd="sng" algn="ctr">
              <a:noFill/>
              <a:prstDash val="solid"/>
            </a:ln>
            <a:effectLst/>
          </p:spPr>
          <p:txBody>
            <a:bodyPr lIns="36005" tIns="36005" rIns="36005" bIns="36005" rtlCol="0" anchor="ctr"/>
            <a:lstStyle/>
            <a:p>
              <a:pPr marL="0" marR="0" lvl="0" indent="0" algn="ctr" defTabSz="914400" eaLnBrk="1" fontAlgn="auto" latinLnBrk="0" hangingPunct="1">
                <a:lnSpc>
                  <a:spcPct val="90000"/>
                </a:lnSpc>
                <a:spcBef>
                  <a:spcPts val="0"/>
                </a:spcBef>
                <a:spcAft>
                  <a:spcPts val="100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a:ea typeface="+mn-ea"/>
                <a:cs typeface="+mn-cs"/>
              </a:endParaRPr>
            </a:p>
          </p:txBody>
        </p:sp>
        <p:sp>
          <p:nvSpPr>
            <p:cNvPr id="42" name="Ellipse 15">
              <a:extLst>
                <a:ext uri="{FF2B5EF4-FFF2-40B4-BE49-F238E27FC236}">
                  <a16:creationId xmlns:a16="http://schemas.microsoft.com/office/drawing/2014/main" id="{1CCED2BA-1508-4BBD-93C0-C22D7B9DB37B}"/>
                </a:ext>
              </a:extLst>
            </p:cNvPr>
            <p:cNvSpPr>
              <a:spLocks noChangeAspect="1"/>
            </p:cNvSpPr>
            <p:nvPr/>
          </p:nvSpPr>
          <p:spPr bwMode="gray">
            <a:xfrm>
              <a:off x="2466000" y="3081600"/>
              <a:ext cx="155945" cy="155945"/>
            </a:xfrm>
            <a:prstGeom prst="ellipse">
              <a:avLst/>
            </a:prstGeom>
            <a:solidFill>
              <a:schemeClr val="bg1">
                <a:lumMod val="85000"/>
              </a:schemeClr>
            </a:solidFill>
            <a:ln w="25400" cap="flat" cmpd="sng" algn="ctr">
              <a:noFill/>
              <a:prstDash val="solid"/>
            </a:ln>
            <a:effectLst/>
          </p:spPr>
          <p:txBody>
            <a:bodyPr lIns="36005" tIns="36005" rIns="36005" bIns="36005" rtlCol="0" anchor="ctr"/>
            <a:lstStyle/>
            <a:p>
              <a:pPr marL="0" marR="0" lvl="0" indent="0" algn="ctr" defTabSz="914400" eaLnBrk="1" fontAlgn="auto" latinLnBrk="0" hangingPunct="1">
                <a:lnSpc>
                  <a:spcPct val="90000"/>
                </a:lnSpc>
                <a:spcBef>
                  <a:spcPts val="0"/>
                </a:spcBef>
                <a:spcAft>
                  <a:spcPts val="100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a:ea typeface="+mn-ea"/>
                <a:cs typeface="+mn-cs"/>
              </a:endParaRPr>
            </a:p>
          </p:txBody>
        </p:sp>
      </p:grpSp>
      <p:graphicFrame>
        <p:nvGraphicFramePr>
          <p:cNvPr id="44" name="Inhaltsplatzhalter 6">
            <a:extLst>
              <a:ext uri="{FF2B5EF4-FFF2-40B4-BE49-F238E27FC236}">
                <a16:creationId xmlns:a16="http://schemas.microsoft.com/office/drawing/2014/main" id="{5C759FE1-F8EE-4B48-8A39-56FBB83948A7}"/>
              </a:ext>
            </a:extLst>
          </p:cNvPr>
          <p:cNvGraphicFramePr>
            <a:graphicFrameLocks/>
          </p:cNvGraphicFramePr>
          <p:nvPr>
            <p:extLst>
              <p:ext uri="{D42A27DB-BD31-4B8C-83A1-F6EECF244321}">
                <p14:modId xmlns:p14="http://schemas.microsoft.com/office/powerpoint/2010/main" val="828162844"/>
              </p:ext>
            </p:extLst>
          </p:nvPr>
        </p:nvGraphicFramePr>
        <p:xfrm>
          <a:off x="539749" y="2177651"/>
          <a:ext cx="8217098" cy="2257872"/>
        </p:xfrm>
        <a:graphic>
          <a:graphicData uri="http://schemas.openxmlformats.org/drawingml/2006/chart">
            <c:chart xmlns:c="http://schemas.openxmlformats.org/drawingml/2006/chart" xmlns:r="http://schemas.openxmlformats.org/officeDocument/2006/relationships" r:id="rId3"/>
          </a:graphicData>
        </a:graphic>
      </p:graphicFrame>
      <p:grpSp>
        <p:nvGrpSpPr>
          <p:cNvPr id="61" name="Gruppieren 31">
            <a:extLst>
              <a:ext uri="{FF2B5EF4-FFF2-40B4-BE49-F238E27FC236}">
                <a16:creationId xmlns:a16="http://schemas.microsoft.com/office/drawing/2014/main" id="{3F50C3D7-D29E-440D-A061-C2F204224DD5}"/>
              </a:ext>
            </a:extLst>
          </p:cNvPr>
          <p:cNvGrpSpPr>
            <a:grpSpLocks noChangeAspect="1"/>
          </p:cNvGrpSpPr>
          <p:nvPr/>
        </p:nvGrpSpPr>
        <p:grpSpPr bwMode="gray">
          <a:xfrm>
            <a:off x="9331617" y="2912687"/>
            <a:ext cx="2195454" cy="780936"/>
            <a:chOff x="3334918" y="2876444"/>
            <a:chExt cx="2195454" cy="780936"/>
          </a:xfrm>
        </p:grpSpPr>
        <p:grpSp>
          <p:nvGrpSpPr>
            <p:cNvPr id="66" name="Gruppieren 125">
              <a:extLst>
                <a:ext uri="{FF2B5EF4-FFF2-40B4-BE49-F238E27FC236}">
                  <a16:creationId xmlns:a16="http://schemas.microsoft.com/office/drawing/2014/main" id="{97F17658-1A32-45AD-BEB3-3B654A00D851}"/>
                </a:ext>
              </a:extLst>
            </p:cNvPr>
            <p:cNvGrpSpPr>
              <a:grpSpLocks noChangeAspect="1"/>
            </p:cNvGrpSpPr>
            <p:nvPr/>
          </p:nvGrpSpPr>
          <p:grpSpPr bwMode="gray">
            <a:xfrm>
              <a:off x="3334918" y="2876444"/>
              <a:ext cx="730071" cy="780936"/>
              <a:chOff x="17682888" y="3925377"/>
              <a:chExt cx="993677" cy="1062908"/>
            </a:xfrm>
          </p:grpSpPr>
          <p:sp>
            <p:nvSpPr>
              <p:cNvPr id="67" name="Freihandform: Form 126">
                <a:extLst>
                  <a:ext uri="{FF2B5EF4-FFF2-40B4-BE49-F238E27FC236}">
                    <a16:creationId xmlns:a16="http://schemas.microsoft.com/office/drawing/2014/main" id="{E09084AE-C87B-4876-A9DB-8D63494962EF}"/>
                  </a:ext>
                </a:extLst>
              </p:cNvPr>
              <p:cNvSpPr/>
              <p:nvPr/>
            </p:nvSpPr>
            <p:spPr bwMode="gray">
              <a:xfrm>
                <a:off x="17757821" y="4141216"/>
                <a:ext cx="847069" cy="847069"/>
              </a:xfrm>
              <a:custGeom>
                <a:avLst/>
                <a:gdLst>
                  <a:gd name="connsiteX0" fmla="*/ 829557 w 847068"/>
                  <a:gd name="connsiteY0" fmla="*/ 423942 h 847068"/>
                  <a:gd name="connsiteX1" fmla="*/ 423942 w 847068"/>
                  <a:gd name="connsiteY1" fmla="*/ 18326 h 847068"/>
                  <a:gd name="connsiteX2" fmla="*/ 18326 w 847068"/>
                  <a:gd name="connsiteY2" fmla="*/ 423942 h 847068"/>
                  <a:gd name="connsiteX3" fmla="*/ 423942 w 847068"/>
                  <a:gd name="connsiteY3" fmla="*/ 829557 h 847068"/>
                  <a:gd name="connsiteX4" fmla="*/ 829557 w 847068"/>
                  <a:gd name="connsiteY4" fmla="*/ 423942 h 847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068" h="847068">
                    <a:moveTo>
                      <a:pt x="829557" y="423942"/>
                    </a:moveTo>
                    <a:cubicBezTo>
                      <a:pt x="829557" y="199957"/>
                      <a:pt x="647926" y="18326"/>
                      <a:pt x="423942" y="18326"/>
                    </a:cubicBezTo>
                    <a:cubicBezTo>
                      <a:pt x="199957" y="18326"/>
                      <a:pt x="18326" y="199957"/>
                      <a:pt x="18326" y="423942"/>
                    </a:cubicBezTo>
                    <a:cubicBezTo>
                      <a:pt x="18326" y="647926"/>
                      <a:pt x="199957" y="829557"/>
                      <a:pt x="423942" y="829557"/>
                    </a:cubicBezTo>
                    <a:cubicBezTo>
                      <a:pt x="647926" y="829557"/>
                      <a:pt x="829557" y="647926"/>
                      <a:pt x="829557" y="423942"/>
                    </a:cubicBezTo>
                    <a:close/>
                  </a:path>
                </a:pathLst>
              </a:custGeom>
              <a:noFill/>
              <a:ln w="25400" cap="rnd">
                <a:solidFill>
                  <a:srgbClr val="FF6011"/>
                </a:solidFill>
                <a:prstDash val="solid"/>
                <a:miter/>
              </a:ln>
            </p:spPr>
            <p:txBody>
              <a:bodyPr rtlCol="0" anchor="ctr"/>
              <a:lstStyle/>
              <a:p>
                <a:endParaRPr lang="en-US" dirty="0"/>
              </a:p>
            </p:txBody>
          </p:sp>
          <p:sp>
            <p:nvSpPr>
              <p:cNvPr id="68" name="Freihandform: Form 127">
                <a:extLst>
                  <a:ext uri="{FF2B5EF4-FFF2-40B4-BE49-F238E27FC236}">
                    <a16:creationId xmlns:a16="http://schemas.microsoft.com/office/drawing/2014/main" id="{5C606101-9679-4E4B-965E-CE1F7343983D}"/>
                  </a:ext>
                </a:extLst>
              </p:cNvPr>
              <p:cNvSpPr/>
              <p:nvPr/>
            </p:nvSpPr>
            <p:spPr bwMode="gray">
              <a:xfrm>
                <a:off x="17682888" y="4066283"/>
                <a:ext cx="993677" cy="513128"/>
              </a:xfrm>
              <a:custGeom>
                <a:avLst/>
                <a:gdLst>
                  <a:gd name="connsiteX0" fmla="*/ 979423 w 993676"/>
                  <a:gd name="connsiteY0" fmla="*/ 498875 h 513128"/>
                  <a:gd name="connsiteX1" fmla="*/ 498875 w 993676"/>
                  <a:gd name="connsiteY1" fmla="*/ 18326 h 513128"/>
                  <a:gd name="connsiteX2" fmla="*/ 18326 w 993676"/>
                  <a:gd name="connsiteY2" fmla="*/ 498875 h 513128"/>
                </a:gdLst>
                <a:ahLst/>
                <a:cxnLst>
                  <a:cxn ang="0">
                    <a:pos x="connsiteX0" y="connsiteY0"/>
                  </a:cxn>
                  <a:cxn ang="0">
                    <a:pos x="connsiteX1" y="connsiteY1"/>
                  </a:cxn>
                  <a:cxn ang="0">
                    <a:pos x="connsiteX2" y="connsiteY2"/>
                  </a:cxn>
                </a:cxnLst>
                <a:rect l="l" t="t" r="r" b="b"/>
                <a:pathLst>
                  <a:path w="993676" h="513128">
                    <a:moveTo>
                      <a:pt x="979423" y="498875"/>
                    </a:moveTo>
                    <a:cubicBezTo>
                      <a:pt x="979423" y="233351"/>
                      <a:pt x="764398" y="18326"/>
                      <a:pt x="498875" y="18326"/>
                    </a:cubicBezTo>
                    <a:cubicBezTo>
                      <a:pt x="233351" y="18326"/>
                      <a:pt x="18326" y="233351"/>
                      <a:pt x="18326" y="498875"/>
                    </a:cubicBezTo>
                  </a:path>
                </a:pathLst>
              </a:custGeom>
              <a:noFill/>
              <a:ln w="25400" cap="rnd">
                <a:solidFill>
                  <a:srgbClr val="FF6011"/>
                </a:solidFill>
                <a:prstDash val="solid"/>
                <a:miter/>
              </a:ln>
            </p:spPr>
            <p:txBody>
              <a:bodyPr rtlCol="0" anchor="ctr"/>
              <a:lstStyle/>
              <a:p>
                <a:endParaRPr lang="en-US" dirty="0"/>
              </a:p>
            </p:txBody>
          </p:sp>
          <p:sp>
            <p:nvSpPr>
              <p:cNvPr id="69" name="Freihandform: Form 128">
                <a:extLst>
                  <a:ext uri="{FF2B5EF4-FFF2-40B4-BE49-F238E27FC236}">
                    <a16:creationId xmlns:a16="http://schemas.microsoft.com/office/drawing/2014/main" id="{AC89865C-EE7C-422B-8B63-A26DB3913B3C}"/>
                  </a:ext>
                </a:extLst>
              </p:cNvPr>
              <p:cNvSpPr/>
              <p:nvPr/>
            </p:nvSpPr>
            <p:spPr bwMode="gray">
              <a:xfrm>
                <a:off x="18087689" y="3981576"/>
                <a:ext cx="187333" cy="114029"/>
              </a:xfrm>
              <a:custGeom>
                <a:avLst/>
                <a:gdLst>
                  <a:gd name="connsiteX0" fmla="*/ 18326 w 187332"/>
                  <a:gd name="connsiteY0" fmla="*/ 101404 h 114028"/>
                  <a:gd name="connsiteX1" fmla="*/ 18326 w 187332"/>
                  <a:gd name="connsiteY1" fmla="*/ 49277 h 114028"/>
                  <a:gd name="connsiteX2" fmla="*/ 49277 w 187332"/>
                  <a:gd name="connsiteY2" fmla="*/ 18326 h 114028"/>
                  <a:gd name="connsiteX3" fmla="*/ 138870 w 187332"/>
                  <a:gd name="connsiteY3" fmla="*/ 18326 h 114028"/>
                  <a:gd name="connsiteX4" fmla="*/ 169821 w 187332"/>
                  <a:gd name="connsiteY4" fmla="*/ 49277 h 114028"/>
                  <a:gd name="connsiteX5" fmla="*/ 169821 w 187332"/>
                  <a:gd name="connsiteY5" fmla="*/ 101404 h 114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332" h="114028">
                    <a:moveTo>
                      <a:pt x="18326" y="101404"/>
                    </a:moveTo>
                    <a:lnTo>
                      <a:pt x="18326" y="49277"/>
                    </a:lnTo>
                    <a:cubicBezTo>
                      <a:pt x="18326" y="32172"/>
                      <a:pt x="32172" y="18326"/>
                      <a:pt x="49277" y="18326"/>
                    </a:cubicBezTo>
                    <a:lnTo>
                      <a:pt x="138870" y="18326"/>
                    </a:lnTo>
                    <a:cubicBezTo>
                      <a:pt x="155975" y="18326"/>
                      <a:pt x="169821" y="32172"/>
                      <a:pt x="169821" y="49277"/>
                    </a:cubicBezTo>
                    <a:lnTo>
                      <a:pt x="169821" y="101404"/>
                    </a:lnTo>
                  </a:path>
                </a:pathLst>
              </a:custGeom>
              <a:noFill/>
              <a:ln w="25400" cap="flat">
                <a:solidFill>
                  <a:srgbClr val="FF6011"/>
                </a:solidFill>
                <a:prstDash val="solid"/>
                <a:miter/>
              </a:ln>
            </p:spPr>
            <p:txBody>
              <a:bodyPr rtlCol="0" anchor="ctr"/>
              <a:lstStyle/>
              <a:p>
                <a:endParaRPr lang="en-US" dirty="0"/>
              </a:p>
            </p:txBody>
          </p:sp>
          <p:sp>
            <p:nvSpPr>
              <p:cNvPr id="70" name="Freihandform: Form 129">
                <a:extLst>
                  <a:ext uri="{FF2B5EF4-FFF2-40B4-BE49-F238E27FC236}">
                    <a16:creationId xmlns:a16="http://schemas.microsoft.com/office/drawing/2014/main" id="{991EC007-72C5-4197-88CE-38DE97DCA55C}"/>
                  </a:ext>
                </a:extLst>
              </p:cNvPr>
              <p:cNvSpPr/>
              <p:nvPr/>
            </p:nvSpPr>
            <p:spPr bwMode="gray">
              <a:xfrm>
                <a:off x="18503079" y="4130628"/>
                <a:ext cx="105884" cy="105884"/>
              </a:xfrm>
              <a:custGeom>
                <a:avLst/>
                <a:gdLst>
                  <a:gd name="connsiteX0" fmla="*/ 18326 w 105883"/>
                  <a:gd name="connsiteY0" fmla="*/ 94888 h 105883"/>
                  <a:gd name="connsiteX1" fmla="*/ 94888 w 105883"/>
                  <a:gd name="connsiteY1" fmla="*/ 18326 h 105883"/>
                </a:gdLst>
                <a:ahLst/>
                <a:cxnLst>
                  <a:cxn ang="0">
                    <a:pos x="connsiteX0" y="connsiteY0"/>
                  </a:cxn>
                  <a:cxn ang="0">
                    <a:pos x="connsiteX1" y="connsiteY1"/>
                  </a:cxn>
                </a:cxnLst>
                <a:rect l="l" t="t" r="r" b="b"/>
                <a:pathLst>
                  <a:path w="105883" h="105883">
                    <a:moveTo>
                      <a:pt x="18326" y="94888"/>
                    </a:moveTo>
                    <a:lnTo>
                      <a:pt x="94888" y="18326"/>
                    </a:lnTo>
                  </a:path>
                </a:pathLst>
              </a:custGeom>
              <a:ln w="25400" cap="flat">
                <a:solidFill>
                  <a:srgbClr val="FF6011"/>
                </a:solidFill>
                <a:prstDash val="solid"/>
                <a:miter/>
              </a:ln>
            </p:spPr>
            <p:txBody>
              <a:bodyPr rtlCol="0" anchor="ctr"/>
              <a:lstStyle/>
              <a:p>
                <a:endParaRPr lang="en-US" dirty="0"/>
              </a:p>
            </p:txBody>
          </p:sp>
          <p:sp>
            <p:nvSpPr>
              <p:cNvPr id="71" name="Freihandform: Form 130">
                <a:extLst>
                  <a:ext uri="{FF2B5EF4-FFF2-40B4-BE49-F238E27FC236}">
                    <a16:creationId xmlns:a16="http://schemas.microsoft.com/office/drawing/2014/main" id="{4ACBFEE4-1769-472E-9972-3FD53AA5B637}"/>
                  </a:ext>
                </a:extLst>
              </p:cNvPr>
              <p:cNvSpPr/>
              <p:nvPr/>
            </p:nvSpPr>
            <p:spPr bwMode="gray">
              <a:xfrm>
                <a:off x="18539731" y="4091533"/>
                <a:ext cx="114028" cy="114029"/>
              </a:xfrm>
              <a:custGeom>
                <a:avLst/>
                <a:gdLst>
                  <a:gd name="connsiteX0" fmla="*/ 18326 w 114028"/>
                  <a:gd name="connsiteY0" fmla="*/ 18326 h 114028"/>
                  <a:gd name="connsiteX1" fmla="*/ 98146 w 114028"/>
                  <a:gd name="connsiteY1" fmla="*/ 97331 h 114028"/>
                </a:gdLst>
                <a:ahLst/>
                <a:cxnLst>
                  <a:cxn ang="0">
                    <a:pos x="connsiteX0" y="connsiteY0"/>
                  </a:cxn>
                  <a:cxn ang="0">
                    <a:pos x="connsiteX1" y="connsiteY1"/>
                  </a:cxn>
                </a:cxnLst>
                <a:rect l="l" t="t" r="r" b="b"/>
                <a:pathLst>
                  <a:path w="114028" h="114028">
                    <a:moveTo>
                      <a:pt x="18326" y="18326"/>
                    </a:moveTo>
                    <a:lnTo>
                      <a:pt x="98146" y="97331"/>
                    </a:lnTo>
                  </a:path>
                </a:pathLst>
              </a:custGeom>
              <a:ln w="25400" cap="rnd">
                <a:solidFill>
                  <a:srgbClr val="FF6011"/>
                </a:solidFill>
                <a:prstDash val="solid"/>
                <a:miter/>
              </a:ln>
            </p:spPr>
            <p:txBody>
              <a:bodyPr rtlCol="0" anchor="ctr"/>
              <a:lstStyle/>
              <a:p>
                <a:endParaRPr lang="en-US" dirty="0"/>
              </a:p>
            </p:txBody>
          </p:sp>
          <p:sp>
            <p:nvSpPr>
              <p:cNvPr id="72" name="Freihandform: Form 131">
                <a:extLst>
                  <a:ext uri="{FF2B5EF4-FFF2-40B4-BE49-F238E27FC236}">
                    <a16:creationId xmlns:a16="http://schemas.microsoft.com/office/drawing/2014/main" id="{08B9C641-9C7B-4FB3-949C-D0F26681C5C9}"/>
                  </a:ext>
                </a:extLst>
              </p:cNvPr>
              <p:cNvSpPr/>
              <p:nvPr/>
            </p:nvSpPr>
            <p:spPr bwMode="gray">
              <a:xfrm>
                <a:off x="17747233" y="4130628"/>
                <a:ext cx="105884" cy="105884"/>
              </a:xfrm>
              <a:custGeom>
                <a:avLst/>
                <a:gdLst>
                  <a:gd name="connsiteX0" fmla="*/ 94888 w 105883"/>
                  <a:gd name="connsiteY0" fmla="*/ 94888 h 105883"/>
                  <a:gd name="connsiteX1" fmla="*/ 18326 w 105883"/>
                  <a:gd name="connsiteY1" fmla="*/ 18326 h 105883"/>
                </a:gdLst>
                <a:ahLst/>
                <a:cxnLst>
                  <a:cxn ang="0">
                    <a:pos x="connsiteX0" y="connsiteY0"/>
                  </a:cxn>
                  <a:cxn ang="0">
                    <a:pos x="connsiteX1" y="connsiteY1"/>
                  </a:cxn>
                </a:cxnLst>
                <a:rect l="l" t="t" r="r" b="b"/>
                <a:pathLst>
                  <a:path w="105883" h="105883">
                    <a:moveTo>
                      <a:pt x="94888" y="94888"/>
                    </a:moveTo>
                    <a:lnTo>
                      <a:pt x="18326" y="18326"/>
                    </a:lnTo>
                  </a:path>
                </a:pathLst>
              </a:custGeom>
              <a:ln w="25400" cap="flat">
                <a:solidFill>
                  <a:srgbClr val="FF6011"/>
                </a:solidFill>
                <a:prstDash val="solid"/>
                <a:miter/>
              </a:ln>
            </p:spPr>
            <p:txBody>
              <a:bodyPr rtlCol="0" anchor="ctr"/>
              <a:lstStyle/>
              <a:p>
                <a:endParaRPr lang="en-US" dirty="0"/>
              </a:p>
            </p:txBody>
          </p:sp>
          <p:sp>
            <p:nvSpPr>
              <p:cNvPr id="73" name="Freihandform: Form 132">
                <a:extLst>
                  <a:ext uri="{FF2B5EF4-FFF2-40B4-BE49-F238E27FC236}">
                    <a16:creationId xmlns:a16="http://schemas.microsoft.com/office/drawing/2014/main" id="{58D0C4FE-7E81-4796-A4C1-2B9B73A14BC1}"/>
                  </a:ext>
                </a:extLst>
              </p:cNvPr>
              <p:cNvSpPr/>
              <p:nvPr/>
            </p:nvSpPr>
            <p:spPr bwMode="gray">
              <a:xfrm>
                <a:off x="17707323" y="4091533"/>
                <a:ext cx="114028" cy="114029"/>
              </a:xfrm>
              <a:custGeom>
                <a:avLst/>
                <a:gdLst>
                  <a:gd name="connsiteX0" fmla="*/ 98146 w 114028"/>
                  <a:gd name="connsiteY0" fmla="*/ 18326 h 114028"/>
                  <a:gd name="connsiteX1" fmla="*/ 18326 w 114028"/>
                  <a:gd name="connsiteY1" fmla="*/ 97331 h 114028"/>
                </a:gdLst>
                <a:ahLst/>
                <a:cxnLst>
                  <a:cxn ang="0">
                    <a:pos x="connsiteX0" y="connsiteY0"/>
                  </a:cxn>
                  <a:cxn ang="0">
                    <a:pos x="connsiteX1" y="connsiteY1"/>
                  </a:cxn>
                </a:cxnLst>
                <a:rect l="l" t="t" r="r" b="b"/>
                <a:pathLst>
                  <a:path w="114028" h="114028">
                    <a:moveTo>
                      <a:pt x="98146" y="18326"/>
                    </a:moveTo>
                    <a:lnTo>
                      <a:pt x="18326" y="97331"/>
                    </a:lnTo>
                  </a:path>
                </a:pathLst>
              </a:custGeom>
              <a:ln w="25400" cap="rnd">
                <a:solidFill>
                  <a:srgbClr val="FF6011"/>
                </a:solidFill>
                <a:prstDash val="solid"/>
                <a:miter/>
              </a:ln>
            </p:spPr>
            <p:txBody>
              <a:bodyPr rtlCol="0" anchor="ctr"/>
              <a:lstStyle/>
              <a:p>
                <a:endParaRPr lang="en-US" dirty="0"/>
              </a:p>
            </p:txBody>
          </p:sp>
          <p:sp>
            <p:nvSpPr>
              <p:cNvPr id="74" name="Freihandform: Form 133">
                <a:extLst>
                  <a:ext uri="{FF2B5EF4-FFF2-40B4-BE49-F238E27FC236}">
                    <a16:creationId xmlns:a16="http://schemas.microsoft.com/office/drawing/2014/main" id="{82DD2F85-3D00-4B85-957F-75E2B40E02A4}"/>
                  </a:ext>
                </a:extLst>
              </p:cNvPr>
              <p:cNvSpPr/>
              <p:nvPr/>
            </p:nvSpPr>
            <p:spPr bwMode="gray">
              <a:xfrm>
                <a:off x="18059997" y="3925377"/>
                <a:ext cx="236202" cy="32580"/>
              </a:xfrm>
              <a:custGeom>
                <a:avLst/>
                <a:gdLst>
                  <a:gd name="connsiteX0" fmla="*/ 18326 w 236201"/>
                  <a:gd name="connsiteY0" fmla="*/ 18326 h 32579"/>
                  <a:gd name="connsiteX1" fmla="*/ 225206 w 236201"/>
                  <a:gd name="connsiteY1" fmla="*/ 18326 h 32579"/>
                </a:gdLst>
                <a:ahLst/>
                <a:cxnLst>
                  <a:cxn ang="0">
                    <a:pos x="connsiteX0" y="connsiteY0"/>
                  </a:cxn>
                  <a:cxn ang="0">
                    <a:pos x="connsiteX1" y="connsiteY1"/>
                  </a:cxn>
                </a:cxnLst>
                <a:rect l="l" t="t" r="r" b="b"/>
                <a:pathLst>
                  <a:path w="236201" h="32579">
                    <a:moveTo>
                      <a:pt x="18326" y="18326"/>
                    </a:moveTo>
                    <a:lnTo>
                      <a:pt x="225206" y="18326"/>
                    </a:lnTo>
                  </a:path>
                </a:pathLst>
              </a:custGeom>
              <a:ln w="25400" cap="rnd">
                <a:solidFill>
                  <a:srgbClr val="FF6011"/>
                </a:solidFill>
                <a:prstDash val="solid"/>
                <a:miter/>
              </a:ln>
            </p:spPr>
            <p:txBody>
              <a:bodyPr rtlCol="0" anchor="ctr"/>
              <a:lstStyle/>
              <a:p>
                <a:endParaRPr lang="en-US" dirty="0"/>
              </a:p>
            </p:txBody>
          </p:sp>
          <p:sp>
            <p:nvSpPr>
              <p:cNvPr id="75" name="Freihandform: Form 134">
                <a:extLst>
                  <a:ext uri="{FF2B5EF4-FFF2-40B4-BE49-F238E27FC236}">
                    <a16:creationId xmlns:a16="http://schemas.microsoft.com/office/drawing/2014/main" id="{746EEE6F-9D78-41E5-8A55-D8C446C1ABA2}"/>
                  </a:ext>
                </a:extLst>
              </p:cNvPr>
              <p:cNvSpPr/>
              <p:nvPr/>
            </p:nvSpPr>
            <p:spPr bwMode="gray">
              <a:xfrm>
                <a:off x="18112939" y="4496334"/>
                <a:ext cx="130318" cy="130318"/>
              </a:xfrm>
              <a:custGeom>
                <a:avLst/>
                <a:gdLst>
                  <a:gd name="connsiteX0" fmla="*/ 119323 w 130318"/>
                  <a:gd name="connsiteY0" fmla="*/ 68824 h 130318"/>
                  <a:gd name="connsiteX1" fmla="*/ 68824 w 130318"/>
                  <a:gd name="connsiteY1" fmla="*/ 18326 h 130318"/>
                  <a:gd name="connsiteX2" fmla="*/ 18326 w 130318"/>
                  <a:gd name="connsiteY2" fmla="*/ 68824 h 130318"/>
                  <a:gd name="connsiteX3" fmla="*/ 68824 w 130318"/>
                  <a:gd name="connsiteY3" fmla="*/ 119323 h 130318"/>
                  <a:gd name="connsiteX4" fmla="*/ 119323 w 130318"/>
                  <a:gd name="connsiteY4" fmla="*/ 68824 h 130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18" h="130318">
                    <a:moveTo>
                      <a:pt x="119323" y="68824"/>
                    </a:moveTo>
                    <a:cubicBezTo>
                      <a:pt x="119323" y="41132"/>
                      <a:pt x="96517" y="18326"/>
                      <a:pt x="68824" y="18326"/>
                    </a:cubicBezTo>
                    <a:cubicBezTo>
                      <a:pt x="41132" y="18326"/>
                      <a:pt x="18326" y="41132"/>
                      <a:pt x="18326" y="68824"/>
                    </a:cubicBezTo>
                    <a:cubicBezTo>
                      <a:pt x="18326" y="96517"/>
                      <a:pt x="41132" y="119323"/>
                      <a:pt x="68824" y="119323"/>
                    </a:cubicBezTo>
                    <a:cubicBezTo>
                      <a:pt x="96517" y="119323"/>
                      <a:pt x="119323" y="96517"/>
                      <a:pt x="119323" y="68824"/>
                    </a:cubicBezTo>
                    <a:close/>
                  </a:path>
                </a:pathLst>
              </a:custGeom>
              <a:noFill/>
              <a:ln w="25400" cap="rnd">
                <a:solidFill>
                  <a:srgbClr val="FF6011"/>
                </a:solidFill>
                <a:prstDash val="solid"/>
                <a:miter/>
              </a:ln>
            </p:spPr>
            <p:txBody>
              <a:bodyPr rtlCol="0" anchor="ctr"/>
              <a:lstStyle/>
              <a:p>
                <a:endParaRPr lang="en-US" dirty="0"/>
              </a:p>
            </p:txBody>
          </p:sp>
          <p:sp>
            <p:nvSpPr>
              <p:cNvPr id="76" name="Freihandform: Form 135">
                <a:extLst>
                  <a:ext uri="{FF2B5EF4-FFF2-40B4-BE49-F238E27FC236}">
                    <a16:creationId xmlns:a16="http://schemas.microsoft.com/office/drawing/2014/main" id="{7349AC9F-0A10-4559-B754-605F4194E328}"/>
                  </a:ext>
                </a:extLst>
              </p:cNvPr>
              <p:cNvSpPr/>
              <p:nvPr/>
            </p:nvSpPr>
            <p:spPr bwMode="gray">
              <a:xfrm>
                <a:off x="18174025" y="4275607"/>
                <a:ext cx="8145" cy="8145"/>
              </a:xfrm>
              <a:custGeom>
                <a:avLst/>
                <a:gdLst>
                  <a:gd name="connsiteX0" fmla="*/ 8552 w 8144"/>
                  <a:gd name="connsiteY0" fmla="*/ 6109 h 8144"/>
                  <a:gd name="connsiteX1" fmla="*/ 7738 w 8144"/>
                  <a:gd name="connsiteY1" fmla="*/ 6109 h 8144"/>
                  <a:gd name="connsiteX2" fmla="*/ 6109 w 8144"/>
                  <a:gd name="connsiteY2" fmla="*/ 6109 h 8144"/>
                  <a:gd name="connsiteX3" fmla="*/ 6109 w 8144"/>
                  <a:gd name="connsiteY3" fmla="*/ 6109 h 8144"/>
                  <a:gd name="connsiteX4" fmla="*/ 8552 w 8144"/>
                  <a:gd name="connsiteY4" fmla="*/ 6109 h 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 h="8144">
                    <a:moveTo>
                      <a:pt x="8552" y="6109"/>
                    </a:moveTo>
                    <a:cubicBezTo>
                      <a:pt x="8552" y="6109"/>
                      <a:pt x="7738" y="6109"/>
                      <a:pt x="7738" y="6109"/>
                    </a:cubicBezTo>
                    <a:cubicBezTo>
                      <a:pt x="6923" y="6109"/>
                      <a:pt x="6923" y="6109"/>
                      <a:pt x="6109" y="6109"/>
                    </a:cubicBezTo>
                    <a:lnTo>
                      <a:pt x="6109" y="6109"/>
                    </a:lnTo>
                    <a:lnTo>
                      <a:pt x="8552" y="6109"/>
                    </a:lnTo>
                    <a:close/>
                  </a:path>
                </a:pathLst>
              </a:custGeom>
              <a:solidFill>
                <a:srgbClr val="37B4CF"/>
              </a:solidFill>
              <a:ln w="25400" cap="flat">
                <a:solidFill>
                  <a:srgbClr val="FF6011"/>
                </a:solidFill>
                <a:prstDash val="solid"/>
                <a:miter/>
              </a:ln>
            </p:spPr>
            <p:txBody>
              <a:bodyPr rtlCol="0" anchor="ctr"/>
              <a:lstStyle/>
              <a:p>
                <a:endParaRPr lang="en-US" dirty="0"/>
              </a:p>
            </p:txBody>
          </p:sp>
          <p:sp>
            <p:nvSpPr>
              <p:cNvPr id="77" name="Freihandform: Form 136">
                <a:extLst>
                  <a:ext uri="{FF2B5EF4-FFF2-40B4-BE49-F238E27FC236}">
                    <a16:creationId xmlns:a16="http://schemas.microsoft.com/office/drawing/2014/main" id="{E42B5783-647A-4A5B-BD7B-51D6211D314F}"/>
                  </a:ext>
                </a:extLst>
              </p:cNvPr>
              <p:cNvSpPr/>
              <p:nvPr/>
            </p:nvSpPr>
            <p:spPr bwMode="gray">
              <a:xfrm>
                <a:off x="17879995" y="4270720"/>
                <a:ext cx="602722" cy="594577"/>
              </a:xfrm>
              <a:custGeom>
                <a:avLst/>
                <a:gdLst>
                  <a:gd name="connsiteX0" fmla="*/ 18326 w 602722"/>
                  <a:gd name="connsiteY0" fmla="*/ 292809 h 594577"/>
                  <a:gd name="connsiteX1" fmla="*/ 18326 w 602722"/>
                  <a:gd name="connsiteY1" fmla="*/ 294438 h 594577"/>
                  <a:gd name="connsiteX2" fmla="*/ 301768 w 602722"/>
                  <a:gd name="connsiteY2" fmla="*/ 577880 h 594577"/>
                  <a:gd name="connsiteX3" fmla="*/ 471182 w 602722"/>
                  <a:gd name="connsiteY3" fmla="*/ 521680 h 594577"/>
                  <a:gd name="connsiteX4" fmla="*/ 492359 w 602722"/>
                  <a:gd name="connsiteY4" fmla="*/ 504576 h 594577"/>
                  <a:gd name="connsiteX5" fmla="*/ 502133 w 602722"/>
                  <a:gd name="connsiteY5" fmla="*/ 494802 h 594577"/>
                  <a:gd name="connsiteX6" fmla="*/ 551002 w 602722"/>
                  <a:gd name="connsiteY6" fmla="*/ 429643 h 594577"/>
                  <a:gd name="connsiteX7" fmla="*/ 557518 w 602722"/>
                  <a:gd name="connsiteY7" fmla="*/ 417426 h 594577"/>
                  <a:gd name="connsiteX8" fmla="*/ 585211 w 602722"/>
                  <a:gd name="connsiteY8" fmla="*/ 294438 h 594577"/>
                  <a:gd name="connsiteX9" fmla="*/ 368556 w 602722"/>
                  <a:gd name="connsiteY9" fmla="*/ 18326 h 594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2722" h="594577">
                    <a:moveTo>
                      <a:pt x="18326" y="292809"/>
                    </a:moveTo>
                    <a:cubicBezTo>
                      <a:pt x="18326" y="293623"/>
                      <a:pt x="18326" y="293623"/>
                      <a:pt x="18326" y="294438"/>
                    </a:cubicBezTo>
                    <a:cubicBezTo>
                      <a:pt x="18326" y="450820"/>
                      <a:pt x="145386" y="577880"/>
                      <a:pt x="301768" y="577880"/>
                    </a:cubicBezTo>
                    <a:cubicBezTo>
                      <a:pt x="365298" y="577880"/>
                      <a:pt x="423942" y="556703"/>
                      <a:pt x="471182" y="521680"/>
                    </a:cubicBezTo>
                    <a:cubicBezTo>
                      <a:pt x="478512" y="515979"/>
                      <a:pt x="485843" y="510278"/>
                      <a:pt x="492359" y="504576"/>
                    </a:cubicBezTo>
                    <a:cubicBezTo>
                      <a:pt x="495617" y="501318"/>
                      <a:pt x="498875" y="498060"/>
                      <a:pt x="502133" y="494802"/>
                    </a:cubicBezTo>
                    <a:cubicBezTo>
                      <a:pt x="521680" y="475254"/>
                      <a:pt x="537970" y="453263"/>
                      <a:pt x="551002" y="429643"/>
                    </a:cubicBezTo>
                    <a:cubicBezTo>
                      <a:pt x="553445" y="425571"/>
                      <a:pt x="555074" y="421498"/>
                      <a:pt x="557518" y="417426"/>
                    </a:cubicBezTo>
                    <a:cubicBezTo>
                      <a:pt x="575437" y="379959"/>
                      <a:pt x="585211" y="338420"/>
                      <a:pt x="585211" y="294438"/>
                    </a:cubicBezTo>
                    <a:cubicBezTo>
                      <a:pt x="585211" y="160862"/>
                      <a:pt x="492359" y="48462"/>
                      <a:pt x="368556" y="18326"/>
                    </a:cubicBezTo>
                  </a:path>
                </a:pathLst>
              </a:custGeom>
              <a:noFill/>
              <a:ln w="25400" cap="rnd">
                <a:solidFill>
                  <a:srgbClr val="FF6011"/>
                </a:solidFill>
                <a:prstDash val="solid"/>
                <a:miter/>
              </a:ln>
            </p:spPr>
            <p:txBody>
              <a:bodyPr rtlCol="0" anchor="ctr"/>
              <a:lstStyle/>
              <a:p>
                <a:endParaRPr lang="en-US" dirty="0"/>
              </a:p>
            </p:txBody>
          </p:sp>
          <p:sp>
            <p:nvSpPr>
              <p:cNvPr id="78" name="Freihandform: Form 137">
                <a:extLst>
                  <a:ext uri="{FF2B5EF4-FFF2-40B4-BE49-F238E27FC236}">
                    <a16:creationId xmlns:a16="http://schemas.microsoft.com/office/drawing/2014/main" id="{715256C6-F8EE-4F7C-9CD4-0AC372114262}"/>
                  </a:ext>
                </a:extLst>
              </p:cNvPr>
              <p:cNvSpPr/>
              <p:nvPr/>
            </p:nvSpPr>
            <p:spPr bwMode="gray">
              <a:xfrm>
                <a:off x="18161808" y="4263390"/>
                <a:ext cx="32580" cy="268781"/>
              </a:xfrm>
              <a:custGeom>
                <a:avLst/>
                <a:gdLst>
                  <a:gd name="connsiteX0" fmla="*/ 19955 w 32579"/>
                  <a:gd name="connsiteY0" fmla="*/ 251270 h 268781"/>
                  <a:gd name="connsiteX1" fmla="*/ 18326 w 32579"/>
                  <a:gd name="connsiteY1" fmla="*/ 18326 h 268781"/>
                </a:gdLst>
                <a:ahLst/>
                <a:cxnLst>
                  <a:cxn ang="0">
                    <a:pos x="connsiteX0" y="connsiteY0"/>
                  </a:cxn>
                  <a:cxn ang="0">
                    <a:pos x="connsiteX1" y="connsiteY1"/>
                  </a:cxn>
                </a:cxnLst>
                <a:rect l="l" t="t" r="r" b="b"/>
                <a:pathLst>
                  <a:path w="32579" h="268781">
                    <a:moveTo>
                      <a:pt x="19955" y="251270"/>
                    </a:moveTo>
                    <a:lnTo>
                      <a:pt x="18326" y="18326"/>
                    </a:lnTo>
                  </a:path>
                </a:pathLst>
              </a:custGeom>
              <a:ln w="25400" cap="rnd">
                <a:solidFill>
                  <a:srgbClr val="FF6011"/>
                </a:solidFill>
                <a:prstDash val="solid"/>
                <a:miter/>
              </a:ln>
            </p:spPr>
            <p:txBody>
              <a:bodyPr rtlCol="0" anchor="ctr"/>
              <a:lstStyle/>
              <a:p>
                <a:endParaRPr lang="en-US" dirty="0"/>
              </a:p>
            </p:txBody>
          </p:sp>
        </p:grpSp>
        <p:sp>
          <p:nvSpPr>
            <p:cNvPr id="63" name="Rechteck 174">
              <a:extLst>
                <a:ext uri="{FF2B5EF4-FFF2-40B4-BE49-F238E27FC236}">
                  <a16:creationId xmlns:a16="http://schemas.microsoft.com/office/drawing/2014/main" id="{6B317EBB-9DE8-4836-B5F4-B51F8307CD16}"/>
                </a:ext>
              </a:extLst>
            </p:cNvPr>
            <p:cNvSpPr/>
            <p:nvPr/>
          </p:nvSpPr>
          <p:spPr bwMode="gray">
            <a:xfrm>
              <a:off x="4450372" y="2959927"/>
              <a:ext cx="1080000"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spcCol="0" rtlCol="0" anchor="ctr" anchorCtr="0"/>
            <a:lstStyle/>
            <a:p>
              <a:r>
                <a:rPr lang="en-US" sz="2400" dirty="0">
                  <a:solidFill>
                    <a:srgbClr val="FF6011"/>
                  </a:solidFill>
                  <a:latin typeface="Bebas Neue" panose="020B0506020202020201" pitchFamily="34" charset="0"/>
                </a:rPr>
                <a:t>0 %</a:t>
              </a:r>
            </a:p>
            <a:p>
              <a:r>
                <a:rPr lang="en-US" sz="1400" dirty="0">
                  <a:solidFill>
                    <a:srgbClr val="FF6011"/>
                  </a:solidFill>
                </a:rPr>
                <a:t>Completed</a:t>
              </a:r>
            </a:p>
          </p:txBody>
        </p:sp>
      </p:grpSp>
    </p:spTree>
    <p:extLst>
      <p:ext uri="{BB962C8B-B14F-4D97-AF65-F5344CB8AC3E}">
        <p14:creationId xmlns:p14="http://schemas.microsoft.com/office/powerpoint/2010/main" val="3948878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platzhalter 2">
            <a:extLst>
              <a:ext uri="{FF2B5EF4-FFF2-40B4-BE49-F238E27FC236}">
                <a16:creationId xmlns:a16="http://schemas.microsoft.com/office/drawing/2014/main" id="{EBEC6FE6-5556-45D6-AD40-343300C41BF9}"/>
              </a:ext>
            </a:extLst>
          </p:cNvPr>
          <p:cNvSpPr txBox="1">
            <a:spLocks/>
          </p:cNvSpPr>
          <p:nvPr/>
        </p:nvSpPr>
        <p:spPr bwMode="gray">
          <a:xfrm>
            <a:off x="540070" y="972000"/>
            <a:ext cx="11111046" cy="540000"/>
          </a:xfrm>
          <a:prstGeom prst="rect">
            <a:avLst/>
          </a:prstGeom>
        </p:spPr>
        <p:txBody>
          <a:bodyPr vert="horz" lIns="0" tIns="0" rIns="0" bIns="0" rtlCol="0">
            <a:noAutofit/>
          </a:bodyPr>
          <a:lstStyle>
            <a:lvl1pPr marL="0" indent="0" algn="l" defTabSz="914491" rtl="0" eaLnBrk="1" latinLnBrk="0" hangingPunct="1">
              <a:lnSpc>
                <a:spcPct val="90000"/>
              </a:lnSpc>
              <a:spcBef>
                <a:spcPts val="0"/>
              </a:spcBef>
              <a:spcAft>
                <a:spcPts val="1000"/>
              </a:spcAft>
              <a:buFont typeface="Wingdings" panose="05000000000000000000" pitchFamily="2" charset="2"/>
              <a:buNone/>
              <a:defRPr sz="2200" kern="1200" baseline="0">
                <a:solidFill>
                  <a:schemeClr val="bg1">
                    <a:lumMod val="50000"/>
                  </a:schemeClr>
                </a:solidFill>
                <a:latin typeface="+mn-lt"/>
                <a:ea typeface="+mn-ea"/>
                <a:cs typeface="+mn-cs"/>
              </a:defRPr>
            </a:lvl1pPr>
            <a:lvl2pPr marL="720072" indent="-270027" algn="l" defTabSz="914491" rtl="0" eaLnBrk="1" latinLnBrk="0" hangingPunct="1">
              <a:lnSpc>
                <a:spcPct val="90000"/>
              </a:lnSpc>
              <a:spcBef>
                <a:spcPts val="0"/>
              </a:spcBef>
              <a:spcAft>
                <a:spcPts val="1000"/>
              </a:spcAft>
              <a:buFont typeface="Calibri Light" panose="020F0302020204030204" pitchFamily="34" charset="0"/>
              <a:buChar char="–"/>
              <a:defRPr sz="2000" kern="1200">
                <a:solidFill>
                  <a:schemeClr val="tx1"/>
                </a:solidFill>
                <a:latin typeface="+mn-lt"/>
                <a:ea typeface="+mn-ea"/>
                <a:cs typeface="+mn-cs"/>
              </a:defRPr>
            </a:lvl2pPr>
            <a:lvl3pPr marL="1080108" indent="-270027" algn="l" defTabSz="914491" rtl="0" eaLnBrk="1" latinLnBrk="0" hangingPunct="1">
              <a:lnSpc>
                <a:spcPct val="90000"/>
              </a:lnSpc>
              <a:spcBef>
                <a:spcPts val="0"/>
              </a:spcBef>
              <a:spcAft>
                <a:spcPts val="1000"/>
              </a:spcAft>
              <a:buFont typeface="Calibri Light" panose="020F0302020204030204" pitchFamily="34" charset="0"/>
              <a:buChar char="–"/>
              <a:defRPr sz="1800" kern="1200">
                <a:solidFill>
                  <a:schemeClr val="tx1"/>
                </a:solidFill>
                <a:latin typeface="+mn-lt"/>
                <a:ea typeface="+mn-ea"/>
                <a:cs typeface="+mn-cs"/>
              </a:defRPr>
            </a:lvl3pPr>
            <a:lvl4pPr marL="1440144" indent="-270027" algn="l" defTabSz="914491" rtl="0" eaLnBrk="1" latinLnBrk="0" hangingPunct="1">
              <a:lnSpc>
                <a:spcPct val="90000"/>
              </a:lnSpc>
              <a:spcBef>
                <a:spcPts val="0"/>
              </a:spcBef>
              <a:spcAft>
                <a:spcPts val="1000"/>
              </a:spcAft>
              <a:buFont typeface="Calibri Light" panose="020F0302020204030204" pitchFamily="34" charset="0"/>
              <a:buChar char="–"/>
              <a:defRPr sz="1600" kern="1200">
                <a:solidFill>
                  <a:schemeClr val="tx1"/>
                </a:solidFill>
                <a:latin typeface="+mn-lt"/>
                <a:ea typeface="+mn-ea"/>
                <a:cs typeface="+mn-cs"/>
              </a:defRPr>
            </a:lvl4pPr>
            <a:lvl5pPr marL="1800180" indent="-270027" algn="l" defTabSz="914491" rtl="0" eaLnBrk="1" latinLnBrk="0" hangingPunct="1">
              <a:lnSpc>
                <a:spcPct val="90000"/>
              </a:lnSpc>
              <a:spcBef>
                <a:spcPts val="0"/>
              </a:spcBef>
              <a:spcAft>
                <a:spcPts val="1000"/>
              </a:spcAft>
              <a:buFont typeface="Calibri Light" panose="020F0302020204030204" pitchFamily="34" charset="0"/>
              <a:buChar char="–"/>
              <a:defRPr sz="1600" kern="1200">
                <a:solidFill>
                  <a:schemeClr val="tx1"/>
                </a:solidFill>
                <a:latin typeface="+mn-lt"/>
                <a:ea typeface="+mn-ea"/>
                <a:cs typeface="+mn-cs"/>
              </a:defRPr>
            </a:lvl5pPr>
            <a:lvl6pPr marL="2514851"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097"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343"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589"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91" rtl="0" eaLnBrk="1" fontAlgn="auto" latinLnBrk="0" hangingPunct="1">
              <a:lnSpc>
                <a:spcPct val="90000"/>
              </a:lnSpc>
              <a:spcBef>
                <a:spcPts val="0"/>
              </a:spcBef>
              <a:spcAft>
                <a:spcPts val="1000"/>
              </a:spcAft>
              <a:buClrTx/>
              <a:buSzTx/>
              <a:buFont typeface="Wingdings" panose="05000000000000000000" pitchFamily="2" charset="2"/>
              <a:buNone/>
              <a:tabLst/>
              <a:defRPr/>
            </a:pPr>
            <a:endParaRPr kumimoji="0" lang="en-US" sz="2200" b="0" i="0" u="none" strike="noStrike" kern="1200" cap="none" spc="0" normalizeH="0" baseline="0" noProof="0" dirty="0">
              <a:ln>
                <a:noFill/>
              </a:ln>
              <a:solidFill>
                <a:sysClr val="window" lastClr="FFFFFF">
                  <a:lumMod val="50000"/>
                </a:sysClr>
              </a:solidFill>
              <a:effectLst/>
              <a:uLnTx/>
              <a:uFillTx/>
              <a:latin typeface="Calibri Light"/>
              <a:ea typeface="+mn-ea"/>
              <a:cs typeface="+mn-cs"/>
            </a:endParaRPr>
          </a:p>
        </p:txBody>
      </p:sp>
      <p:sp>
        <p:nvSpPr>
          <p:cNvPr id="3" name="Titel 1">
            <a:extLst>
              <a:ext uri="{FF2B5EF4-FFF2-40B4-BE49-F238E27FC236}">
                <a16:creationId xmlns:a16="http://schemas.microsoft.com/office/drawing/2014/main" id="{28D29DE1-2C4C-4B1F-A21E-7D541DC6E527}"/>
              </a:ext>
            </a:extLst>
          </p:cNvPr>
          <p:cNvSpPr txBox="1">
            <a:spLocks/>
          </p:cNvSpPr>
          <p:nvPr/>
        </p:nvSpPr>
        <p:spPr bwMode="gray">
          <a:xfrm>
            <a:off x="540070" y="432000"/>
            <a:ext cx="11111046" cy="1080000"/>
          </a:xfrm>
          <a:prstGeom prst="rect">
            <a:avLst/>
          </a:prstGeom>
        </p:spPr>
        <p:txBody>
          <a:bodyPr vert="horz" lIns="0" tIns="0" rIns="0" bIns="0" rtlCol="0" anchor="t">
            <a:noAutofit/>
          </a:bodyPr>
          <a:lstStyle>
            <a:lvl1pPr algn="l" defTabSz="914491"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0" marR="0" lvl="0" indent="0" algn="l" defTabSz="914491" rtl="0" eaLnBrk="1" fontAlgn="auto" latinLnBrk="0" hangingPunct="1">
              <a:lnSpc>
                <a:spcPct val="90000"/>
              </a:lnSpc>
              <a:spcBef>
                <a:spcPct val="0"/>
              </a:spcBef>
              <a:spcAft>
                <a:spcPts val="0"/>
              </a:spcAft>
              <a:buClrTx/>
              <a:buSzTx/>
              <a:buFontTx/>
              <a:buNone/>
              <a:tabLst/>
              <a:defRPr/>
            </a:pPr>
            <a:r>
              <a:rPr lang="en-US" dirty="0">
                <a:solidFill>
                  <a:sysClr val="windowText" lastClr="000000"/>
                </a:solidFill>
                <a:latin typeface="Calibri"/>
              </a:rPr>
              <a:t>Digital Branch</a:t>
            </a:r>
            <a:endParaRPr kumimoji="0" lang="en-US" sz="3600" b="0" i="0" u="none" strike="noStrike" kern="1200" cap="all" spc="0" normalizeH="0" baseline="0" noProof="0" dirty="0">
              <a:ln>
                <a:noFill/>
              </a:ln>
              <a:solidFill>
                <a:sysClr val="windowText" lastClr="000000"/>
              </a:solidFill>
              <a:effectLst/>
              <a:uLnTx/>
              <a:uFillTx/>
              <a:latin typeface="Calibri"/>
              <a:ea typeface="+mj-ea"/>
              <a:cs typeface="+mj-cs"/>
            </a:endParaRPr>
          </a:p>
        </p:txBody>
      </p:sp>
      <p:sp>
        <p:nvSpPr>
          <p:cNvPr id="4" name="Textplatzhalter 2">
            <a:extLst>
              <a:ext uri="{FF2B5EF4-FFF2-40B4-BE49-F238E27FC236}">
                <a16:creationId xmlns:a16="http://schemas.microsoft.com/office/drawing/2014/main" id="{EBEC6FE6-5556-45D6-AD40-343300C41BF9}"/>
              </a:ext>
            </a:extLst>
          </p:cNvPr>
          <p:cNvSpPr txBox="1">
            <a:spLocks/>
          </p:cNvSpPr>
          <p:nvPr/>
        </p:nvSpPr>
        <p:spPr bwMode="gray">
          <a:xfrm>
            <a:off x="540070" y="972000"/>
            <a:ext cx="11111046" cy="540000"/>
          </a:xfrm>
          <a:prstGeom prst="rect">
            <a:avLst/>
          </a:prstGeom>
        </p:spPr>
        <p:txBody>
          <a:bodyPr vert="horz" lIns="0" tIns="0" rIns="0" bIns="0" rtlCol="0">
            <a:noAutofit/>
          </a:bodyPr>
          <a:lstStyle>
            <a:lvl1pPr marL="0" indent="0" algn="l" defTabSz="914491" rtl="0" eaLnBrk="1" latinLnBrk="0" hangingPunct="1">
              <a:lnSpc>
                <a:spcPct val="90000"/>
              </a:lnSpc>
              <a:spcBef>
                <a:spcPts val="0"/>
              </a:spcBef>
              <a:spcAft>
                <a:spcPts val="1000"/>
              </a:spcAft>
              <a:buFont typeface="Wingdings" panose="05000000000000000000" pitchFamily="2" charset="2"/>
              <a:buNone/>
              <a:defRPr sz="2200" kern="1200" baseline="0">
                <a:solidFill>
                  <a:schemeClr val="bg1">
                    <a:lumMod val="50000"/>
                  </a:schemeClr>
                </a:solidFill>
                <a:latin typeface="+mn-lt"/>
                <a:ea typeface="+mn-ea"/>
                <a:cs typeface="+mn-cs"/>
              </a:defRPr>
            </a:lvl1pPr>
            <a:lvl2pPr marL="720072" indent="-270027" algn="l" defTabSz="914491" rtl="0" eaLnBrk="1" latinLnBrk="0" hangingPunct="1">
              <a:lnSpc>
                <a:spcPct val="90000"/>
              </a:lnSpc>
              <a:spcBef>
                <a:spcPts val="0"/>
              </a:spcBef>
              <a:spcAft>
                <a:spcPts val="1000"/>
              </a:spcAft>
              <a:buFont typeface="Calibri Light" panose="020F0302020204030204" pitchFamily="34" charset="0"/>
              <a:buChar char="–"/>
              <a:defRPr sz="2000" kern="1200">
                <a:solidFill>
                  <a:schemeClr val="tx1"/>
                </a:solidFill>
                <a:latin typeface="+mn-lt"/>
                <a:ea typeface="+mn-ea"/>
                <a:cs typeface="+mn-cs"/>
              </a:defRPr>
            </a:lvl2pPr>
            <a:lvl3pPr marL="1080108" indent="-270027" algn="l" defTabSz="914491" rtl="0" eaLnBrk="1" latinLnBrk="0" hangingPunct="1">
              <a:lnSpc>
                <a:spcPct val="90000"/>
              </a:lnSpc>
              <a:spcBef>
                <a:spcPts val="0"/>
              </a:spcBef>
              <a:spcAft>
                <a:spcPts val="1000"/>
              </a:spcAft>
              <a:buFont typeface="Calibri Light" panose="020F0302020204030204" pitchFamily="34" charset="0"/>
              <a:buChar char="–"/>
              <a:defRPr sz="1800" kern="1200">
                <a:solidFill>
                  <a:schemeClr val="tx1"/>
                </a:solidFill>
                <a:latin typeface="+mn-lt"/>
                <a:ea typeface="+mn-ea"/>
                <a:cs typeface="+mn-cs"/>
              </a:defRPr>
            </a:lvl3pPr>
            <a:lvl4pPr marL="1440144" indent="-270027" algn="l" defTabSz="914491" rtl="0" eaLnBrk="1" latinLnBrk="0" hangingPunct="1">
              <a:lnSpc>
                <a:spcPct val="90000"/>
              </a:lnSpc>
              <a:spcBef>
                <a:spcPts val="0"/>
              </a:spcBef>
              <a:spcAft>
                <a:spcPts val="1000"/>
              </a:spcAft>
              <a:buFont typeface="Calibri Light" panose="020F0302020204030204" pitchFamily="34" charset="0"/>
              <a:buChar char="–"/>
              <a:defRPr sz="1600" kern="1200">
                <a:solidFill>
                  <a:schemeClr val="tx1"/>
                </a:solidFill>
                <a:latin typeface="+mn-lt"/>
                <a:ea typeface="+mn-ea"/>
                <a:cs typeface="+mn-cs"/>
              </a:defRPr>
            </a:lvl4pPr>
            <a:lvl5pPr marL="1800180" indent="-270027" algn="l" defTabSz="914491" rtl="0" eaLnBrk="1" latinLnBrk="0" hangingPunct="1">
              <a:lnSpc>
                <a:spcPct val="90000"/>
              </a:lnSpc>
              <a:spcBef>
                <a:spcPts val="0"/>
              </a:spcBef>
              <a:spcAft>
                <a:spcPts val="1000"/>
              </a:spcAft>
              <a:buFont typeface="Calibri Light" panose="020F0302020204030204" pitchFamily="34" charset="0"/>
              <a:buChar char="–"/>
              <a:defRPr sz="1600" kern="1200">
                <a:solidFill>
                  <a:schemeClr val="tx1"/>
                </a:solidFill>
                <a:latin typeface="+mn-lt"/>
                <a:ea typeface="+mn-ea"/>
                <a:cs typeface="+mn-cs"/>
              </a:defRPr>
            </a:lvl5pPr>
            <a:lvl6pPr marL="2514851"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097"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343"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589"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91" rtl="0" eaLnBrk="1" fontAlgn="auto" latinLnBrk="0" hangingPunct="1">
              <a:lnSpc>
                <a:spcPct val="90000"/>
              </a:lnSpc>
              <a:spcBef>
                <a:spcPts val="0"/>
              </a:spcBef>
              <a:spcAft>
                <a:spcPts val="1000"/>
              </a:spcAft>
              <a:buClrTx/>
              <a:buSzTx/>
              <a:buFont typeface="Wingdings" panose="05000000000000000000" pitchFamily="2" charset="2"/>
              <a:buNone/>
              <a:tabLst/>
              <a:defRPr/>
            </a:pPr>
            <a:r>
              <a:rPr lang="en-US" dirty="0">
                <a:solidFill>
                  <a:sysClr val="window" lastClr="FFFFFF">
                    <a:lumMod val="50000"/>
                  </a:sysClr>
                </a:solidFill>
                <a:latin typeface="Calibri Light"/>
              </a:rPr>
              <a:t>Project Dashboard</a:t>
            </a:r>
            <a:endParaRPr kumimoji="0" lang="en-US" sz="2200" b="0" i="0" u="none" strike="noStrike" kern="1200" cap="none" spc="0" normalizeH="0" baseline="0" noProof="0" dirty="0">
              <a:ln>
                <a:noFill/>
              </a:ln>
              <a:solidFill>
                <a:sysClr val="window" lastClr="FFFFFF">
                  <a:lumMod val="50000"/>
                </a:sysClr>
              </a:solidFill>
              <a:effectLst/>
              <a:uLnTx/>
              <a:uFillTx/>
              <a:latin typeface="Calibri Light"/>
              <a:ea typeface="+mn-ea"/>
              <a:cs typeface="+mn-cs"/>
            </a:endParaRPr>
          </a:p>
        </p:txBody>
      </p:sp>
      <p:graphicFrame>
        <p:nvGraphicFramePr>
          <p:cNvPr id="6" name="Inhalt">
            <a:extLst>
              <a:ext uri="{FF2B5EF4-FFF2-40B4-BE49-F238E27FC236}">
                <a16:creationId xmlns:a16="http://schemas.microsoft.com/office/drawing/2014/main" id="{3BCA6985-5F32-4908-903B-EEED4CD02A9F}"/>
              </a:ext>
            </a:extLst>
          </p:cNvPr>
          <p:cNvGraphicFramePr>
            <a:graphicFrameLocks/>
          </p:cNvGraphicFramePr>
          <p:nvPr>
            <p:extLst>
              <p:ext uri="{D42A27DB-BD31-4B8C-83A1-F6EECF244321}">
                <p14:modId xmlns:p14="http://schemas.microsoft.com/office/powerpoint/2010/main" val="2679038984"/>
              </p:ext>
            </p:extLst>
          </p:nvPr>
        </p:nvGraphicFramePr>
        <p:xfrm>
          <a:off x="540070" y="4597514"/>
          <a:ext cx="11046258" cy="960048"/>
        </p:xfrm>
        <a:graphic>
          <a:graphicData uri="http://schemas.openxmlformats.org/drawingml/2006/table">
            <a:tbl>
              <a:tblPr/>
              <a:tblGrid>
                <a:gridCol w="3682086">
                  <a:extLst>
                    <a:ext uri="{9D8B030D-6E8A-4147-A177-3AD203B41FA5}">
                      <a16:colId xmlns:a16="http://schemas.microsoft.com/office/drawing/2014/main" val="20001"/>
                    </a:ext>
                  </a:extLst>
                </a:gridCol>
                <a:gridCol w="3682086">
                  <a:extLst>
                    <a:ext uri="{9D8B030D-6E8A-4147-A177-3AD203B41FA5}">
                      <a16:colId xmlns:a16="http://schemas.microsoft.com/office/drawing/2014/main" val="20004"/>
                    </a:ext>
                  </a:extLst>
                </a:gridCol>
                <a:gridCol w="3682086">
                  <a:extLst>
                    <a:ext uri="{9D8B030D-6E8A-4147-A177-3AD203B41FA5}">
                      <a16:colId xmlns:a16="http://schemas.microsoft.com/office/drawing/2014/main" val="2138848973"/>
                    </a:ext>
                  </a:extLst>
                </a:gridCol>
              </a:tblGrid>
              <a:tr h="360000">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ctr">
                        <a:lnSpc>
                          <a:spcPct val="90000"/>
                        </a:lnSpc>
                        <a:spcAft>
                          <a:spcPts val="1000"/>
                        </a:spcAft>
                      </a:pPr>
                      <a:r>
                        <a:rPr lang="en-US" sz="1600" b="1" kern="1200" noProof="0" dirty="0">
                          <a:solidFill>
                            <a:schemeClr val="bg1"/>
                          </a:solidFill>
                          <a:latin typeface="+mj-lt"/>
                          <a:ea typeface="+mn-ea"/>
                          <a:cs typeface="+mn-cs"/>
                        </a:rPr>
                        <a:t>Highlights/ Results</a:t>
                      </a: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ctr">
                        <a:lnSpc>
                          <a:spcPct val="90000"/>
                        </a:lnSpc>
                        <a:spcAft>
                          <a:spcPts val="1000"/>
                        </a:spcAft>
                      </a:pPr>
                      <a:r>
                        <a:rPr lang="en-US" sz="1600" b="1" kern="1200" noProof="0" dirty="0">
                          <a:solidFill>
                            <a:schemeClr val="bg1"/>
                          </a:solidFill>
                          <a:latin typeface="Calibri Light"/>
                          <a:ea typeface="+mn-ea"/>
                          <a:cs typeface="+mn-cs"/>
                        </a:rPr>
                        <a:t>Deviations/ Reasons</a:t>
                      </a: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ctr">
                        <a:lnSpc>
                          <a:spcPct val="90000"/>
                        </a:lnSpc>
                        <a:spcAft>
                          <a:spcPts val="1000"/>
                        </a:spcAft>
                      </a:pPr>
                      <a:r>
                        <a:rPr lang="en-US" sz="1600" b="1" kern="1200" noProof="0" dirty="0">
                          <a:solidFill>
                            <a:schemeClr val="bg1"/>
                          </a:solidFill>
                          <a:latin typeface="+mj-lt"/>
                          <a:ea typeface="+mn-ea"/>
                          <a:cs typeface="+mn-cs"/>
                        </a:rPr>
                        <a:t>Budget Status</a:t>
                      </a: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10000"/>
                  </a:ext>
                </a:extLst>
              </a:tr>
              <a:tr h="397919">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l">
                        <a:lnSpc>
                          <a:spcPct val="90000"/>
                        </a:lnSpc>
                        <a:spcAft>
                          <a:spcPts val="1000"/>
                        </a:spcAft>
                        <a:buFont typeface="Wingdings" pitchFamily="2" charset="2"/>
                        <a:buNone/>
                      </a:pPr>
                      <a:r>
                        <a:rPr lang="en-US" sz="1400" b="0" u="none" kern="1200" baseline="0" noProof="0" dirty="0">
                          <a:solidFill>
                            <a:schemeClr val="tx1">
                              <a:lumMod val="65000"/>
                              <a:lumOff val="35000"/>
                            </a:schemeClr>
                          </a:solidFill>
                          <a:latin typeface="+mn-lt"/>
                          <a:ea typeface="Times New Roman"/>
                          <a:cs typeface="Times New Roman"/>
                        </a:rPr>
                        <a:t>ATM Functionalities Technical Documentation and Mock up designs </a:t>
                      </a:r>
                    </a:p>
                  </a:txBody>
                  <a:tcPr marL="108000" marR="108000" marT="108000" marB="108000">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ctr">
                        <a:lnSpc>
                          <a:spcPct val="90000"/>
                        </a:lnSpc>
                        <a:spcAft>
                          <a:spcPts val="1000"/>
                        </a:spcAft>
                        <a:buFont typeface="Wingdings" pitchFamily="2" charset="2"/>
                        <a:buNone/>
                      </a:pPr>
                      <a:endParaRPr lang="en-US" sz="1400" b="0" u="none" kern="1200" baseline="0" noProof="0" dirty="0">
                        <a:solidFill>
                          <a:schemeClr val="tx1">
                            <a:lumMod val="65000"/>
                            <a:lumOff val="35000"/>
                          </a:schemeClr>
                        </a:solidFill>
                        <a:latin typeface="+mn-lt"/>
                        <a:ea typeface="Times New Roman"/>
                        <a:cs typeface="Times New Roman"/>
                      </a:endParaRPr>
                    </a:p>
                  </a:txBody>
                  <a:tcPr marL="108000" marR="108000" marT="108000" marB="108000">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l">
                        <a:lnSpc>
                          <a:spcPct val="90000"/>
                        </a:lnSpc>
                        <a:spcAft>
                          <a:spcPts val="1000"/>
                        </a:spcAft>
                        <a:buFont typeface="Wingdings" pitchFamily="2" charset="2"/>
                        <a:buNone/>
                      </a:pPr>
                      <a:endParaRPr lang="en-US" sz="1400" b="0" u="none" kern="1200" baseline="0" noProof="0" dirty="0">
                        <a:solidFill>
                          <a:schemeClr val="tx1"/>
                        </a:solidFill>
                        <a:latin typeface="+mn-lt"/>
                        <a:ea typeface="Times New Roman"/>
                        <a:cs typeface="Times New Roman"/>
                      </a:endParaRPr>
                    </a:p>
                  </a:txBody>
                  <a:tcPr marL="108000" marR="108000" marT="108000" marB="108000">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bl>
          </a:graphicData>
        </a:graphic>
      </p:graphicFrame>
      <p:graphicFrame>
        <p:nvGraphicFramePr>
          <p:cNvPr id="7" name="Inhalt">
            <a:extLst>
              <a:ext uri="{FF2B5EF4-FFF2-40B4-BE49-F238E27FC236}">
                <a16:creationId xmlns:a16="http://schemas.microsoft.com/office/drawing/2014/main" id="{853AEA32-242E-4126-8687-C9A53D584C6B}"/>
              </a:ext>
            </a:extLst>
          </p:cNvPr>
          <p:cNvGraphicFramePr>
            <a:graphicFrameLocks/>
          </p:cNvGraphicFramePr>
          <p:nvPr>
            <p:extLst>
              <p:ext uri="{D42A27DB-BD31-4B8C-83A1-F6EECF244321}">
                <p14:modId xmlns:p14="http://schemas.microsoft.com/office/powerpoint/2010/main" val="3392239469"/>
              </p:ext>
            </p:extLst>
          </p:nvPr>
        </p:nvGraphicFramePr>
        <p:xfrm>
          <a:off x="540070" y="5602019"/>
          <a:ext cx="11111048" cy="805347"/>
        </p:xfrm>
        <a:graphic>
          <a:graphicData uri="http://schemas.openxmlformats.org/drawingml/2006/table">
            <a:tbl>
              <a:tblPr/>
              <a:tblGrid>
                <a:gridCol w="11111048">
                  <a:extLst>
                    <a:ext uri="{9D8B030D-6E8A-4147-A177-3AD203B41FA5}">
                      <a16:colId xmlns:a16="http://schemas.microsoft.com/office/drawing/2014/main" val="20001"/>
                    </a:ext>
                  </a:extLst>
                </a:gridCol>
              </a:tblGrid>
              <a:tr h="360000">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0" marR="0" lvl="0" indent="0" algn="ctr" defTabSz="914400" rtl="0" eaLnBrk="1" fontAlgn="auto" latinLnBrk="0" hangingPunct="1">
                        <a:lnSpc>
                          <a:spcPct val="90000"/>
                        </a:lnSpc>
                        <a:spcBef>
                          <a:spcPts val="0"/>
                        </a:spcBef>
                        <a:spcAft>
                          <a:spcPts val="100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alibri Light" panose="020F0302020204030204"/>
                          <a:ea typeface="+mn-ea"/>
                          <a:cs typeface="+mn-cs"/>
                        </a:rPr>
                        <a:t>Further Steps/ Recommendations to the Project Steering Committee </a:t>
                      </a: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extLst>
                  <a:ext uri="{0D108BD9-81ED-4DB2-BD59-A6C34878D82A}">
                    <a16:rowId xmlns:a16="http://schemas.microsoft.com/office/drawing/2014/main" val="10000"/>
                  </a:ext>
                </a:extLst>
              </a:tr>
              <a:tr h="445347">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l">
                        <a:lnSpc>
                          <a:spcPct val="90000"/>
                        </a:lnSpc>
                        <a:spcAft>
                          <a:spcPts val="1000"/>
                        </a:spcAft>
                        <a:buFont typeface="Wingdings" pitchFamily="2" charset="2"/>
                        <a:buNone/>
                      </a:pPr>
                      <a:r>
                        <a:rPr lang="az-Latn-AZ" sz="1400" b="0" u="none" kern="1200" baseline="0" noProof="0" dirty="0">
                          <a:solidFill>
                            <a:schemeClr val="tx1">
                              <a:lumMod val="65000"/>
                              <a:lumOff val="35000"/>
                            </a:schemeClr>
                          </a:solidFill>
                          <a:latin typeface="+mn-lt"/>
                          <a:ea typeface="Times New Roman"/>
                          <a:cs typeface="Times New Roman"/>
                        </a:rPr>
                        <a:t>Front End Vendor selection</a:t>
                      </a:r>
                      <a:r>
                        <a:rPr lang="en-US" sz="1400" b="0" u="none" kern="1200" baseline="0" noProof="0" dirty="0">
                          <a:solidFill>
                            <a:schemeClr val="tx1">
                              <a:lumMod val="65000"/>
                              <a:lumOff val="35000"/>
                            </a:schemeClr>
                          </a:solidFill>
                          <a:latin typeface="+mn-lt"/>
                          <a:ea typeface="Times New Roman"/>
                          <a:cs typeface="Times New Roman"/>
                        </a:rPr>
                        <a:t> &amp; prioritization</a:t>
                      </a:r>
                      <a:r>
                        <a:rPr lang="az-Latn-AZ" sz="1400" b="0" u="none" kern="1200" baseline="0" noProof="0" dirty="0">
                          <a:solidFill>
                            <a:schemeClr val="tx1">
                              <a:lumMod val="65000"/>
                              <a:lumOff val="35000"/>
                            </a:schemeClr>
                          </a:solidFill>
                          <a:latin typeface="+mn-lt"/>
                          <a:ea typeface="Times New Roman"/>
                          <a:cs typeface="Times New Roman"/>
                        </a:rPr>
                        <a:t> process is on progress. </a:t>
                      </a:r>
                      <a:endParaRPr lang="en-US" sz="1400" b="0" u="none" kern="1200" baseline="0" noProof="0" dirty="0">
                        <a:solidFill>
                          <a:schemeClr val="tx1">
                            <a:lumMod val="65000"/>
                            <a:lumOff val="35000"/>
                          </a:schemeClr>
                        </a:solidFill>
                        <a:latin typeface="+mn-lt"/>
                        <a:ea typeface="Times New Roman"/>
                        <a:cs typeface="Times New Roman"/>
                      </a:endParaRPr>
                    </a:p>
                  </a:txBody>
                  <a:tcPr marL="108000" marR="108000" marT="108000" marB="108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0002"/>
                  </a:ext>
                </a:extLst>
              </a:tr>
            </a:tbl>
          </a:graphicData>
        </a:graphic>
      </p:graphicFrame>
      <p:graphicFrame>
        <p:nvGraphicFramePr>
          <p:cNvPr id="13" name="Inhaltsplatzhalter 7">
            <a:extLst>
              <a:ext uri="{FF2B5EF4-FFF2-40B4-BE49-F238E27FC236}">
                <a16:creationId xmlns:a16="http://schemas.microsoft.com/office/drawing/2014/main" id="{B3B8A953-7480-49A8-9733-69C98411971C}"/>
              </a:ext>
            </a:extLst>
          </p:cNvPr>
          <p:cNvGraphicFramePr>
            <a:graphicFrameLocks/>
          </p:cNvGraphicFramePr>
          <p:nvPr>
            <p:extLst>
              <p:ext uri="{D42A27DB-BD31-4B8C-83A1-F6EECF244321}">
                <p14:modId xmlns:p14="http://schemas.microsoft.com/office/powerpoint/2010/main" val="1147418147"/>
              </p:ext>
            </p:extLst>
          </p:nvPr>
        </p:nvGraphicFramePr>
        <p:xfrm>
          <a:off x="539750" y="1511300"/>
          <a:ext cx="11275262" cy="365760"/>
        </p:xfrm>
        <a:graphic>
          <a:graphicData uri="http://schemas.openxmlformats.org/drawingml/2006/table">
            <a:tbl>
              <a:tblPr firstRow="1" bandRow="1"/>
              <a:tblGrid>
                <a:gridCol w="1944205">
                  <a:extLst>
                    <a:ext uri="{9D8B030D-6E8A-4147-A177-3AD203B41FA5}">
                      <a16:colId xmlns:a16="http://schemas.microsoft.com/office/drawing/2014/main" val="1681115614"/>
                    </a:ext>
                  </a:extLst>
                </a:gridCol>
                <a:gridCol w="1944205">
                  <a:extLst>
                    <a:ext uri="{9D8B030D-6E8A-4147-A177-3AD203B41FA5}">
                      <a16:colId xmlns:a16="http://schemas.microsoft.com/office/drawing/2014/main" val="3893155110"/>
                    </a:ext>
                  </a:extLst>
                </a:gridCol>
                <a:gridCol w="1944205">
                  <a:extLst>
                    <a:ext uri="{9D8B030D-6E8A-4147-A177-3AD203B41FA5}">
                      <a16:colId xmlns:a16="http://schemas.microsoft.com/office/drawing/2014/main" val="1703674716"/>
                    </a:ext>
                  </a:extLst>
                </a:gridCol>
                <a:gridCol w="1944205">
                  <a:extLst>
                    <a:ext uri="{9D8B030D-6E8A-4147-A177-3AD203B41FA5}">
                      <a16:colId xmlns:a16="http://schemas.microsoft.com/office/drawing/2014/main" val="2820506620"/>
                    </a:ext>
                  </a:extLst>
                </a:gridCol>
                <a:gridCol w="1749221">
                  <a:extLst>
                    <a:ext uri="{9D8B030D-6E8A-4147-A177-3AD203B41FA5}">
                      <a16:colId xmlns:a16="http://schemas.microsoft.com/office/drawing/2014/main" val="845380555"/>
                    </a:ext>
                  </a:extLst>
                </a:gridCol>
                <a:gridCol w="1749221">
                  <a:extLst>
                    <a:ext uri="{9D8B030D-6E8A-4147-A177-3AD203B41FA5}">
                      <a16:colId xmlns:a16="http://schemas.microsoft.com/office/drawing/2014/main" val="3173912733"/>
                    </a:ext>
                  </a:extLst>
                </a:gridCol>
              </a:tblGrid>
              <a:tr h="288000">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pPr>
                      <a:r>
                        <a:rPr lang="en-US" sz="1200" b="1" noProof="0" dirty="0">
                          <a:solidFill>
                            <a:schemeClr val="tx1"/>
                          </a:solidFill>
                          <a:latin typeface="+mj-lt"/>
                        </a:rPr>
                        <a:t>Project Sponsor:</a:t>
                      </a:r>
                    </a:p>
                  </a:txBody>
                  <a:tcPr marL="108000" marR="108000" marT="0" marB="0" anchor="ctr">
                    <a:lnL w="12700" cap="flat" cmpd="sng" algn="ctr">
                      <a:solidFill>
                        <a:sysClr val="window" lastClr="FFFFFF">
                          <a:lumMod val="85000"/>
                        </a:sys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pPr>
                      <a:r>
                        <a:rPr lang="en-US" sz="1200" b="0" kern="1200" noProof="0" dirty="0">
                          <a:solidFill>
                            <a:schemeClr val="tx1"/>
                          </a:solidFill>
                          <a:latin typeface="+mn-lt"/>
                          <a:ea typeface="+mn-ea"/>
                          <a:cs typeface="+mn-cs"/>
                        </a:rPr>
                        <a:t>Farid Abu</a:t>
                      </a:r>
                      <a:r>
                        <a:rPr lang="az-Latn-AZ" sz="1200" b="0" kern="1200" noProof="0" dirty="0">
                          <a:solidFill>
                            <a:schemeClr val="tx1"/>
                          </a:solidFill>
                          <a:latin typeface="+mn-lt"/>
                          <a:ea typeface="+mn-ea"/>
                          <a:cs typeface="+mn-cs"/>
                        </a:rPr>
                        <a:t>şov</a:t>
                      </a:r>
                      <a:endParaRPr lang="en-US" sz="1200" b="0" kern="1200" noProof="0" dirty="0">
                        <a:solidFill>
                          <a:schemeClr val="tx1"/>
                        </a:solidFill>
                        <a:latin typeface="+mn-lt"/>
                        <a:ea typeface="+mn-ea"/>
                        <a:cs typeface="+mn-cs"/>
                      </a:endParaRPr>
                    </a:p>
                  </a:txBody>
                  <a:tcPr marL="108000" marR="108000" marT="0" marB="0" anchor="ctr">
                    <a:lnL w="12700" cap="flat" cmpd="sng" algn="ctr">
                      <a:no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pPr>
                      <a:r>
                        <a:rPr lang="en-US" sz="1200" b="1" noProof="0" dirty="0">
                          <a:solidFill>
                            <a:schemeClr val="tx1"/>
                          </a:solidFill>
                          <a:latin typeface="+mj-lt"/>
                        </a:rPr>
                        <a:t>Project Manager:</a:t>
                      </a:r>
                    </a:p>
                  </a:txBody>
                  <a:tcPr marL="108000" marR="108000" marT="0" marB="0" anchor="ctr">
                    <a:lnL w="12700" cap="flat" cmpd="sng" algn="ctr">
                      <a:solidFill>
                        <a:sysClr val="window" lastClr="FFFFFF">
                          <a:lumMod val="85000"/>
                        </a:sys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r>
                        <a:rPr lang="en-US" sz="1200" b="0" kern="1200" noProof="0" dirty="0">
                          <a:solidFill>
                            <a:schemeClr val="tx1"/>
                          </a:solidFill>
                          <a:latin typeface="+mn-lt"/>
                          <a:ea typeface="+mn-ea"/>
                          <a:cs typeface="+mn-cs"/>
                        </a:rPr>
                        <a:t>Heybat Gadirov / Elchin Jabbarov </a:t>
                      </a:r>
                    </a:p>
                  </a:txBody>
                  <a:tcPr marL="108000" marR="108000" marT="0" marB="0" anchor="ctr">
                    <a:lnL w="12700" cap="flat" cmpd="sng" algn="ctr">
                      <a:no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pPr>
                      <a:r>
                        <a:rPr lang="en-US" sz="1200" b="1" noProof="0" dirty="0">
                          <a:solidFill>
                            <a:schemeClr val="tx1"/>
                          </a:solidFill>
                          <a:latin typeface="+mj-lt"/>
                        </a:rPr>
                        <a:t>Project start/ end</a:t>
                      </a:r>
                      <a:r>
                        <a:rPr lang="en-US" sz="1200" b="1" baseline="0" noProof="0" dirty="0">
                          <a:solidFill>
                            <a:schemeClr val="tx1"/>
                          </a:solidFill>
                          <a:latin typeface="+mj-lt"/>
                        </a:rPr>
                        <a:t> dates</a:t>
                      </a:r>
                      <a:endParaRPr lang="en-US" sz="1200" b="1" noProof="0" dirty="0">
                        <a:solidFill>
                          <a:schemeClr val="tx1"/>
                        </a:solidFill>
                        <a:latin typeface="+mj-lt"/>
                      </a:endParaRPr>
                    </a:p>
                  </a:txBody>
                  <a:tcPr marL="108000" marR="108000" marT="0" marB="0" anchor="ctr">
                    <a:lnL w="12700" cap="flat" cmpd="sng" algn="ctr">
                      <a:solidFill>
                        <a:sysClr val="window" lastClr="FFFFFF">
                          <a:lumMod val="85000"/>
                        </a:sys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pPr>
                      <a:r>
                        <a:rPr lang="en-US" sz="1200" b="0" noProof="0" dirty="0">
                          <a:solidFill>
                            <a:schemeClr val="tx1">
                              <a:lumMod val="95000"/>
                              <a:lumOff val="5000"/>
                            </a:schemeClr>
                          </a:solidFill>
                          <a:latin typeface="+mn-lt"/>
                        </a:rPr>
                        <a:t>February</a:t>
                      </a:r>
                      <a:r>
                        <a:rPr lang="en-US" sz="1200" b="0" baseline="0" noProof="0" dirty="0">
                          <a:solidFill>
                            <a:schemeClr val="tx1">
                              <a:lumMod val="95000"/>
                              <a:lumOff val="5000"/>
                            </a:schemeClr>
                          </a:solidFill>
                          <a:latin typeface="+mn-lt"/>
                        </a:rPr>
                        <a:t> 2020</a:t>
                      </a:r>
                      <a:endParaRPr lang="en-US" sz="1200" b="0" noProof="0" dirty="0">
                        <a:solidFill>
                          <a:schemeClr val="tx1">
                            <a:lumMod val="95000"/>
                            <a:lumOff val="5000"/>
                          </a:schemeClr>
                        </a:solidFill>
                        <a:latin typeface="+mn-lt"/>
                      </a:endParaRPr>
                    </a:p>
                  </a:txBody>
                  <a:tcPr marL="108000" marR="108000" marT="0" marB="0" anchor="ctr">
                    <a:lnL w="12700" cap="flat" cmpd="sng" algn="ctr">
                      <a:no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69138335"/>
                  </a:ext>
                </a:extLst>
              </a:tr>
            </a:tbl>
          </a:graphicData>
        </a:graphic>
      </p:graphicFrame>
      <p:grpSp>
        <p:nvGrpSpPr>
          <p:cNvPr id="38" name="Gruppieren 1">
            <a:extLst>
              <a:ext uri="{FF2B5EF4-FFF2-40B4-BE49-F238E27FC236}">
                <a16:creationId xmlns:a16="http://schemas.microsoft.com/office/drawing/2014/main" id="{EF0FA5EC-7516-4E0C-A100-BC194ABFF52E}"/>
              </a:ext>
            </a:extLst>
          </p:cNvPr>
          <p:cNvGrpSpPr>
            <a:grpSpLocks noChangeAspect="1"/>
          </p:cNvGrpSpPr>
          <p:nvPr/>
        </p:nvGrpSpPr>
        <p:grpSpPr bwMode="gray">
          <a:xfrm rot="5400000">
            <a:off x="11050189" y="681582"/>
            <a:ext cx="797799" cy="273980"/>
            <a:chOff x="2407001" y="3022601"/>
            <a:chExt cx="797695" cy="273944"/>
          </a:xfrm>
        </p:grpSpPr>
        <p:sp>
          <p:nvSpPr>
            <p:cNvPr id="39" name="Freihandform: Form 12">
              <a:extLst>
                <a:ext uri="{FF2B5EF4-FFF2-40B4-BE49-F238E27FC236}">
                  <a16:creationId xmlns:a16="http://schemas.microsoft.com/office/drawing/2014/main" id="{ACBF7B18-D8A9-44B9-8608-073E31B43A8C}"/>
                </a:ext>
              </a:extLst>
            </p:cNvPr>
            <p:cNvSpPr>
              <a:spLocks noChangeAspect="1"/>
            </p:cNvSpPr>
            <p:nvPr/>
          </p:nvSpPr>
          <p:spPr bwMode="gray">
            <a:xfrm>
              <a:off x="2407001" y="3022601"/>
              <a:ext cx="797695" cy="273944"/>
            </a:xfrm>
            <a:custGeom>
              <a:avLst/>
              <a:gdLst>
                <a:gd name="connsiteX0" fmla="*/ 130938 w 797695"/>
                <a:gd name="connsiteY0" fmla="*/ 0 h 273944"/>
                <a:gd name="connsiteX1" fmla="*/ 136972 w 797695"/>
                <a:gd name="connsiteY1" fmla="*/ 0 h 273944"/>
                <a:gd name="connsiteX2" fmla="*/ 656874 w 797695"/>
                <a:gd name="connsiteY2" fmla="*/ 0 h 273944"/>
                <a:gd name="connsiteX3" fmla="*/ 656874 w 797695"/>
                <a:gd name="connsiteY3" fmla="*/ 777 h 273944"/>
                <a:gd name="connsiteX4" fmla="*/ 660723 w 797695"/>
                <a:gd name="connsiteY4" fmla="*/ 0 h 273944"/>
                <a:gd name="connsiteX5" fmla="*/ 797695 w 797695"/>
                <a:gd name="connsiteY5" fmla="*/ 136972 h 273944"/>
                <a:gd name="connsiteX6" fmla="*/ 660723 w 797695"/>
                <a:gd name="connsiteY6" fmla="*/ 273944 h 273944"/>
                <a:gd name="connsiteX7" fmla="*/ 656874 w 797695"/>
                <a:gd name="connsiteY7" fmla="*/ 273167 h 273944"/>
                <a:gd name="connsiteX8" fmla="*/ 656874 w 797695"/>
                <a:gd name="connsiteY8" fmla="*/ 273943 h 273944"/>
                <a:gd name="connsiteX9" fmla="*/ 136977 w 797695"/>
                <a:gd name="connsiteY9" fmla="*/ 273943 h 273944"/>
                <a:gd name="connsiteX10" fmla="*/ 136972 w 797695"/>
                <a:gd name="connsiteY10" fmla="*/ 273944 h 273944"/>
                <a:gd name="connsiteX11" fmla="*/ 136967 w 797695"/>
                <a:gd name="connsiteY11" fmla="*/ 273943 h 273944"/>
                <a:gd name="connsiteX12" fmla="*/ 130938 w 797695"/>
                <a:gd name="connsiteY12" fmla="*/ 273943 h 273944"/>
                <a:gd name="connsiteX13" fmla="*/ 130938 w 797695"/>
                <a:gd name="connsiteY13" fmla="*/ 272726 h 273944"/>
                <a:gd name="connsiteX14" fmla="*/ 83656 w 797695"/>
                <a:gd name="connsiteY14" fmla="*/ 263180 h 273944"/>
                <a:gd name="connsiteX15" fmla="*/ 0 w 797695"/>
                <a:gd name="connsiteY15" fmla="*/ 136972 h 273944"/>
                <a:gd name="connsiteX16" fmla="*/ 83656 w 797695"/>
                <a:gd name="connsiteY16" fmla="*/ 10764 h 273944"/>
                <a:gd name="connsiteX17" fmla="*/ 130938 w 797695"/>
                <a:gd name="connsiteY17" fmla="*/ 1218 h 273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97695" h="273944">
                  <a:moveTo>
                    <a:pt x="130938" y="0"/>
                  </a:moveTo>
                  <a:lnTo>
                    <a:pt x="136972" y="0"/>
                  </a:lnTo>
                  <a:lnTo>
                    <a:pt x="656874" y="0"/>
                  </a:lnTo>
                  <a:lnTo>
                    <a:pt x="656874" y="777"/>
                  </a:lnTo>
                  <a:lnTo>
                    <a:pt x="660723" y="0"/>
                  </a:lnTo>
                  <a:cubicBezTo>
                    <a:pt x="736371" y="0"/>
                    <a:pt x="797695" y="61324"/>
                    <a:pt x="797695" y="136972"/>
                  </a:cubicBezTo>
                  <a:cubicBezTo>
                    <a:pt x="797695" y="212620"/>
                    <a:pt x="736371" y="273944"/>
                    <a:pt x="660723" y="273944"/>
                  </a:cubicBezTo>
                  <a:lnTo>
                    <a:pt x="656874" y="273167"/>
                  </a:lnTo>
                  <a:lnTo>
                    <a:pt x="656874" y="273943"/>
                  </a:lnTo>
                  <a:lnTo>
                    <a:pt x="136977" y="273943"/>
                  </a:lnTo>
                  <a:lnTo>
                    <a:pt x="136972" y="273944"/>
                  </a:lnTo>
                  <a:lnTo>
                    <a:pt x="136967" y="273943"/>
                  </a:lnTo>
                  <a:lnTo>
                    <a:pt x="130938" y="273943"/>
                  </a:lnTo>
                  <a:lnTo>
                    <a:pt x="130938" y="272726"/>
                  </a:lnTo>
                  <a:lnTo>
                    <a:pt x="83656" y="263180"/>
                  </a:lnTo>
                  <a:cubicBezTo>
                    <a:pt x="34495" y="242387"/>
                    <a:pt x="0" y="193708"/>
                    <a:pt x="0" y="136972"/>
                  </a:cubicBezTo>
                  <a:cubicBezTo>
                    <a:pt x="0" y="80236"/>
                    <a:pt x="34495" y="31557"/>
                    <a:pt x="83656" y="10764"/>
                  </a:cubicBezTo>
                  <a:lnTo>
                    <a:pt x="130938" y="1218"/>
                  </a:lnTo>
                  <a:close/>
                </a:path>
              </a:pathLst>
            </a:custGeom>
            <a:solidFill>
              <a:sysClr val="windowText" lastClr="000000"/>
            </a:solidFill>
            <a:ln w="25400" cap="flat" cmpd="sng" algn="ctr">
              <a:noFill/>
              <a:prstDash val="solid"/>
            </a:ln>
            <a:effectLst/>
          </p:spPr>
          <p:txBody>
            <a:bodyPr wrap="square" lIns="36005" tIns="36005" rIns="36005" bIns="36005" rtlCol="0" anchor="ctr">
              <a:noAutofit/>
            </a:bodyPr>
            <a:lstStyle/>
            <a:p>
              <a:pPr marL="0" marR="0" lvl="0" indent="0" algn="ctr" defTabSz="914400" eaLnBrk="1" fontAlgn="auto" latinLnBrk="0" hangingPunct="1">
                <a:lnSpc>
                  <a:spcPct val="90000"/>
                </a:lnSpc>
                <a:spcBef>
                  <a:spcPts val="0"/>
                </a:spcBef>
                <a:spcAft>
                  <a:spcPts val="100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a:ea typeface="+mn-ea"/>
                <a:cs typeface="+mn-cs"/>
              </a:endParaRPr>
            </a:p>
          </p:txBody>
        </p:sp>
        <p:sp>
          <p:nvSpPr>
            <p:cNvPr id="40" name="Ellipse 13">
              <a:extLst>
                <a:ext uri="{FF2B5EF4-FFF2-40B4-BE49-F238E27FC236}">
                  <a16:creationId xmlns:a16="http://schemas.microsoft.com/office/drawing/2014/main" id="{4E251751-EC1E-47DB-88B6-34152356F091}"/>
                </a:ext>
              </a:extLst>
            </p:cNvPr>
            <p:cNvSpPr>
              <a:spLocks noChangeAspect="1"/>
            </p:cNvSpPr>
            <p:nvPr/>
          </p:nvSpPr>
          <p:spPr bwMode="gray">
            <a:xfrm>
              <a:off x="2989752" y="3081600"/>
              <a:ext cx="155945" cy="155945"/>
            </a:xfrm>
            <a:prstGeom prst="ellipse">
              <a:avLst/>
            </a:prstGeom>
            <a:solidFill>
              <a:srgbClr val="D9D9D9"/>
            </a:solidFill>
            <a:ln w="25400" cap="flat" cmpd="sng" algn="ctr">
              <a:noFill/>
              <a:prstDash val="solid"/>
            </a:ln>
            <a:effectLst/>
          </p:spPr>
          <p:txBody>
            <a:bodyPr lIns="36005" tIns="36005" rIns="36005" bIns="36005" rtlCol="0" anchor="ctr"/>
            <a:lstStyle/>
            <a:p>
              <a:pPr marL="0" marR="0" lvl="0" indent="0" algn="ctr" defTabSz="914400" eaLnBrk="1" fontAlgn="auto" latinLnBrk="0" hangingPunct="1">
                <a:lnSpc>
                  <a:spcPct val="90000"/>
                </a:lnSpc>
                <a:spcBef>
                  <a:spcPts val="0"/>
                </a:spcBef>
                <a:spcAft>
                  <a:spcPts val="100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a:ea typeface="+mn-ea"/>
                <a:cs typeface="+mn-cs"/>
              </a:endParaRPr>
            </a:p>
          </p:txBody>
        </p:sp>
        <p:sp>
          <p:nvSpPr>
            <p:cNvPr id="41" name="Ellipse 14">
              <a:extLst>
                <a:ext uri="{FF2B5EF4-FFF2-40B4-BE49-F238E27FC236}">
                  <a16:creationId xmlns:a16="http://schemas.microsoft.com/office/drawing/2014/main" id="{B33A60F3-10E6-4932-867B-F60E421C472A}"/>
                </a:ext>
              </a:extLst>
            </p:cNvPr>
            <p:cNvSpPr>
              <a:spLocks noChangeAspect="1"/>
            </p:cNvSpPr>
            <p:nvPr/>
          </p:nvSpPr>
          <p:spPr bwMode="gray">
            <a:xfrm>
              <a:off x="2727876" y="3081600"/>
              <a:ext cx="155945" cy="155945"/>
            </a:xfrm>
            <a:prstGeom prst="ellipse">
              <a:avLst/>
            </a:prstGeom>
            <a:solidFill>
              <a:srgbClr val="FFC000"/>
            </a:solidFill>
            <a:ln w="25400" cap="flat" cmpd="sng" algn="ctr">
              <a:noFill/>
              <a:prstDash val="solid"/>
            </a:ln>
            <a:effectLst/>
          </p:spPr>
          <p:txBody>
            <a:bodyPr lIns="36005" tIns="36005" rIns="36005" bIns="36005" rtlCol="0" anchor="ctr"/>
            <a:lstStyle/>
            <a:p>
              <a:pPr marL="0" marR="0" lvl="0" indent="0" algn="ctr" defTabSz="914400" eaLnBrk="1" fontAlgn="auto" latinLnBrk="0" hangingPunct="1">
                <a:lnSpc>
                  <a:spcPct val="90000"/>
                </a:lnSpc>
                <a:spcBef>
                  <a:spcPts val="0"/>
                </a:spcBef>
                <a:spcAft>
                  <a:spcPts val="100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a:ea typeface="+mn-ea"/>
                <a:cs typeface="+mn-cs"/>
              </a:endParaRPr>
            </a:p>
          </p:txBody>
        </p:sp>
        <p:sp>
          <p:nvSpPr>
            <p:cNvPr id="42" name="Ellipse 15">
              <a:extLst>
                <a:ext uri="{FF2B5EF4-FFF2-40B4-BE49-F238E27FC236}">
                  <a16:creationId xmlns:a16="http://schemas.microsoft.com/office/drawing/2014/main" id="{1CCED2BA-1508-4BBD-93C0-C22D7B9DB37B}"/>
                </a:ext>
              </a:extLst>
            </p:cNvPr>
            <p:cNvSpPr>
              <a:spLocks noChangeAspect="1"/>
            </p:cNvSpPr>
            <p:nvPr/>
          </p:nvSpPr>
          <p:spPr bwMode="gray">
            <a:xfrm>
              <a:off x="2466000" y="3081600"/>
              <a:ext cx="155945" cy="155945"/>
            </a:xfrm>
            <a:prstGeom prst="ellipse">
              <a:avLst/>
            </a:prstGeom>
            <a:solidFill>
              <a:schemeClr val="bg1">
                <a:lumMod val="85000"/>
              </a:schemeClr>
            </a:solidFill>
            <a:ln w="25400" cap="flat" cmpd="sng" algn="ctr">
              <a:noFill/>
              <a:prstDash val="solid"/>
            </a:ln>
            <a:effectLst/>
          </p:spPr>
          <p:txBody>
            <a:bodyPr lIns="36005" tIns="36005" rIns="36005" bIns="36005" rtlCol="0" anchor="ctr"/>
            <a:lstStyle/>
            <a:p>
              <a:pPr marL="0" marR="0" lvl="0" indent="0" algn="ctr" defTabSz="914400" eaLnBrk="1" fontAlgn="auto" latinLnBrk="0" hangingPunct="1">
                <a:lnSpc>
                  <a:spcPct val="90000"/>
                </a:lnSpc>
                <a:spcBef>
                  <a:spcPts val="0"/>
                </a:spcBef>
                <a:spcAft>
                  <a:spcPts val="100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a:ea typeface="+mn-ea"/>
                <a:cs typeface="+mn-cs"/>
              </a:endParaRPr>
            </a:p>
          </p:txBody>
        </p:sp>
      </p:grpSp>
      <p:graphicFrame>
        <p:nvGraphicFramePr>
          <p:cNvPr id="44" name="Inhaltsplatzhalter 6">
            <a:extLst>
              <a:ext uri="{FF2B5EF4-FFF2-40B4-BE49-F238E27FC236}">
                <a16:creationId xmlns:a16="http://schemas.microsoft.com/office/drawing/2014/main" id="{5C759FE1-F8EE-4B48-8A39-56FBB83948A7}"/>
              </a:ext>
            </a:extLst>
          </p:cNvPr>
          <p:cNvGraphicFramePr>
            <a:graphicFrameLocks/>
          </p:cNvGraphicFramePr>
          <p:nvPr>
            <p:extLst>
              <p:ext uri="{D42A27DB-BD31-4B8C-83A1-F6EECF244321}">
                <p14:modId xmlns:p14="http://schemas.microsoft.com/office/powerpoint/2010/main" val="3887191307"/>
              </p:ext>
            </p:extLst>
          </p:nvPr>
        </p:nvGraphicFramePr>
        <p:xfrm>
          <a:off x="539749" y="2177651"/>
          <a:ext cx="8217098" cy="2257872"/>
        </p:xfrm>
        <a:graphic>
          <a:graphicData uri="http://schemas.openxmlformats.org/drawingml/2006/chart">
            <c:chart xmlns:c="http://schemas.openxmlformats.org/drawingml/2006/chart" xmlns:r="http://schemas.openxmlformats.org/officeDocument/2006/relationships" r:id="rId3"/>
          </a:graphicData>
        </a:graphic>
      </p:graphicFrame>
      <p:grpSp>
        <p:nvGrpSpPr>
          <p:cNvPr id="61" name="Gruppieren 31">
            <a:extLst>
              <a:ext uri="{FF2B5EF4-FFF2-40B4-BE49-F238E27FC236}">
                <a16:creationId xmlns:a16="http://schemas.microsoft.com/office/drawing/2014/main" id="{3F50C3D7-D29E-440D-A061-C2F204224DD5}"/>
              </a:ext>
            </a:extLst>
          </p:cNvPr>
          <p:cNvGrpSpPr>
            <a:grpSpLocks noChangeAspect="1"/>
          </p:cNvGrpSpPr>
          <p:nvPr/>
        </p:nvGrpSpPr>
        <p:grpSpPr bwMode="gray">
          <a:xfrm>
            <a:off x="9331617" y="2912687"/>
            <a:ext cx="2195454" cy="780936"/>
            <a:chOff x="3334918" y="2876444"/>
            <a:chExt cx="2195454" cy="780936"/>
          </a:xfrm>
        </p:grpSpPr>
        <p:grpSp>
          <p:nvGrpSpPr>
            <p:cNvPr id="66" name="Gruppieren 125">
              <a:extLst>
                <a:ext uri="{FF2B5EF4-FFF2-40B4-BE49-F238E27FC236}">
                  <a16:creationId xmlns:a16="http://schemas.microsoft.com/office/drawing/2014/main" id="{97F17658-1A32-45AD-BEB3-3B654A00D851}"/>
                </a:ext>
              </a:extLst>
            </p:cNvPr>
            <p:cNvGrpSpPr>
              <a:grpSpLocks noChangeAspect="1"/>
            </p:cNvGrpSpPr>
            <p:nvPr/>
          </p:nvGrpSpPr>
          <p:grpSpPr bwMode="gray">
            <a:xfrm>
              <a:off x="3334918" y="2876444"/>
              <a:ext cx="730071" cy="780936"/>
              <a:chOff x="17682888" y="3925377"/>
              <a:chExt cx="993677" cy="1062908"/>
            </a:xfrm>
          </p:grpSpPr>
          <p:sp>
            <p:nvSpPr>
              <p:cNvPr id="67" name="Freihandform: Form 126">
                <a:extLst>
                  <a:ext uri="{FF2B5EF4-FFF2-40B4-BE49-F238E27FC236}">
                    <a16:creationId xmlns:a16="http://schemas.microsoft.com/office/drawing/2014/main" id="{E09084AE-C87B-4876-A9DB-8D63494962EF}"/>
                  </a:ext>
                </a:extLst>
              </p:cNvPr>
              <p:cNvSpPr/>
              <p:nvPr/>
            </p:nvSpPr>
            <p:spPr bwMode="gray">
              <a:xfrm>
                <a:off x="17757821" y="4141216"/>
                <a:ext cx="847069" cy="847069"/>
              </a:xfrm>
              <a:custGeom>
                <a:avLst/>
                <a:gdLst>
                  <a:gd name="connsiteX0" fmla="*/ 829557 w 847068"/>
                  <a:gd name="connsiteY0" fmla="*/ 423942 h 847068"/>
                  <a:gd name="connsiteX1" fmla="*/ 423942 w 847068"/>
                  <a:gd name="connsiteY1" fmla="*/ 18326 h 847068"/>
                  <a:gd name="connsiteX2" fmla="*/ 18326 w 847068"/>
                  <a:gd name="connsiteY2" fmla="*/ 423942 h 847068"/>
                  <a:gd name="connsiteX3" fmla="*/ 423942 w 847068"/>
                  <a:gd name="connsiteY3" fmla="*/ 829557 h 847068"/>
                  <a:gd name="connsiteX4" fmla="*/ 829557 w 847068"/>
                  <a:gd name="connsiteY4" fmla="*/ 423942 h 847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068" h="847068">
                    <a:moveTo>
                      <a:pt x="829557" y="423942"/>
                    </a:moveTo>
                    <a:cubicBezTo>
                      <a:pt x="829557" y="199957"/>
                      <a:pt x="647926" y="18326"/>
                      <a:pt x="423942" y="18326"/>
                    </a:cubicBezTo>
                    <a:cubicBezTo>
                      <a:pt x="199957" y="18326"/>
                      <a:pt x="18326" y="199957"/>
                      <a:pt x="18326" y="423942"/>
                    </a:cubicBezTo>
                    <a:cubicBezTo>
                      <a:pt x="18326" y="647926"/>
                      <a:pt x="199957" y="829557"/>
                      <a:pt x="423942" y="829557"/>
                    </a:cubicBezTo>
                    <a:cubicBezTo>
                      <a:pt x="647926" y="829557"/>
                      <a:pt x="829557" y="647926"/>
                      <a:pt x="829557" y="423942"/>
                    </a:cubicBezTo>
                    <a:close/>
                  </a:path>
                </a:pathLst>
              </a:custGeom>
              <a:noFill/>
              <a:ln w="25400" cap="rnd">
                <a:solidFill>
                  <a:srgbClr val="FF6011"/>
                </a:solidFill>
                <a:prstDash val="solid"/>
                <a:miter/>
              </a:ln>
            </p:spPr>
            <p:txBody>
              <a:bodyPr rtlCol="0" anchor="ctr"/>
              <a:lstStyle/>
              <a:p>
                <a:endParaRPr lang="en-US" dirty="0"/>
              </a:p>
            </p:txBody>
          </p:sp>
          <p:sp>
            <p:nvSpPr>
              <p:cNvPr id="68" name="Freihandform: Form 127">
                <a:extLst>
                  <a:ext uri="{FF2B5EF4-FFF2-40B4-BE49-F238E27FC236}">
                    <a16:creationId xmlns:a16="http://schemas.microsoft.com/office/drawing/2014/main" id="{5C606101-9679-4E4B-965E-CE1F7343983D}"/>
                  </a:ext>
                </a:extLst>
              </p:cNvPr>
              <p:cNvSpPr/>
              <p:nvPr/>
            </p:nvSpPr>
            <p:spPr bwMode="gray">
              <a:xfrm>
                <a:off x="17682888" y="4066283"/>
                <a:ext cx="993677" cy="513128"/>
              </a:xfrm>
              <a:custGeom>
                <a:avLst/>
                <a:gdLst>
                  <a:gd name="connsiteX0" fmla="*/ 979423 w 993676"/>
                  <a:gd name="connsiteY0" fmla="*/ 498875 h 513128"/>
                  <a:gd name="connsiteX1" fmla="*/ 498875 w 993676"/>
                  <a:gd name="connsiteY1" fmla="*/ 18326 h 513128"/>
                  <a:gd name="connsiteX2" fmla="*/ 18326 w 993676"/>
                  <a:gd name="connsiteY2" fmla="*/ 498875 h 513128"/>
                </a:gdLst>
                <a:ahLst/>
                <a:cxnLst>
                  <a:cxn ang="0">
                    <a:pos x="connsiteX0" y="connsiteY0"/>
                  </a:cxn>
                  <a:cxn ang="0">
                    <a:pos x="connsiteX1" y="connsiteY1"/>
                  </a:cxn>
                  <a:cxn ang="0">
                    <a:pos x="connsiteX2" y="connsiteY2"/>
                  </a:cxn>
                </a:cxnLst>
                <a:rect l="l" t="t" r="r" b="b"/>
                <a:pathLst>
                  <a:path w="993676" h="513128">
                    <a:moveTo>
                      <a:pt x="979423" y="498875"/>
                    </a:moveTo>
                    <a:cubicBezTo>
                      <a:pt x="979423" y="233351"/>
                      <a:pt x="764398" y="18326"/>
                      <a:pt x="498875" y="18326"/>
                    </a:cubicBezTo>
                    <a:cubicBezTo>
                      <a:pt x="233351" y="18326"/>
                      <a:pt x="18326" y="233351"/>
                      <a:pt x="18326" y="498875"/>
                    </a:cubicBezTo>
                  </a:path>
                </a:pathLst>
              </a:custGeom>
              <a:noFill/>
              <a:ln w="25400" cap="rnd">
                <a:solidFill>
                  <a:srgbClr val="FF6011"/>
                </a:solidFill>
                <a:prstDash val="solid"/>
                <a:miter/>
              </a:ln>
            </p:spPr>
            <p:txBody>
              <a:bodyPr rtlCol="0" anchor="ctr"/>
              <a:lstStyle/>
              <a:p>
                <a:endParaRPr lang="en-US" dirty="0"/>
              </a:p>
            </p:txBody>
          </p:sp>
          <p:sp>
            <p:nvSpPr>
              <p:cNvPr id="69" name="Freihandform: Form 128">
                <a:extLst>
                  <a:ext uri="{FF2B5EF4-FFF2-40B4-BE49-F238E27FC236}">
                    <a16:creationId xmlns:a16="http://schemas.microsoft.com/office/drawing/2014/main" id="{AC89865C-EE7C-422B-8B63-A26DB3913B3C}"/>
                  </a:ext>
                </a:extLst>
              </p:cNvPr>
              <p:cNvSpPr/>
              <p:nvPr/>
            </p:nvSpPr>
            <p:spPr bwMode="gray">
              <a:xfrm>
                <a:off x="18087689" y="3981576"/>
                <a:ext cx="187333" cy="114029"/>
              </a:xfrm>
              <a:custGeom>
                <a:avLst/>
                <a:gdLst>
                  <a:gd name="connsiteX0" fmla="*/ 18326 w 187332"/>
                  <a:gd name="connsiteY0" fmla="*/ 101404 h 114028"/>
                  <a:gd name="connsiteX1" fmla="*/ 18326 w 187332"/>
                  <a:gd name="connsiteY1" fmla="*/ 49277 h 114028"/>
                  <a:gd name="connsiteX2" fmla="*/ 49277 w 187332"/>
                  <a:gd name="connsiteY2" fmla="*/ 18326 h 114028"/>
                  <a:gd name="connsiteX3" fmla="*/ 138870 w 187332"/>
                  <a:gd name="connsiteY3" fmla="*/ 18326 h 114028"/>
                  <a:gd name="connsiteX4" fmla="*/ 169821 w 187332"/>
                  <a:gd name="connsiteY4" fmla="*/ 49277 h 114028"/>
                  <a:gd name="connsiteX5" fmla="*/ 169821 w 187332"/>
                  <a:gd name="connsiteY5" fmla="*/ 101404 h 114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332" h="114028">
                    <a:moveTo>
                      <a:pt x="18326" y="101404"/>
                    </a:moveTo>
                    <a:lnTo>
                      <a:pt x="18326" y="49277"/>
                    </a:lnTo>
                    <a:cubicBezTo>
                      <a:pt x="18326" y="32172"/>
                      <a:pt x="32172" y="18326"/>
                      <a:pt x="49277" y="18326"/>
                    </a:cubicBezTo>
                    <a:lnTo>
                      <a:pt x="138870" y="18326"/>
                    </a:lnTo>
                    <a:cubicBezTo>
                      <a:pt x="155975" y="18326"/>
                      <a:pt x="169821" y="32172"/>
                      <a:pt x="169821" y="49277"/>
                    </a:cubicBezTo>
                    <a:lnTo>
                      <a:pt x="169821" y="101404"/>
                    </a:lnTo>
                  </a:path>
                </a:pathLst>
              </a:custGeom>
              <a:noFill/>
              <a:ln w="25400" cap="flat">
                <a:solidFill>
                  <a:srgbClr val="FF6011"/>
                </a:solidFill>
                <a:prstDash val="solid"/>
                <a:miter/>
              </a:ln>
            </p:spPr>
            <p:txBody>
              <a:bodyPr rtlCol="0" anchor="ctr"/>
              <a:lstStyle/>
              <a:p>
                <a:endParaRPr lang="en-US" dirty="0"/>
              </a:p>
            </p:txBody>
          </p:sp>
          <p:sp>
            <p:nvSpPr>
              <p:cNvPr id="70" name="Freihandform: Form 129">
                <a:extLst>
                  <a:ext uri="{FF2B5EF4-FFF2-40B4-BE49-F238E27FC236}">
                    <a16:creationId xmlns:a16="http://schemas.microsoft.com/office/drawing/2014/main" id="{991EC007-72C5-4197-88CE-38DE97DCA55C}"/>
                  </a:ext>
                </a:extLst>
              </p:cNvPr>
              <p:cNvSpPr/>
              <p:nvPr/>
            </p:nvSpPr>
            <p:spPr bwMode="gray">
              <a:xfrm>
                <a:off x="18503079" y="4130628"/>
                <a:ext cx="105884" cy="105884"/>
              </a:xfrm>
              <a:custGeom>
                <a:avLst/>
                <a:gdLst>
                  <a:gd name="connsiteX0" fmla="*/ 18326 w 105883"/>
                  <a:gd name="connsiteY0" fmla="*/ 94888 h 105883"/>
                  <a:gd name="connsiteX1" fmla="*/ 94888 w 105883"/>
                  <a:gd name="connsiteY1" fmla="*/ 18326 h 105883"/>
                </a:gdLst>
                <a:ahLst/>
                <a:cxnLst>
                  <a:cxn ang="0">
                    <a:pos x="connsiteX0" y="connsiteY0"/>
                  </a:cxn>
                  <a:cxn ang="0">
                    <a:pos x="connsiteX1" y="connsiteY1"/>
                  </a:cxn>
                </a:cxnLst>
                <a:rect l="l" t="t" r="r" b="b"/>
                <a:pathLst>
                  <a:path w="105883" h="105883">
                    <a:moveTo>
                      <a:pt x="18326" y="94888"/>
                    </a:moveTo>
                    <a:lnTo>
                      <a:pt x="94888" y="18326"/>
                    </a:lnTo>
                  </a:path>
                </a:pathLst>
              </a:custGeom>
              <a:ln w="25400" cap="flat">
                <a:solidFill>
                  <a:srgbClr val="FF6011"/>
                </a:solidFill>
                <a:prstDash val="solid"/>
                <a:miter/>
              </a:ln>
            </p:spPr>
            <p:txBody>
              <a:bodyPr rtlCol="0" anchor="ctr"/>
              <a:lstStyle/>
              <a:p>
                <a:endParaRPr lang="en-US" dirty="0"/>
              </a:p>
            </p:txBody>
          </p:sp>
          <p:sp>
            <p:nvSpPr>
              <p:cNvPr id="71" name="Freihandform: Form 130">
                <a:extLst>
                  <a:ext uri="{FF2B5EF4-FFF2-40B4-BE49-F238E27FC236}">
                    <a16:creationId xmlns:a16="http://schemas.microsoft.com/office/drawing/2014/main" id="{4ACBFEE4-1769-472E-9972-3FD53AA5B637}"/>
                  </a:ext>
                </a:extLst>
              </p:cNvPr>
              <p:cNvSpPr/>
              <p:nvPr/>
            </p:nvSpPr>
            <p:spPr bwMode="gray">
              <a:xfrm>
                <a:off x="18539731" y="4091533"/>
                <a:ext cx="114028" cy="114029"/>
              </a:xfrm>
              <a:custGeom>
                <a:avLst/>
                <a:gdLst>
                  <a:gd name="connsiteX0" fmla="*/ 18326 w 114028"/>
                  <a:gd name="connsiteY0" fmla="*/ 18326 h 114028"/>
                  <a:gd name="connsiteX1" fmla="*/ 98146 w 114028"/>
                  <a:gd name="connsiteY1" fmla="*/ 97331 h 114028"/>
                </a:gdLst>
                <a:ahLst/>
                <a:cxnLst>
                  <a:cxn ang="0">
                    <a:pos x="connsiteX0" y="connsiteY0"/>
                  </a:cxn>
                  <a:cxn ang="0">
                    <a:pos x="connsiteX1" y="connsiteY1"/>
                  </a:cxn>
                </a:cxnLst>
                <a:rect l="l" t="t" r="r" b="b"/>
                <a:pathLst>
                  <a:path w="114028" h="114028">
                    <a:moveTo>
                      <a:pt x="18326" y="18326"/>
                    </a:moveTo>
                    <a:lnTo>
                      <a:pt x="98146" y="97331"/>
                    </a:lnTo>
                  </a:path>
                </a:pathLst>
              </a:custGeom>
              <a:ln w="25400" cap="rnd">
                <a:solidFill>
                  <a:srgbClr val="FF6011"/>
                </a:solidFill>
                <a:prstDash val="solid"/>
                <a:miter/>
              </a:ln>
            </p:spPr>
            <p:txBody>
              <a:bodyPr rtlCol="0" anchor="ctr"/>
              <a:lstStyle/>
              <a:p>
                <a:endParaRPr lang="en-US" dirty="0"/>
              </a:p>
            </p:txBody>
          </p:sp>
          <p:sp>
            <p:nvSpPr>
              <p:cNvPr id="72" name="Freihandform: Form 131">
                <a:extLst>
                  <a:ext uri="{FF2B5EF4-FFF2-40B4-BE49-F238E27FC236}">
                    <a16:creationId xmlns:a16="http://schemas.microsoft.com/office/drawing/2014/main" id="{08B9C641-9C7B-4FB3-949C-D0F26681C5C9}"/>
                  </a:ext>
                </a:extLst>
              </p:cNvPr>
              <p:cNvSpPr/>
              <p:nvPr/>
            </p:nvSpPr>
            <p:spPr bwMode="gray">
              <a:xfrm>
                <a:off x="17747233" y="4130628"/>
                <a:ext cx="105884" cy="105884"/>
              </a:xfrm>
              <a:custGeom>
                <a:avLst/>
                <a:gdLst>
                  <a:gd name="connsiteX0" fmla="*/ 94888 w 105883"/>
                  <a:gd name="connsiteY0" fmla="*/ 94888 h 105883"/>
                  <a:gd name="connsiteX1" fmla="*/ 18326 w 105883"/>
                  <a:gd name="connsiteY1" fmla="*/ 18326 h 105883"/>
                </a:gdLst>
                <a:ahLst/>
                <a:cxnLst>
                  <a:cxn ang="0">
                    <a:pos x="connsiteX0" y="connsiteY0"/>
                  </a:cxn>
                  <a:cxn ang="0">
                    <a:pos x="connsiteX1" y="connsiteY1"/>
                  </a:cxn>
                </a:cxnLst>
                <a:rect l="l" t="t" r="r" b="b"/>
                <a:pathLst>
                  <a:path w="105883" h="105883">
                    <a:moveTo>
                      <a:pt x="94888" y="94888"/>
                    </a:moveTo>
                    <a:lnTo>
                      <a:pt x="18326" y="18326"/>
                    </a:lnTo>
                  </a:path>
                </a:pathLst>
              </a:custGeom>
              <a:ln w="25400" cap="flat">
                <a:solidFill>
                  <a:srgbClr val="FF6011"/>
                </a:solidFill>
                <a:prstDash val="solid"/>
                <a:miter/>
              </a:ln>
            </p:spPr>
            <p:txBody>
              <a:bodyPr rtlCol="0" anchor="ctr"/>
              <a:lstStyle/>
              <a:p>
                <a:endParaRPr lang="en-US" dirty="0"/>
              </a:p>
            </p:txBody>
          </p:sp>
          <p:sp>
            <p:nvSpPr>
              <p:cNvPr id="73" name="Freihandform: Form 132">
                <a:extLst>
                  <a:ext uri="{FF2B5EF4-FFF2-40B4-BE49-F238E27FC236}">
                    <a16:creationId xmlns:a16="http://schemas.microsoft.com/office/drawing/2014/main" id="{58D0C4FE-7E81-4796-A4C1-2B9B73A14BC1}"/>
                  </a:ext>
                </a:extLst>
              </p:cNvPr>
              <p:cNvSpPr/>
              <p:nvPr/>
            </p:nvSpPr>
            <p:spPr bwMode="gray">
              <a:xfrm>
                <a:off x="17707323" y="4091533"/>
                <a:ext cx="114028" cy="114029"/>
              </a:xfrm>
              <a:custGeom>
                <a:avLst/>
                <a:gdLst>
                  <a:gd name="connsiteX0" fmla="*/ 98146 w 114028"/>
                  <a:gd name="connsiteY0" fmla="*/ 18326 h 114028"/>
                  <a:gd name="connsiteX1" fmla="*/ 18326 w 114028"/>
                  <a:gd name="connsiteY1" fmla="*/ 97331 h 114028"/>
                </a:gdLst>
                <a:ahLst/>
                <a:cxnLst>
                  <a:cxn ang="0">
                    <a:pos x="connsiteX0" y="connsiteY0"/>
                  </a:cxn>
                  <a:cxn ang="0">
                    <a:pos x="connsiteX1" y="connsiteY1"/>
                  </a:cxn>
                </a:cxnLst>
                <a:rect l="l" t="t" r="r" b="b"/>
                <a:pathLst>
                  <a:path w="114028" h="114028">
                    <a:moveTo>
                      <a:pt x="98146" y="18326"/>
                    </a:moveTo>
                    <a:lnTo>
                      <a:pt x="18326" y="97331"/>
                    </a:lnTo>
                  </a:path>
                </a:pathLst>
              </a:custGeom>
              <a:ln w="25400" cap="rnd">
                <a:solidFill>
                  <a:srgbClr val="FF6011"/>
                </a:solidFill>
                <a:prstDash val="solid"/>
                <a:miter/>
              </a:ln>
            </p:spPr>
            <p:txBody>
              <a:bodyPr rtlCol="0" anchor="ctr"/>
              <a:lstStyle/>
              <a:p>
                <a:endParaRPr lang="en-US" dirty="0"/>
              </a:p>
            </p:txBody>
          </p:sp>
          <p:sp>
            <p:nvSpPr>
              <p:cNvPr id="74" name="Freihandform: Form 133">
                <a:extLst>
                  <a:ext uri="{FF2B5EF4-FFF2-40B4-BE49-F238E27FC236}">
                    <a16:creationId xmlns:a16="http://schemas.microsoft.com/office/drawing/2014/main" id="{82DD2F85-3D00-4B85-957F-75E2B40E02A4}"/>
                  </a:ext>
                </a:extLst>
              </p:cNvPr>
              <p:cNvSpPr/>
              <p:nvPr/>
            </p:nvSpPr>
            <p:spPr bwMode="gray">
              <a:xfrm>
                <a:off x="18059997" y="3925377"/>
                <a:ext cx="236202" cy="32580"/>
              </a:xfrm>
              <a:custGeom>
                <a:avLst/>
                <a:gdLst>
                  <a:gd name="connsiteX0" fmla="*/ 18326 w 236201"/>
                  <a:gd name="connsiteY0" fmla="*/ 18326 h 32579"/>
                  <a:gd name="connsiteX1" fmla="*/ 225206 w 236201"/>
                  <a:gd name="connsiteY1" fmla="*/ 18326 h 32579"/>
                </a:gdLst>
                <a:ahLst/>
                <a:cxnLst>
                  <a:cxn ang="0">
                    <a:pos x="connsiteX0" y="connsiteY0"/>
                  </a:cxn>
                  <a:cxn ang="0">
                    <a:pos x="connsiteX1" y="connsiteY1"/>
                  </a:cxn>
                </a:cxnLst>
                <a:rect l="l" t="t" r="r" b="b"/>
                <a:pathLst>
                  <a:path w="236201" h="32579">
                    <a:moveTo>
                      <a:pt x="18326" y="18326"/>
                    </a:moveTo>
                    <a:lnTo>
                      <a:pt x="225206" y="18326"/>
                    </a:lnTo>
                  </a:path>
                </a:pathLst>
              </a:custGeom>
              <a:ln w="25400" cap="rnd">
                <a:solidFill>
                  <a:srgbClr val="FF6011"/>
                </a:solidFill>
                <a:prstDash val="solid"/>
                <a:miter/>
              </a:ln>
            </p:spPr>
            <p:txBody>
              <a:bodyPr rtlCol="0" anchor="ctr"/>
              <a:lstStyle/>
              <a:p>
                <a:endParaRPr lang="en-US" dirty="0"/>
              </a:p>
            </p:txBody>
          </p:sp>
          <p:sp>
            <p:nvSpPr>
              <p:cNvPr id="75" name="Freihandform: Form 134">
                <a:extLst>
                  <a:ext uri="{FF2B5EF4-FFF2-40B4-BE49-F238E27FC236}">
                    <a16:creationId xmlns:a16="http://schemas.microsoft.com/office/drawing/2014/main" id="{746EEE6F-9D78-41E5-8A55-D8C446C1ABA2}"/>
                  </a:ext>
                </a:extLst>
              </p:cNvPr>
              <p:cNvSpPr/>
              <p:nvPr/>
            </p:nvSpPr>
            <p:spPr bwMode="gray">
              <a:xfrm>
                <a:off x="18112939" y="4496334"/>
                <a:ext cx="130318" cy="130318"/>
              </a:xfrm>
              <a:custGeom>
                <a:avLst/>
                <a:gdLst>
                  <a:gd name="connsiteX0" fmla="*/ 119323 w 130318"/>
                  <a:gd name="connsiteY0" fmla="*/ 68824 h 130318"/>
                  <a:gd name="connsiteX1" fmla="*/ 68824 w 130318"/>
                  <a:gd name="connsiteY1" fmla="*/ 18326 h 130318"/>
                  <a:gd name="connsiteX2" fmla="*/ 18326 w 130318"/>
                  <a:gd name="connsiteY2" fmla="*/ 68824 h 130318"/>
                  <a:gd name="connsiteX3" fmla="*/ 68824 w 130318"/>
                  <a:gd name="connsiteY3" fmla="*/ 119323 h 130318"/>
                  <a:gd name="connsiteX4" fmla="*/ 119323 w 130318"/>
                  <a:gd name="connsiteY4" fmla="*/ 68824 h 130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18" h="130318">
                    <a:moveTo>
                      <a:pt x="119323" y="68824"/>
                    </a:moveTo>
                    <a:cubicBezTo>
                      <a:pt x="119323" y="41132"/>
                      <a:pt x="96517" y="18326"/>
                      <a:pt x="68824" y="18326"/>
                    </a:cubicBezTo>
                    <a:cubicBezTo>
                      <a:pt x="41132" y="18326"/>
                      <a:pt x="18326" y="41132"/>
                      <a:pt x="18326" y="68824"/>
                    </a:cubicBezTo>
                    <a:cubicBezTo>
                      <a:pt x="18326" y="96517"/>
                      <a:pt x="41132" y="119323"/>
                      <a:pt x="68824" y="119323"/>
                    </a:cubicBezTo>
                    <a:cubicBezTo>
                      <a:pt x="96517" y="119323"/>
                      <a:pt x="119323" y="96517"/>
                      <a:pt x="119323" y="68824"/>
                    </a:cubicBezTo>
                    <a:close/>
                  </a:path>
                </a:pathLst>
              </a:custGeom>
              <a:noFill/>
              <a:ln w="25400" cap="rnd">
                <a:solidFill>
                  <a:srgbClr val="FF6011"/>
                </a:solidFill>
                <a:prstDash val="solid"/>
                <a:miter/>
              </a:ln>
            </p:spPr>
            <p:txBody>
              <a:bodyPr rtlCol="0" anchor="ctr"/>
              <a:lstStyle/>
              <a:p>
                <a:endParaRPr lang="en-US" dirty="0"/>
              </a:p>
            </p:txBody>
          </p:sp>
          <p:sp>
            <p:nvSpPr>
              <p:cNvPr id="76" name="Freihandform: Form 135">
                <a:extLst>
                  <a:ext uri="{FF2B5EF4-FFF2-40B4-BE49-F238E27FC236}">
                    <a16:creationId xmlns:a16="http://schemas.microsoft.com/office/drawing/2014/main" id="{7349AC9F-0A10-4559-B754-605F4194E328}"/>
                  </a:ext>
                </a:extLst>
              </p:cNvPr>
              <p:cNvSpPr/>
              <p:nvPr/>
            </p:nvSpPr>
            <p:spPr bwMode="gray">
              <a:xfrm>
                <a:off x="18174025" y="4275607"/>
                <a:ext cx="8145" cy="8145"/>
              </a:xfrm>
              <a:custGeom>
                <a:avLst/>
                <a:gdLst>
                  <a:gd name="connsiteX0" fmla="*/ 8552 w 8144"/>
                  <a:gd name="connsiteY0" fmla="*/ 6109 h 8144"/>
                  <a:gd name="connsiteX1" fmla="*/ 7738 w 8144"/>
                  <a:gd name="connsiteY1" fmla="*/ 6109 h 8144"/>
                  <a:gd name="connsiteX2" fmla="*/ 6109 w 8144"/>
                  <a:gd name="connsiteY2" fmla="*/ 6109 h 8144"/>
                  <a:gd name="connsiteX3" fmla="*/ 6109 w 8144"/>
                  <a:gd name="connsiteY3" fmla="*/ 6109 h 8144"/>
                  <a:gd name="connsiteX4" fmla="*/ 8552 w 8144"/>
                  <a:gd name="connsiteY4" fmla="*/ 6109 h 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 h="8144">
                    <a:moveTo>
                      <a:pt x="8552" y="6109"/>
                    </a:moveTo>
                    <a:cubicBezTo>
                      <a:pt x="8552" y="6109"/>
                      <a:pt x="7738" y="6109"/>
                      <a:pt x="7738" y="6109"/>
                    </a:cubicBezTo>
                    <a:cubicBezTo>
                      <a:pt x="6923" y="6109"/>
                      <a:pt x="6923" y="6109"/>
                      <a:pt x="6109" y="6109"/>
                    </a:cubicBezTo>
                    <a:lnTo>
                      <a:pt x="6109" y="6109"/>
                    </a:lnTo>
                    <a:lnTo>
                      <a:pt x="8552" y="6109"/>
                    </a:lnTo>
                    <a:close/>
                  </a:path>
                </a:pathLst>
              </a:custGeom>
              <a:solidFill>
                <a:srgbClr val="37B4CF"/>
              </a:solidFill>
              <a:ln w="25400" cap="flat">
                <a:solidFill>
                  <a:srgbClr val="FF6011"/>
                </a:solidFill>
                <a:prstDash val="solid"/>
                <a:miter/>
              </a:ln>
            </p:spPr>
            <p:txBody>
              <a:bodyPr rtlCol="0" anchor="ctr"/>
              <a:lstStyle/>
              <a:p>
                <a:endParaRPr lang="en-US" dirty="0"/>
              </a:p>
            </p:txBody>
          </p:sp>
          <p:sp>
            <p:nvSpPr>
              <p:cNvPr id="77" name="Freihandform: Form 136">
                <a:extLst>
                  <a:ext uri="{FF2B5EF4-FFF2-40B4-BE49-F238E27FC236}">
                    <a16:creationId xmlns:a16="http://schemas.microsoft.com/office/drawing/2014/main" id="{E42B5783-647A-4A5B-BD7B-51D6211D314F}"/>
                  </a:ext>
                </a:extLst>
              </p:cNvPr>
              <p:cNvSpPr/>
              <p:nvPr/>
            </p:nvSpPr>
            <p:spPr bwMode="gray">
              <a:xfrm>
                <a:off x="17879995" y="4270720"/>
                <a:ext cx="602722" cy="594577"/>
              </a:xfrm>
              <a:custGeom>
                <a:avLst/>
                <a:gdLst>
                  <a:gd name="connsiteX0" fmla="*/ 18326 w 602722"/>
                  <a:gd name="connsiteY0" fmla="*/ 292809 h 594577"/>
                  <a:gd name="connsiteX1" fmla="*/ 18326 w 602722"/>
                  <a:gd name="connsiteY1" fmla="*/ 294438 h 594577"/>
                  <a:gd name="connsiteX2" fmla="*/ 301768 w 602722"/>
                  <a:gd name="connsiteY2" fmla="*/ 577880 h 594577"/>
                  <a:gd name="connsiteX3" fmla="*/ 471182 w 602722"/>
                  <a:gd name="connsiteY3" fmla="*/ 521680 h 594577"/>
                  <a:gd name="connsiteX4" fmla="*/ 492359 w 602722"/>
                  <a:gd name="connsiteY4" fmla="*/ 504576 h 594577"/>
                  <a:gd name="connsiteX5" fmla="*/ 502133 w 602722"/>
                  <a:gd name="connsiteY5" fmla="*/ 494802 h 594577"/>
                  <a:gd name="connsiteX6" fmla="*/ 551002 w 602722"/>
                  <a:gd name="connsiteY6" fmla="*/ 429643 h 594577"/>
                  <a:gd name="connsiteX7" fmla="*/ 557518 w 602722"/>
                  <a:gd name="connsiteY7" fmla="*/ 417426 h 594577"/>
                  <a:gd name="connsiteX8" fmla="*/ 585211 w 602722"/>
                  <a:gd name="connsiteY8" fmla="*/ 294438 h 594577"/>
                  <a:gd name="connsiteX9" fmla="*/ 368556 w 602722"/>
                  <a:gd name="connsiteY9" fmla="*/ 18326 h 594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2722" h="594577">
                    <a:moveTo>
                      <a:pt x="18326" y="292809"/>
                    </a:moveTo>
                    <a:cubicBezTo>
                      <a:pt x="18326" y="293623"/>
                      <a:pt x="18326" y="293623"/>
                      <a:pt x="18326" y="294438"/>
                    </a:cubicBezTo>
                    <a:cubicBezTo>
                      <a:pt x="18326" y="450820"/>
                      <a:pt x="145386" y="577880"/>
                      <a:pt x="301768" y="577880"/>
                    </a:cubicBezTo>
                    <a:cubicBezTo>
                      <a:pt x="365298" y="577880"/>
                      <a:pt x="423942" y="556703"/>
                      <a:pt x="471182" y="521680"/>
                    </a:cubicBezTo>
                    <a:cubicBezTo>
                      <a:pt x="478512" y="515979"/>
                      <a:pt x="485843" y="510278"/>
                      <a:pt x="492359" y="504576"/>
                    </a:cubicBezTo>
                    <a:cubicBezTo>
                      <a:pt x="495617" y="501318"/>
                      <a:pt x="498875" y="498060"/>
                      <a:pt x="502133" y="494802"/>
                    </a:cubicBezTo>
                    <a:cubicBezTo>
                      <a:pt x="521680" y="475254"/>
                      <a:pt x="537970" y="453263"/>
                      <a:pt x="551002" y="429643"/>
                    </a:cubicBezTo>
                    <a:cubicBezTo>
                      <a:pt x="553445" y="425571"/>
                      <a:pt x="555074" y="421498"/>
                      <a:pt x="557518" y="417426"/>
                    </a:cubicBezTo>
                    <a:cubicBezTo>
                      <a:pt x="575437" y="379959"/>
                      <a:pt x="585211" y="338420"/>
                      <a:pt x="585211" y="294438"/>
                    </a:cubicBezTo>
                    <a:cubicBezTo>
                      <a:pt x="585211" y="160862"/>
                      <a:pt x="492359" y="48462"/>
                      <a:pt x="368556" y="18326"/>
                    </a:cubicBezTo>
                  </a:path>
                </a:pathLst>
              </a:custGeom>
              <a:noFill/>
              <a:ln w="25400" cap="rnd">
                <a:solidFill>
                  <a:srgbClr val="FF6011"/>
                </a:solidFill>
                <a:prstDash val="solid"/>
                <a:miter/>
              </a:ln>
            </p:spPr>
            <p:txBody>
              <a:bodyPr rtlCol="0" anchor="ctr"/>
              <a:lstStyle/>
              <a:p>
                <a:endParaRPr lang="en-US" dirty="0"/>
              </a:p>
            </p:txBody>
          </p:sp>
          <p:sp>
            <p:nvSpPr>
              <p:cNvPr id="78" name="Freihandform: Form 137">
                <a:extLst>
                  <a:ext uri="{FF2B5EF4-FFF2-40B4-BE49-F238E27FC236}">
                    <a16:creationId xmlns:a16="http://schemas.microsoft.com/office/drawing/2014/main" id="{715256C6-F8EE-4F7C-9CD4-0AC372114262}"/>
                  </a:ext>
                </a:extLst>
              </p:cNvPr>
              <p:cNvSpPr/>
              <p:nvPr/>
            </p:nvSpPr>
            <p:spPr bwMode="gray">
              <a:xfrm>
                <a:off x="18161808" y="4263390"/>
                <a:ext cx="32580" cy="268781"/>
              </a:xfrm>
              <a:custGeom>
                <a:avLst/>
                <a:gdLst>
                  <a:gd name="connsiteX0" fmla="*/ 19955 w 32579"/>
                  <a:gd name="connsiteY0" fmla="*/ 251270 h 268781"/>
                  <a:gd name="connsiteX1" fmla="*/ 18326 w 32579"/>
                  <a:gd name="connsiteY1" fmla="*/ 18326 h 268781"/>
                </a:gdLst>
                <a:ahLst/>
                <a:cxnLst>
                  <a:cxn ang="0">
                    <a:pos x="connsiteX0" y="connsiteY0"/>
                  </a:cxn>
                  <a:cxn ang="0">
                    <a:pos x="connsiteX1" y="connsiteY1"/>
                  </a:cxn>
                </a:cxnLst>
                <a:rect l="l" t="t" r="r" b="b"/>
                <a:pathLst>
                  <a:path w="32579" h="268781">
                    <a:moveTo>
                      <a:pt x="19955" y="251270"/>
                    </a:moveTo>
                    <a:lnTo>
                      <a:pt x="18326" y="18326"/>
                    </a:lnTo>
                  </a:path>
                </a:pathLst>
              </a:custGeom>
              <a:ln w="25400" cap="rnd">
                <a:solidFill>
                  <a:srgbClr val="FF6011"/>
                </a:solidFill>
                <a:prstDash val="solid"/>
                <a:miter/>
              </a:ln>
            </p:spPr>
            <p:txBody>
              <a:bodyPr rtlCol="0" anchor="ctr"/>
              <a:lstStyle/>
              <a:p>
                <a:endParaRPr lang="en-US" dirty="0"/>
              </a:p>
            </p:txBody>
          </p:sp>
        </p:grpSp>
        <p:sp>
          <p:nvSpPr>
            <p:cNvPr id="63" name="Rechteck 174">
              <a:extLst>
                <a:ext uri="{FF2B5EF4-FFF2-40B4-BE49-F238E27FC236}">
                  <a16:creationId xmlns:a16="http://schemas.microsoft.com/office/drawing/2014/main" id="{6B317EBB-9DE8-4836-B5F4-B51F8307CD16}"/>
                </a:ext>
              </a:extLst>
            </p:cNvPr>
            <p:cNvSpPr/>
            <p:nvPr/>
          </p:nvSpPr>
          <p:spPr bwMode="gray">
            <a:xfrm>
              <a:off x="4450372" y="2959927"/>
              <a:ext cx="1080000"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spcCol="0" rtlCol="0" anchor="ctr" anchorCtr="0"/>
            <a:lstStyle/>
            <a:p>
              <a:r>
                <a:rPr lang="en-US" sz="2400" dirty="0">
                  <a:solidFill>
                    <a:srgbClr val="FF6011"/>
                  </a:solidFill>
                  <a:latin typeface="Bebas Neue" panose="020B0506020202020201" pitchFamily="34" charset="0"/>
                </a:rPr>
                <a:t>10%</a:t>
              </a:r>
            </a:p>
            <a:p>
              <a:r>
                <a:rPr lang="en-US" sz="1400" dirty="0">
                  <a:solidFill>
                    <a:srgbClr val="FF6011"/>
                  </a:solidFill>
                </a:rPr>
                <a:t>Completed</a:t>
              </a:r>
            </a:p>
          </p:txBody>
        </p:sp>
      </p:grpSp>
    </p:spTree>
    <p:extLst>
      <p:ext uri="{BB962C8B-B14F-4D97-AF65-F5344CB8AC3E}">
        <p14:creationId xmlns:p14="http://schemas.microsoft.com/office/powerpoint/2010/main" val="1361474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E677F8-F179-5C42-91CD-FEF304E1220A}"/>
              </a:ext>
            </a:extLst>
          </p:cNvPr>
          <p:cNvSpPr>
            <a:spLocks noGrp="1"/>
          </p:cNvSpPr>
          <p:nvPr>
            <p:ph type="title"/>
          </p:nvPr>
        </p:nvSpPr>
        <p:spPr>
          <a:xfrm>
            <a:off x="265602" y="66923"/>
            <a:ext cx="10515600" cy="1325563"/>
          </a:xfrm>
        </p:spPr>
        <p:txBody>
          <a:bodyPr/>
          <a:lstStyle/>
          <a:p>
            <a:r>
              <a:rPr lang="en-US" sz="3600" dirty="0">
                <a:latin typeface="Arial" panose="020B0604020202020204" pitchFamily="34" charset="0"/>
                <a:cs typeface="Arial" panose="020B0604020202020204" pitchFamily="34" charset="0"/>
              </a:rPr>
              <a:t>Overview</a:t>
            </a:r>
            <a:br>
              <a:rPr lang="en-US"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Projects (1/2)</a:t>
            </a:r>
            <a:endParaRPr lang="ru-AZ" dirty="0">
              <a:latin typeface="Arial" panose="020B0604020202020204" pitchFamily="34" charset="0"/>
              <a:cs typeface="Arial" panose="020B0604020202020204" pitchFamily="34" charset="0"/>
            </a:endParaRPr>
          </a:p>
        </p:txBody>
      </p:sp>
      <p:sp>
        <p:nvSpPr>
          <p:cNvPr id="112" name="TextBox 111">
            <a:extLst>
              <a:ext uri="{FF2B5EF4-FFF2-40B4-BE49-F238E27FC236}">
                <a16:creationId xmlns:a16="http://schemas.microsoft.com/office/drawing/2014/main" id="{31FADEBC-AAD4-3C4C-86C8-03840F22BA9F}"/>
              </a:ext>
            </a:extLst>
          </p:cNvPr>
          <p:cNvSpPr txBox="1">
            <a:spLocks/>
          </p:cNvSpPr>
          <p:nvPr/>
        </p:nvSpPr>
        <p:spPr>
          <a:xfrm>
            <a:off x="368345" y="1301046"/>
            <a:ext cx="841248" cy="182880"/>
          </a:xfrm>
          <a:prstGeom prst="rect">
            <a:avLst/>
          </a:prstGeom>
        </p:spPr>
        <p:txBody>
          <a:bodyPr vert="horz"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rPr>
              <a:t>Project</a:t>
            </a:r>
          </a:p>
        </p:txBody>
      </p:sp>
      <p:cxnSp>
        <p:nvCxnSpPr>
          <p:cNvPr id="113" name="Straight Connector 300">
            <a:extLst>
              <a:ext uri="{FF2B5EF4-FFF2-40B4-BE49-F238E27FC236}">
                <a16:creationId xmlns:a16="http://schemas.microsoft.com/office/drawing/2014/main" id="{C0BFA5D1-26BE-5548-B9CC-2BB1B1111D85}"/>
              </a:ext>
            </a:extLst>
          </p:cNvPr>
          <p:cNvCxnSpPr>
            <a:cxnSpLocks/>
          </p:cNvCxnSpPr>
          <p:nvPr>
            <p:custDataLst>
              <p:tags r:id="rId1"/>
            </p:custDataLst>
          </p:nvPr>
        </p:nvCxnSpPr>
        <p:spPr bwMode="gray">
          <a:xfrm>
            <a:off x="3183038" y="1487584"/>
            <a:ext cx="1693775" cy="1520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2320FA4F-E3A5-7644-A13D-95CB7E41CCDF}"/>
              </a:ext>
            </a:extLst>
          </p:cNvPr>
          <p:cNvSpPr txBox="1">
            <a:spLocks/>
          </p:cNvSpPr>
          <p:nvPr/>
        </p:nvSpPr>
        <p:spPr>
          <a:xfrm>
            <a:off x="3183038" y="1290780"/>
            <a:ext cx="852119" cy="182880"/>
          </a:xfrm>
          <a:prstGeom prst="rect">
            <a:avLst/>
          </a:prstGeom>
        </p:spPr>
        <p:txBody>
          <a:bodyPr vert="horz" wrap="none"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rPr>
              <a:t>Project Sponsor </a:t>
            </a:r>
          </a:p>
        </p:txBody>
      </p:sp>
      <p:cxnSp>
        <p:nvCxnSpPr>
          <p:cNvPr id="115" name="Straight Connector 303">
            <a:extLst>
              <a:ext uri="{FF2B5EF4-FFF2-40B4-BE49-F238E27FC236}">
                <a16:creationId xmlns:a16="http://schemas.microsoft.com/office/drawing/2014/main" id="{56B1E190-1B42-FD4F-B0B5-43D7D025BFBF}"/>
              </a:ext>
            </a:extLst>
          </p:cNvPr>
          <p:cNvCxnSpPr>
            <a:cxnSpLocks/>
          </p:cNvCxnSpPr>
          <p:nvPr>
            <p:custDataLst>
              <p:tags r:id="rId2"/>
            </p:custDataLst>
          </p:nvPr>
        </p:nvCxnSpPr>
        <p:spPr bwMode="gray">
          <a:xfrm>
            <a:off x="6585006" y="1498562"/>
            <a:ext cx="57762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74092AA0-1733-7549-B696-89FBAB1BE8D5}"/>
              </a:ext>
            </a:extLst>
          </p:cNvPr>
          <p:cNvSpPr txBox="1">
            <a:spLocks/>
          </p:cNvSpPr>
          <p:nvPr/>
        </p:nvSpPr>
        <p:spPr>
          <a:xfrm>
            <a:off x="6585008" y="1289471"/>
            <a:ext cx="657165" cy="205968"/>
          </a:xfrm>
          <a:prstGeom prst="rect">
            <a:avLst/>
          </a:prstGeom>
          <a:ln>
            <a:noFill/>
          </a:ln>
        </p:spPr>
        <p:txBody>
          <a:bodyPr vert="horz" wrap="none"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rPr>
              <a:t>Started</a:t>
            </a:r>
          </a:p>
        </p:txBody>
      </p:sp>
      <p:sp>
        <p:nvSpPr>
          <p:cNvPr id="117" name="TextBox 116">
            <a:extLst>
              <a:ext uri="{FF2B5EF4-FFF2-40B4-BE49-F238E27FC236}">
                <a16:creationId xmlns:a16="http://schemas.microsoft.com/office/drawing/2014/main" id="{DA2DC37C-CA8C-2545-B31A-54CAFEC87532}"/>
              </a:ext>
            </a:extLst>
          </p:cNvPr>
          <p:cNvSpPr txBox="1">
            <a:spLocks/>
          </p:cNvSpPr>
          <p:nvPr/>
        </p:nvSpPr>
        <p:spPr>
          <a:xfrm>
            <a:off x="7327484" y="1205941"/>
            <a:ext cx="511421" cy="277987"/>
          </a:xfrm>
          <a:prstGeom prst="rect">
            <a:avLst/>
          </a:prstGeom>
        </p:spPr>
        <p:txBody>
          <a:bodyPr vert="horz" wrap="none"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rPr>
              <a:t>Estimated</a:t>
            </a:r>
          </a:p>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rPr>
              <a:t>Duration</a:t>
            </a:r>
          </a:p>
        </p:txBody>
      </p:sp>
      <p:cxnSp>
        <p:nvCxnSpPr>
          <p:cNvPr id="118" name="Straight Connector 307">
            <a:extLst>
              <a:ext uri="{FF2B5EF4-FFF2-40B4-BE49-F238E27FC236}">
                <a16:creationId xmlns:a16="http://schemas.microsoft.com/office/drawing/2014/main" id="{D55AC3A7-FABB-384A-A3C0-BBD20C249E66}"/>
              </a:ext>
            </a:extLst>
          </p:cNvPr>
          <p:cNvCxnSpPr>
            <a:cxnSpLocks/>
          </p:cNvCxnSpPr>
          <p:nvPr>
            <p:custDataLst>
              <p:tags r:id="rId3"/>
            </p:custDataLst>
          </p:nvPr>
        </p:nvCxnSpPr>
        <p:spPr bwMode="gray">
          <a:xfrm>
            <a:off x="7327484" y="1498562"/>
            <a:ext cx="51142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B2289DC1-4D1C-0C4D-A4B2-A79A7154E833}"/>
              </a:ext>
            </a:extLst>
          </p:cNvPr>
          <p:cNvSpPr txBox="1">
            <a:spLocks/>
          </p:cNvSpPr>
          <p:nvPr/>
        </p:nvSpPr>
        <p:spPr>
          <a:xfrm>
            <a:off x="2438400" y="1301046"/>
            <a:ext cx="3657600" cy="182880"/>
          </a:xfrm>
          <a:prstGeom prst="rect">
            <a:avLst/>
          </a:prstGeom>
        </p:spPr>
        <p:txBody>
          <a:bodyPr vert="horz" wrap="none"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endPar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endParaRPr>
          </a:p>
        </p:txBody>
      </p:sp>
      <p:cxnSp>
        <p:nvCxnSpPr>
          <p:cNvPr id="120" name="Straight Connector 98">
            <a:extLst>
              <a:ext uri="{FF2B5EF4-FFF2-40B4-BE49-F238E27FC236}">
                <a16:creationId xmlns:a16="http://schemas.microsoft.com/office/drawing/2014/main" id="{34429665-A6E4-1441-A335-1F49B4366FB9}"/>
              </a:ext>
            </a:extLst>
          </p:cNvPr>
          <p:cNvCxnSpPr>
            <a:cxnSpLocks/>
          </p:cNvCxnSpPr>
          <p:nvPr>
            <p:custDataLst>
              <p:tags r:id="rId4"/>
            </p:custDataLst>
          </p:nvPr>
        </p:nvCxnSpPr>
        <p:spPr bwMode="gray">
          <a:xfrm>
            <a:off x="357060" y="1498562"/>
            <a:ext cx="268708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99">
            <a:extLst>
              <a:ext uri="{FF2B5EF4-FFF2-40B4-BE49-F238E27FC236}">
                <a16:creationId xmlns:a16="http://schemas.microsoft.com/office/drawing/2014/main" id="{DCED96B7-EF49-F04F-BCF1-B061304F5BC4}"/>
              </a:ext>
            </a:extLst>
          </p:cNvPr>
          <p:cNvCxnSpPr>
            <a:cxnSpLocks/>
          </p:cNvCxnSpPr>
          <p:nvPr>
            <p:custDataLst>
              <p:tags r:id="rId5"/>
            </p:custDataLst>
          </p:nvPr>
        </p:nvCxnSpPr>
        <p:spPr bwMode="gray">
          <a:xfrm>
            <a:off x="4992313" y="1496068"/>
            <a:ext cx="1464718"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2ED7C0DB-A0F7-1F4F-9B17-1CA208E4EE0A}"/>
              </a:ext>
            </a:extLst>
          </p:cNvPr>
          <p:cNvSpPr txBox="1">
            <a:spLocks/>
          </p:cNvSpPr>
          <p:nvPr/>
        </p:nvSpPr>
        <p:spPr>
          <a:xfrm>
            <a:off x="8013087" y="1165622"/>
            <a:ext cx="511421" cy="317737"/>
          </a:xfrm>
          <a:prstGeom prst="rect">
            <a:avLst/>
          </a:prstGeom>
        </p:spPr>
        <p:txBody>
          <a:bodyPr vert="horz" wrap="none"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rPr>
              <a:t>Status</a:t>
            </a:r>
          </a:p>
        </p:txBody>
      </p:sp>
      <p:cxnSp>
        <p:nvCxnSpPr>
          <p:cNvPr id="123" name="Straight Connector 149">
            <a:extLst>
              <a:ext uri="{FF2B5EF4-FFF2-40B4-BE49-F238E27FC236}">
                <a16:creationId xmlns:a16="http://schemas.microsoft.com/office/drawing/2014/main" id="{0A0AB1C1-2EA2-444B-9F75-7106D45C0453}"/>
              </a:ext>
            </a:extLst>
          </p:cNvPr>
          <p:cNvCxnSpPr>
            <a:cxnSpLocks/>
          </p:cNvCxnSpPr>
          <p:nvPr>
            <p:custDataLst>
              <p:tags r:id="rId6"/>
            </p:custDataLst>
          </p:nvPr>
        </p:nvCxnSpPr>
        <p:spPr bwMode="gray">
          <a:xfrm>
            <a:off x="8013087" y="1497993"/>
            <a:ext cx="51142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259D84D6-4ACF-6440-8907-CCDB8B1B6454}"/>
              </a:ext>
            </a:extLst>
          </p:cNvPr>
          <p:cNvSpPr txBox="1">
            <a:spLocks/>
          </p:cNvSpPr>
          <p:nvPr/>
        </p:nvSpPr>
        <p:spPr>
          <a:xfrm>
            <a:off x="4992313" y="1304936"/>
            <a:ext cx="1451167" cy="182881"/>
          </a:xfrm>
          <a:prstGeom prst="rect">
            <a:avLst/>
          </a:prstGeom>
        </p:spPr>
        <p:txBody>
          <a:bodyPr vert="horz"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rPr>
              <a:t>Project Manager</a:t>
            </a:r>
          </a:p>
        </p:txBody>
      </p:sp>
      <p:cxnSp>
        <p:nvCxnSpPr>
          <p:cNvPr id="125" name="Straight Connector 99">
            <a:extLst>
              <a:ext uri="{FF2B5EF4-FFF2-40B4-BE49-F238E27FC236}">
                <a16:creationId xmlns:a16="http://schemas.microsoft.com/office/drawing/2014/main" id="{AA9C021B-0654-9A45-B1A4-3A223A7EA8E3}"/>
              </a:ext>
            </a:extLst>
          </p:cNvPr>
          <p:cNvCxnSpPr>
            <a:cxnSpLocks/>
          </p:cNvCxnSpPr>
          <p:nvPr>
            <p:custDataLst>
              <p:tags r:id="rId7"/>
            </p:custDataLst>
          </p:nvPr>
        </p:nvCxnSpPr>
        <p:spPr bwMode="gray">
          <a:xfrm>
            <a:off x="8655063" y="1490462"/>
            <a:ext cx="319167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68BB6BA7-76DE-AD45-B2E0-8472E04AA795}"/>
              </a:ext>
            </a:extLst>
          </p:cNvPr>
          <p:cNvSpPr txBox="1">
            <a:spLocks/>
          </p:cNvSpPr>
          <p:nvPr/>
        </p:nvSpPr>
        <p:spPr>
          <a:xfrm>
            <a:off x="8655063" y="1280804"/>
            <a:ext cx="841248" cy="182880"/>
          </a:xfrm>
          <a:prstGeom prst="rect">
            <a:avLst/>
          </a:prstGeom>
        </p:spPr>
        <p:txBody>
          <a:bodyPr vert="horz"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rPr>
              <a:t>Comments</a:t>
            </a:r>
          </a:p>
        </p:txBody>
      </p:sp>
      <p:cxnSp>
        <p:nvCxnSpPr>
          <p:cNvPr id="131" name="Straight Connector 297">
            <a:extLst>
              <a:ext uri="{FF2B5EF4-FFF2-40B4-BE49-F238E27FC236}">
                <a16:creationId xmlns:a16="http://schemas.microsoft.com/office/drawing/2014/main" id="{41B2C1B3-270B-C64C-972B-652436C27D0C}"/>
              </a:ext>
            </a:extLst>
          </p:cNvPr>
          <p:cNvCxnSpPr>
            <a:cxnSpLocks/>
          </p:cNvCxnSpPr>
          <p:nvPr/>
        </p:nvCxnSpPr>
        <p:spPr>
          <a:xfrm>
            <a:off x="357060" y="2025750"/>
            <a:ext cx="11489680" cy="0"/>
          </a:xfrm>
          <a:prstGeom prst="line">
            <a:avLst/>
          </a:prstGeom>
          <a:noFill/>
          <a:ln w="9525" cap="flat" cmpd="sng" algn="ctr">
            <a:solidFill>
              <a:srgbClr val="808080"/>
            </a:solidFill>
            <a:prstDash val="sysDot"/>
          </a:ln>
          <a:effectLst/>
        </p:spPr>
      </p:cxnSp>
      <p:cxnSp>
        <p:nvCxnSpPr>
          <p:cNvPr id="133" name="Straight Connector 297">
            <a:extLst>
              <a:ext uri="{FF2B5EF4-FFF2-40B4-BE49-F238E27FC236}">
                <a16:creationId xmlns:a16="http://schemas.microsoft.com/office/drawing/2014/main" id="{F2442CEC-A02E-704F-8285-1C1DF87C3EA0}"/>
              </a:ext>
            </a:extLst>
          </p:cNvPr>
          <p:cNvCxnSpPr>
            <a:cxnSpLocks/>
          </p:cNvCxnSpPr>
          <p:nvPr/>
        </p:nvCxnSpPr>
        <p:spPr>
          <a:xfrm>
            <a:off x="351160" y="2562464"/>
            <a:ext cx="11489680" cy="0"/>
          </a:xfrm>
          <a:prstGeom prst="line">
            <a:avLst/>
          </a:prstGeom>
          <a:noFill/>
          <a:ln w="9525" cap="flat" cmpd="sng" algn="ctr">
            <a:solidFill>
              <a:srgbClr val="808080"/>
            </a:solidFill>
            <a:prstDash val="sysDot"/>
          </a:ln>
          <a:effectLst/>
        </p:spPr>
      </p:cxnSp>
      <p:cxnSp>
        <p:nvCxnSpPr>
          <p:cNvPr id="134" name="Straight Connector 297">
            <a:extLst>
              <a:ext uri="{FF2B5EF4-FFF2-40B4-BE49-F238E27FC236}">
                <a16:creationId xmlns:a16="http://schemas.microsoft.com/office/drawing/2014/main" id="{414E09A7-8C94-494F-9450-EC4360C87E59}"/>
              </a:ext>
            </a:extLst>
          </p:cNvPr>
          <p:cNvCxnSpPr>
            <a:cxnSpLocks/>
          </p:cNvCxnSpPr>
          <p:nvPr/>
        </p:nvCxnSpPr>
        <p:spPr>
          <a:xfrm>
            <a:off x="351160" y="3178690"/>
            <a:ext cx="11489680" cy="0"/>
          </a:xfrm>
          <a:prstGeom prst="line">
            <a:avLst/>
          </a:prstGeom>
          <a:noFill/>
          <a:ln w="9525" cap="flat" cmpd="sng" algn="ctr">
            <a:solidFill>
              <a:srgbClr val="808080"/>
            </a:solidFill>
            <a:prstDash val="sysDot"/>
          </a:ln>
          <a:effectLst/>
        </p:spPr>
      </p:cxnSp>
      <p:cxnSp>
        <p:nvCxnSpPr>
          <p:cNvPr id="135" name="Straight Connector 297">
            <a:extLst>
              <a:ext uri="{FF2B5EF4-FFF2-40B4-BE49-F238E27FC236}">
                <a16:creationId xmlns:a16="http://schemas.microsoft.com/office/drawing/2014/main" id="{DC948F62-FE2B-FA4E-AE07-ED4C2A7103FF}"/>
              </a:ext>
            </a:extLst>
          </p:cNvPr>
          <p:cNvCxnSpPr>
            <a:cxnSpLocks/>
          </p:cNvCxnSpPr>
          <p:nvPr/>
        </p:nvCxnSpPr>
        <p:spPr>
          <a:xfrm>
            <a:off x="368345" y="3788290"/>
            <a:ext cx="11489680" cy="0"/>
          </a:xfrm>
          <a:prstGeom prst="line">
            <a:avLst/>
          </a:prstGeom>
          <a:noFill/>
          <a:ln w="9525" cap="flat" cmpd="sng" algn="ctr">
            <a:solidFill>
              <a:srgbClr val="808080"/>
            </a:solidFill>
            <a:prstDash val="sysDot"/>
          </a:ln>
          <a:effectLst/>
        </p:spPr>
      </p:cxnSp>
      <p:cxnSp>
        <p:nvCxnSpPr>
          <p:cNvPr id="136" name="Straight Connector 297">
            <a:extLst>
              <a:ext uri="{FF2B5EF4-FFF2-40B4-BE49-F238E27FC236}">
                <a16:creationId xmlns:a16="http://schemas.microsoft.com/office/drawing/2014/main" id="{7E2A64D8-EB45-4241-8DB2-D793D895A405}"/>
              </a:ext>
            </a:extLst>
          </p:cNvPr>
          <p:cNvCxnSpPr>
            <a:cxnSpLocks/>
          </p:cNvCxnSpPr>
          <p:nvPr/>
        </p:nvCxnSpPr>
        <p:spPr>
          <a:xfrm>
            <a:off x="388467" y="4371385"/>
            <a:ext cx="11489680" cy="0"/>
          </a:xfrm>
          <a:prstGeom prst="line">
            <a:avLst/>
          </a:prstGeom>
          <a:noFill/>
          <a:ln w="9525" cap="flat" cmpd="sng" algn="ctr">
            <a:solidFill>
              <a:srgbClr val="808080"/>
            </a:solidFill>
            <a:prstDash val="sysDot"/>
          </a:ln>
          <a:effectLst/>
        </p:spPr>
      </p:cxnSp>
      <p:cxnSp>
        <p:nvCxnSpPr>
          <p:cNvPr id="137" name="Straight Connector 297">
            <a:extLst>
              <a:ext uri="{FF2B5EF4-FFF2-40B4-BE49-F238E27FC236}">
                <a16:creationId xmlns:a16="http://schemas.microsoft.com/office/drawing/2014/main" id="{D61E2D48-4124-3744-A292-44036336F06B}"/>
              </a:ext>
            </a:extLst>
          </p:cNvPr>
          <p:cNvCxnSpPr>
            <a:cxnSpLocks/>
          </p:cNvCxnSpPr>
          <p:nvPr/>
        </p:nvCxnSpPr>
        <p:spPr>
          <a:xfrm>
            <a:off x="368345" y="4980985"/>
            <a:ext cx="11489680" cy="0"/>
          </a:xfrm>
          <a:prstGeom prst="line">
            <a:avLst/>
          </a:prstGeom>
          <a:noFill/>
          <a:ln w="9525" cap="flat" cmpd="sng" algn="ctr">
            <a:solidFill>
              <a:srgbClr val="808080"/>
            </a:solidFill>
            <a:prstDash val="sysDot"/>
          </a:ln>
          <a:effectLst/>
        </p:spPr>
      </p:cxnSp>
      <p:cxnSp>
        <p:nvCxnSpPr>
          <p:cNvPr id="138" name="Straight Connector 297">
            <a:extLst>
              <a:ext uri="{FF2B5EF4-FFF2-40B4-BE49-F238E27FC236}">
                <a16:creationId xmlns:a16="http://schemas.microsoft.com/office/drawing/2014/main" id="{002FD416-2DB7-954B-AFFA-3275FBD28F08}"/>
              </a:ext>
            </a:extLst>
          </p:cNvPr>
          <p:cNvCxnSpPr>
            <a:cxnSpLocks/>
          </p:cNvCxnSpPr>
          <p:nvPr/>
        </p:nvCxnSpPr>
        <p:spPr>
          <a:xfrm>
            <a:off x="351160" y="5590585"/>
            <a:ext cx="11489680" cy="0"/>
          </a:xfrm>
          <a:prstGeom prst="line">
            <a:avLst/>
          </a:prstGeom>
          <a:noFill/>
          <a:ln w="9525" cap="flat" cmpd="sng" algn="ctr">
            <a:solidFill>
              <a:srgbClr val="808080"/>
            </a:solidFill>
            <a:prstDash val="sysDot"/>
          </a:ln>
          <a:effectLst/>
        </p:spPr>
      </p:cxnSp>
      <p:cxnSp>
        <p:nvCxnSpPr>
          <p:cNvPr id="139" name="Straight Connector 297">
            <a:extLst>
              <a:ext uri="{FF2B5EF4-FFF2-40B4-BE49-F238E27FC236}">
                <a16:creationId xmlns:a16="http://schemas.microsoft.com/office/drawing/2014/main" id="{5A8A02A8-1D0B-004D-B73F-884063B0C947}"/>
              </a:ext>
            </a:extLst>
          </p:cNvPr>
          <p:cNvCxnSpPr>
            <a:cxnSpLocks/>
          </p:cNvCxnSpPr>
          <p:nvPr/>
        </p:nvCxnSpPr>
        <p:spPr>
          <a:xfrm>
            <a:off x="351160" y="6200185"/>
            <a:ext cx="11489680" cy="0"/>
          </a:xfrm>
          <a:prstGeom prst="line">
            <a:avLst/>
          </a:prstGeom>
          <a:noFill/>
          <a:ln w="9525" cap="flat" cmpd="sng" algn="ctr">
            <a:solidFill>
              <a:srgbClr val="808080"/>
            </a:solidFill>
            <a:prstDash val="sysDot"/>
          </a:ln>
          <a:effectLst/>
        </p:spPr>
      </p:cxnSp>
      <p:pic>
        <p:nvPicPr>
          <p:cNvPr id="170" name="CustomIcon">
            <a:extLst>
              <a:ext uri="{FF2B5EF4-FFF2-40B4-BE49-F238E27FC236}">
                <a16:creationId xmlns:a16="http://schemas.microsoft.com/office/drawing/2014/main" id="{A2CCD88F-3E2D-E349-B8B6-61FFBD9BFD3F}"/>
              </a:ext>
            </a:extLst>
          </p:cNvPr>
          <p:cNvPicPr>
            <a:picLocks/>
          </p:cNvPicPr>
          <p:nvPr>
            <p:custDataLst>
              <p:tags r:id="rId8"/>
            </p:custDataLst>
          </p:nvPr>
        </p:nvPicPr>
        <p:blipFill>
          <a:blip r:embed="rId24" cstate="print">
            <a:extLst>
              <a:ext uri="{28A0092B-C50C-407E-A947-70E740481C1C}">
                <a14:useLocalDpi xmlns:a14="http://schemas.microsoft.com/office/drawing/2010/main"/>
              </a:ext>
              <a:ext uri="{96DAC541-7B7A-43D3-8B79-37D633B846F1}">
                <asvg:svgBlip xmlns:asvg="http://schemas.microsoft.com/office/drawing/2016/SVG/main" r:embed="rId25"/>
              </a:ext>
            </a:extLst>
          </a:blip>
          <a:stretch>
            <a:fillRect/>
          </a:stretch>
        </p:blipFill>
        <p:spPr>
          <a:xfrm flipH="1">
            <a:off x="9351704" y="200380"/>
            <a:ext cx="219819" cy="219818"/>
          </a:xfrm>
          <a:prstGeom prst="rect">
            <a:avLst/>
          </a:prstGeom>
        </p:spPr>
      </p:pic>
      <p:sp>
        <p:nvSpPr>
          <p:cNvPr id="171" name="TextBox 170">
            <a:extLst>
              <a:ext uri="{FF2B5EF4-FFF2-40B4-BE49-F238E27FC236}">
                <a16:creationId xmlns:a16="http://schemas.microsoft.com/office/drawing/2014/main" id="{82F914A3-61E5-E84F-8FE9-F833EE61F8D1}"/>
              </a:ext>
            </a:extLst>
          </p:cNvPr>
          <p:cNvSpPr txBox="1">
            <a:spLocks/>
          </p:cNvSpPr>
          <p:nvPr/>
        </p:nvSpPr>
        <p:spPr>
          <a:xfrm>
            <a:off x="9618127" y="255334"/>
            <a:ext cx="688125" cy="109908"/>
          </a:xfrm>
          <a:prstGeom prst="rect">
            <a:avLst/>
          </a:prstGeom>
        </p:spPr>
        <p:txBody>
          <a:bodyPr vert="horz" wrap="squar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Started/Ongoing</a:t>
            </a:r>
          </a:p>
        </p:txBody>
      </p:sp>
      <p:sp>
        <p:nvSpPr>
          <p:cNvPr id="172" name="TextBox 171">
            <a:extLst>
              <a:ext uri="{FF2B5EF4-FFF2-40B4-BE49-F238E27FC236}">
                <a16:creationId xmlns:a16="http://schemas.microsoft.com/office/drawing/2014/main" id="{C9A3B174-D6A2-E34A-87ED-00DB4C0FD273}"/>
              </a:ext>
            </a:extLst>
          </p:cNvPr>
          <p:cNvSpPr txBox="1">
            <a:spLocks/>
          </p:cNvSpPr>
          <p:nvPr/>
        </p:nvSpPr>
        <p:spPr>
          <a:xfrm>
            <a:off x="9618127" y="576951"/>
            <a:ext cx="688125" cy="109908"/>
          </a:xfrm>
          <a:prstGeom prst="rect">
            <a:avLst/>
          </a:prstGeom>
        </p:spPr>
        <p:txBody>
          <a:bodyPr vert="horz" wrap="non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Completed</a:t>
            </a:r>
          </a:p>
        </p:txBody>
      </p:sp>
      <p:sp>
        <p:nvSpPr>
          <p:cNvPr id="173" name="Tick2 6">
            <a:extLst>
              <a:ext uri="{FF2B5EF4-FFF2-40B4-BE49-F238E27FC236}">
                <a16:creationId xmlns:a16="http://schemas.microsoft.com/office/drawing/2014/main" id="{C1648B56-249A-C048-8CB4-92DADB6C5EEB}"/>
              </a:ext>
            </a:extLst>
          </p:cNvPr>
          <p:cNvSpPr>
            <a:spLocks/>
          </p:cNvSpPr>
          <p:nvPr>
            <p:custDataLst>
              <p:tags r:id="rId9"/>
            </p:custDataLst>
          </p:nvPr>
        </p:nvSpPr>
        <p:spPr>
          <a:xfrm>
            <a:off x="9351704" y="521997"/>
            <a:ext cx="219819" cy="219818"/>
          </a:xfrm>
          <a:custGeom>
            <a:avLst/>
            <a:gdLst/>
            <a:ahLst/>
            <a:cxnLst/>
            <a:rect l="0" t="0" r="0" b="0"/>
            <a:pathLst>
              <a:path w="429015" h="407000">
                <a:moveTo>
                  <a:pt x="418148" y="0"/>
                </a:moveTo>
                <a:lnTo>
                  <a:pt x="418148" y="0"/>
                </a:lnTo>
                <a:lnTo>
                  <a:pt x="429014" y="15381"/>
                </a:lnTo>
                <a:lnTo>
                  <a:pt x="429014" y="15381"/>
                </a:lnTo>
                <a:lnTo>
                  <a:pt x="420687" y="21873"/>
                </a:lnTo>
                <a:lnTo>
                  <a:pt x="412360" y="28647"/>
                </a:lnTo>
                <a:lnTo>
                  <a:pt x="403613" y="36127"/>
                </a:lnTo>
                <a:lnTo>
                  <a:pt x="395003" y="43606"/>
                </a:lnTo>
                <a:lnTo>
                  <a:pt x="386113" y="51791"/>
                </a:lnTo>
                <a:lnTo>
                  <a:pt x="377222" y="60400"/>
                </a:lnTo>
                <a:lnTo>
                  <a:pt x="368331" y="69291"/>
                </a:lnTo>
                <a:lnTo>
                  <a:pt x="359158" y="78605"/>
                </a:lnTo>
                <a:lnTo>
                  <a:pt x="349845" y="88483"/>
                </a:lnTo>
                <a:lnTo>
                  <a:pt x="340530" y="98644"/>
                </a:lnTo>
                <a:lnTo>
                  <a:pt x="331075" y="109369"/>
                </a:lnTo>
                <a:lnTo>
                  <a:pt x="321337" y="120376"/>
                </a:lnTo>
                <a:lnTo>
                  <a:pt x="311741" y="131808"/>
                </a:lnTo>
                <a:lnTo>
                  <a:pt x="301863" y="143663"/>
                </a:lnTo>
                <a:lnTo>
                  <a:pt x="291702" y="156083"/>
                </a:lnTo>
                <a:lnTo>
                  <a:pt x="281682" y="168783"/>
                </a:lnTo>
                <a:lnTo>
                  <a:pt x="281682" y="168783"/>
                </a:lnTo>
                <a:lnTo>
                  <a:pt x="271803" y="181625"/>
                </a:lnTo>
                <a:lnTo>
                  <a:pt x="262207" y="194326"/>
                </a:lnTo>
                <a:lnTo>
                  <a:pt x="252609" y="207168"/>
                </a:lnTo>
                <a:lnTo>
                  <a:pt x="243718" y="219588"/>
                </a:lnTo>
                <a:lnTo>
                  <a:pt x="234829" y="232147"/>
                </a:lnTo>
                <a:lnTo>
                  <a:pt x="226502" y="244566"/>
                </a:lnTo>
                <a:lnTo>
                  <a:pt x="218176" y="256703"/>
                </a:lnTo>
                <a:lnTo>
                  <a:pt x="210273" y="268840"/>
                </a:lnTo>
                <a:lnTo>
                  <a:pt x="202794" y="280976"/>
                </a:lnTo>
                <a:lnTo>
                  <a:pt x="195456" y="292971"/>
                </a:lnTo>
                <a:lnTo>
                  <a:pt x="188540" y="304685"/>
                </a:lnTo>
                <a:lnTo>
                  <a:pt x="181907" y="316398"/>
                </a:lnTo>
                <a:lnTo>
                  <a:pt x="175416" y="327969"/>
                </a:lnTo>
                <a:lnTo>
                  <a:pt x="169348" y="339401"/>
                </a:lnTo>
                <a:lnTo>
                  <a:pt x="163703" y="350832"/>
                </a:lnTo>
                <a:lnTo>
                  <a:pt x="158058" y="362263"/>
                </a:lnTo>
                <a:lnTo>
                  <a:pt x="135196" y="377645"/>
                </a:lnTo>
                <a:lnTo>
                  <a:pt x="135196" y="377645"/>
                </a:lnTo>
                <a:lnTo>
                  <a:pt x="122071" y="386817"/>
                </a:lnTo>
                <a:lnTo>
                  <a:pt x="111205" y="394862"/>
                </a:lnTo>
                <a:lnTo>
                  <a:pt x="102738" y="401495"/>
                </a:lnTo>
                <a:lnTo>
                  <a:pt x="99351" y="404600"/>
                </a:lnTo>
                <a:lnTo>
                  <a:pt x="96387" y="406999"/>
                </a:lnTo>
                <a:lnTo>
                  <a:pt x="96387" y="406999"/>
                </a:lnTo>
                <a:lnTo>
                  <a:pt x="95258" y="403048"/>
                </a:lnTo>
                <a:lnTo>
                  <a:pt x="93988" y="398673"/>
                </a:lnTo>
                <a:lnTo>
                  <a:pt x="90178" y="387806"/>
                </a:lnTo>
                <a:lnTo>
                  <a:pt x="85096" y="374682"/>
                </a:lnTo>
                <a:lnTo>
                  <a:pt x="79028" y="359299"/>
                </a:lnTo>
                <a:lnTo>
                  <a:pt x="70279" y="339260"/>
                </a:lnTo>
                <a:lnTo>
                  <a:pt x="70279" y="339260"/>
                </a:lnTo>
                <a:lnTo>
                  <a:pt x="65622" y="328816"/>
                </a:lnTo>
                <a:lnTo>
                  <a:pt x="61106" y="319079"/>
                </a:lnTo>
                <a:lnTo>
                  <a:pt x="56590" y="310047"/>
                </a:lnTo>
                <a:lnTo>
                  <a:pt x="52357" y="301580"/>
                </a:lnTo>
                <a:lnTo>
                  <a:pt x="47982" y="294100"/>
                </a:lnTo>
                <a:lnTo>
                  <a:pt x="43889" y="287044"/>
                </a:lnTo>
                <a:lnTo>
                  <a:pt x="39656" y="280976"/>
                </a:lnTo>
                <a:lnTo>
                  <a:pt x="35704" y="275190"/>
                </a:lnTo>
                <a:lnTo>
                  <a:pt x="35704" y="275190"/>
                </a:lnTo>
                <a:lnTo>
                  <a:pt x="31753" y="270250"/>
                </a:lnTo>
                <a:lnTo>
                  <a:pt x="27518" y="266018"/>
                </a:lnTo>
                <a:lnTo>
                  <a:pt x="23144" y="261783"/>
                </a:lnTo>
                <a:lnTo>
                  <a:pt x="18769" y="258114"/>
                </a:lnTo>
                <a:lnTo>
                  <a:pt x="14253" y="255009"/>
                </a:lnTo>
                <a:lnTo>
                  <a:pt x="9737" y="252045"/>
                </a:lnTo>
                <a:lnTo>
                  <a:pt x="4939" y="249787"/>
                </a:lnTo>
                <a:lnTo>
                  <a:pt x="0" y="247953"/>
                </a:lnTo>
                <a:lnTo>
                  <a:pt x="0" y="247953"/>
                </a:lnTo>
                <a:lnTo>
                  <a:pt x="4234" y="243578"/>
                </a:lnTo>
                <a:lnTo>
                  <a:pt x="8326" y="239627"/>
                </a:lnTo>
                <a:lnTo>
                  <a:pt x="12279" y="235957"/>
                </a:lnTo>
                <a:lnTo>
                  <a:pt x="16370" y="232288"/>
                </a:lnTo>
                <a:lnTo>
                  <a:pt x="20322" y="229325"/>
                </a:lnTo>
                <a:lnTo>
                  <a:pt x="24273" y="226502"/>
                </a:lnTo>
                <a:lnTo>
                  <a:pt x="28084" y="223821"/>
                </a:lnTo>
                <a:lnTo>
                  <a:pt x="32034" y="221281"/>
                </a:lnTo>
                <a:lnTo>
                  <a:pt x="35845" y="219445"/>
                </a:lnTo>
                <a:lnTo>
                  <a:pt x="39656" y="217611"/>
                </a:lnTo>
                <a:lnTo>
                  <a:pt x="43325" y="216060"/>
                </a:lnTo>
                <a:lnTo>
                  <a:pt x="46853" y="214931"/>
                </a:lnTo>
                <a:lnTo>
                  <a:pt x="50663" y="213942"/>
                </a:lnTo>
                <a:lnTo>
                  <a:pt x="54332" y="213238"/>
                </a:lnTo>
                <a:lnTo>
                  <a:pt x="57719" y="212813"/>
                </a:lnTo>
                <a:lnTo>
                  <a:pt x="61247" y="212672"/>
                </a:lnTo>
                <a:lnTo>
                  <a:pt x="61247" y="212672"/>
                </a:lnTo>
                <a:lnTo>
                  <a:pt x="62659" y="212672"/>
                </a:lnTo>
                <a:lnTo>
                  <a:pt x="64212" y="212813"/>
                </a:lnTo>
                <a:lnTo>
                  <a:pt x="65622" y="213238"/>
                </a:lnTo>
                <a:lnTo>
                  <a:pt x="67176" y="213520"/>
                </a:lnTo>
                <a:lnTo>
                  <a:pt x="70420" y="214931"/>
                </a:lnTo>
                <a:lnTo>
                  <a:pt x="73526" y="216624"/>
                </a:lnTo>
                <a:lnTo>
                  <a:pt x="76631" y="218882"/>
                </a:lnTo>
                <a:lnTo>
                  <a:pt x="79876" y="221703"/>
                </a:lnTo>
                <a:lnTo>
                  <a:pt x="83120" y="224950"/>
                </a:lnTo>
                <a:lnTo>
                  <a:pt x="86368" y="228760"/>
                </a:lnTo>
                <a:lnTo>
                  <a:pt x="89754" y="233135"/>
                </a:lnTo>
                <a:lnTo>
                  <a:pt x="93000" y="237792"/>
                </a:lnTo>
                <a:lnTo>
                  <a:pt x="96387" y="243155"/>
                </a:lnTo>
                <a:lnTo>
                  <a:pt x="99915" y="248800"/>
                </a:lnTo>
                <a:lnTo>
                  <a:pt x="103443" y="255291"/>
                </a:lnTo>
                <a:lnTo>
                  <a:pt x="106830" y="262206"/>
                </a:lnTo>
                <a:lnTo>
                  <a:pt x="110499" y="269405"/>
                </a:lnTo>
                <a:lnTo>
                  <a:pt x="114027" y="277164"/>
                </a:lnTo>
                <a:lnTo>
                  <a:pt x="123765" y="298757"/>
                </a:lnTo>
                <a:lnTo>
                  <a:pt x="123765" y="298757"/>
                </a:lnTo>
                <a:lnTo>
                  <a:pt x="130397" y="287750"/>
                </a:lnTo>
                <a:lnTo>
                  <a:pt x="137313" y="277025"/>
                </a:lnTo>
                <a:lnTo>
                  <a:pt x="144510" y="266018"/>
                </a:lnTo>
                <a:lnTo>
                  <a:pt x="151707" y="255150"/>
                </a:lnTo>
                <a:lnTo>
                  <a:pt x="159328" y="244284"/>
                </a:lnTo>
                <a:lnTo>
                  <a:pt x="167090" y="233558"/>
                </a:lnTo>
                <a:lnTo>
                  <a:pt x="175275" y="222692"/>
                </a:lnTo>
                <a:lnTo>
                  <a:pt x="183319" y="212109"/>
                </a:lnTo>
                <a:lnTo>
                  <a:pt x="191928" y="201382"/>
                </a:lnTo>
                <a:lnTo>
                  <a:pt x="200676" y="190657"/>
                </a:lnTo>
                <a:lnTo>
                  <a:pt x="209568" y="180214"/>
                </a:lnTo>
                <a:lnTo>
                  <a:pt x="218882" y="169487"/>
                </a:lnTo>
                <a:lnTo>
                  <a:pt x="228337" y="159045"/>
                </a:lnTo>
                <a:lnTo>
                  <a:pt x="237792" y="148461"/>
                </a:lnTo>
                <a:lnTo>
                  <a:pt x="247952" y="138018"/>
                </a:lnTo>
                <a:lnTo>
                  <a:pt x="257973" y="127575"/>
                </a:lnTo>
                <a:lnTo>
                  <a:pt x="257973" y="127575"/>
                </a:lnTo>
                <a:lnTo>
                  <a:pt x="268275" y="117273"/>
                </a:lnTo>
                <a:lnTo>
                  <a:pt x="278436" y="107395"/>
                </a:lnTo>
                <a:lnTo>
                  <a:pt x="288597" y="97798"/>
                </a:lnTo>
                <a:lnTo>
                  <a:pt x="298757" y="88483"/>
                </a:lnTo>
                <a:lnTo>
                  <a:pt x="308918" y="79593"/>
                </a:lnTo>
                <a:lnTo>
                  <a:pt x="318938" y="70843"/>
                </a:lnTo>
                <a:lnTo>
                  <a:pt x="328958" y="62235"/>
                </a:lnTo>
                <a:lnTo>
                  <a:pt x="338979" y="54050"/>
                </a:lnTo>
                <a:lnTo>
                  <a:pt x="349138" y="46287"/>
                </a:lnTo>
                <a:lnTo>
                  <a:pt x="359016" y="38667"/>
                </a:lnTo>
                <a:lnTo>
                  <a:pt x="368896" y="31470"/>
                </a:lnTo>
                <a:lnTo>
                  <a:pt x="378915" y="24696"/>
                </a:lnTo>
                <a:lnTo>
                  <a:pt x="388794" y="18063"/>
                </a:lnTo>
                <a:lnTo>
                  <a:pt x="398673" y="11712"/>
                </a:lnTo>
                <a:lnTo>
                  <a:pt x="408268" y="5643"/>
                </a:lnTo>
                <a:lnTo>
                  <a:pt x="418148" y="0"/>
                </a:lnTo>
                <a:close/>
              </a:path>
            </a:pathLst>
          </a:custGeom>
          <a:solidFill>
            <a:srgbClr val="00B050"/>
          </a:solidFill>
          <a:ln w="9525" cap="flat" cmpd="sng" algn="ctr">
            <a:noFill/>
            <a:prstDash val="solid"/>
          </a:ln>
          <a:effectLst/>
        </p:spPr>
        <p:txBody>
          <a:bodyPr rtlCol="0" anchor="ctr">
            <a:noAutofit/>
          </a:bodyPr>
          <a:lstStyle/>
          <a:p>
            <a:pPr marL="0" marR="0" lvl="0" indent="0" algn="ctr"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74" name="TextBox 173">
            <a:extLst>
              <a:ext uri="{FF2B5EF4-FFF2-40B4-BE49-F238E27FC236}">
                <a16:creationId xmlns:a16="http://schemas.microsoft.com/office/drawing/2014/main" id="{1E2515C9-9112-BC4D-86B4-A1550CED23CD}"/>
              </a:ext>
            </a:extLst>
          </p:cNvPr>
          <p:cNvSpPr txBox="1">
            <a:spLocks/>
          </p:cNvSpPr>
          <p:nvPr/>
        </p:nvSpPr>
        <p:spPr>
          <a:xfrm>
            <a:off x="8125174" y="521999"/>
            <a:ext cx="1089395" cy="219817"/>
          </a:xfrm>
          <a:prstGeom prst="rect">
            <a:avLst/>
          </a:prstGeom>
        </p:spPr>
        <p:txBody>
          <a:bodyPr vert="horz" wrap="squar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Delay/Roadblock/ </a:t>
            </a:r>
          </a:p>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requires further alignment</a:t>
            </a:r>
          </a:p>
        </p:txBody>
      </p:sp>
      <p:sp>
        <p:nvSpPr>
          <p:cNvPr id="175" name="TextBox 174">
            <a:extLst>
              <a:ext uri="{FF2B5EF4-FFF2-40B4-BE49-F238E27FC236}">
                <a16:creationId xmlns:a16="http://schemas.microsoft.com/office/drawing/2014/main" id="{A71EA323-BBA6-C347-AE17-04DC5164582D}"/>
              </a:ext>
            </a:extLst>
          </p:cNvPr>
          <p:cNvSpPr txBox="1">
            <a:spLocks/>
          </p:cNvSpPr>
          <p:nvPr/>
        </p:nvSpPr>
        <p:spPr>
          <a:xfrm>
            <a:off x="8125174" y="255334"/>
            <a:ext cx="1089395" cy="109908"/>
          </a:xfrm>
          <a:prstGeom prst="rect">
            <a:avLst/>
          </a:prstGeom>
        </p:spPr>
        <p:txBody>
          <a:bodyPr vert="horz" wrap="non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Starting later</a:t>
            </a:r>
          </a:p>
        </p:txBody>
      </p:sp>
      <p:grpSp>
        <p:nvGrpSpPr>
          <p:cNvPr id="14" name="Группа 13">
            <a:extLst>
              <a:ext uri="{FF2B5EF4-FFF2-40B4-BE49-F238E27FC236}">
                <a16:creationId xmlns:a16="http://schemas.microsoft.com/office/drawing/2014/main" id="{FF2A5DBB-144D-734F-9778-DF164AE35DE9}"/>
              </a:ext>
            </a:extLst>
          </p:cNvPr>
          <p:cNvGrpSpPr/>
          <p:nvPr/>
        </p:nvGrpSpPr>
        <p:grpSpPr>
          <a:xfrm>
            <a:off x="6952883" y="233666"/>
            <a:ext cx="749201" cy="483916"/>
            <a:chOff x="8533934" y="185593"/>
            <a:chExt cx="749201" cy="483916"/>
          </a:xfrm>
        </p:grpSpPr>
        <p:sp>
          <p:nvSpPr>
            <p:cNvPr id="176" name="Freeform 96">
              <a:extLst>
                <a:ext uri="{FF2B5EF4-FFF2-40B4-BE49-F238E27FC236}">
                  <a16:creationId xmlns:a16="http://schemas.microsoft.com/office/drawing/2014/main" id="{6358F3D5-E7A4-2046-BB35-AD0E6AAA6591}"/>
                </a:ext>
              </a:extLst>
            </p:cNvPr>
            <p:cNvSpPr>
              <a:spLocks/>
            </p:cNvSpPr>
            <p:nvPr>
              <p:custDataLst>
                <p:tags r:id="rId12"/>
              </p:custDataLst>
            </p:nvPr>
          </p:nvSpPr>
          <p:spPr bwMode="gray">
            <a:xfrm flipH="1">
              <a:off x="8736449" y="220940"/>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77" name="Freeform 96">
              <a:extLst>
                <a:ext uri="{FF2B5EF4-FFF2-40B4-BE49-F238E27FC236}">
                  <a16:creationId xmlns:a16="http://schemas.microsoft.com/office/drawing/2014/main" id="{474C2630-0077-9F46-BD57-2DA26FCE0E64}"/>
                </a:ext>
              </a:extLst>
            </p:cNvPr>
            <p:cNvSpPr>
              <a:spLocks/>
            </p:cNvSpPr>
            <p:nvPr>
              <p:custDataLst>
                <p:tags r:id="rId13"/>
              </p:custDataLst>
            </p:nvPr>
          </p:nvSpPr>
          <p:spPr bwMode="gray">
            <a:xfrm flipH="1">
              <a:off x="8736450" y="367535"/>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78" name="Freeform 97">
              <a:extLst>
                <a:ext uri="{FF2B5EF4-FFF2-40B4-BE49-F238E27FC236}">
                  <a16:creationId xmlns:a16="http://schemas.microsoft.com/office/drawing/2014/main" id="{D6138520-ED77-444C-B972-6DF990CEF98A}"/>
                </a:ext>
              </a:extLst>
            </p:cNvPr>
            <p:cNvSpPr>
              <a:spLocks/>
            </p:cNvSpPr>
            <p:nvPr>
              <p:custDataLst>
                <p:tags r:id="rId14"/>
              </p:custDataLst>
            </p:nvPr>
          </p:nvSpPr>
          <p:spPr bwMode="gray">
            <a:xfrm flipH="1">
              <a:off x="8736449" y="519153"/>
              <a:ext cx="94425" cy="80864"/>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79" name="Freeform 96">
              <a:extLst>
                <a:ext uri="{FF2B5EF4-FFF2-40B4-BE49-F238E27FC236}">
                  <a16:creationId xmlns:a16="http://schemas.microsoft.com/office/drawing/2014/main" id="{F69CB70F-84BC-7349-854F-836C35F005D6}"/>
                </a:ext>
              </a:extLst>
            </p:cNvPr>
            <p:cNvSpPr>
              <a:spLocks/>
            </p:cNvSpPr>
            <p:nvPr>
              <p:custDataLst>
                <p:tags r:id="rId15"/>
              </p:custDataLst>
            </p:nvPr>
          </p:nvSpPr>
          <p:spPr bwMode="gray">
            <a:xfrm>
              <a:off x="8533934" y="220940"/>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80" name="Freeform 96">
              <a:extLst>
                <a:ext uri="{FF2B5EF4-FFF2-40B4-BE49-F238E27FC236}">
                  <a16:creationId xmlns:a16="http://schemas.microsoft.com/office/drawing/2014/main" id="{D637F766-D59F-3A4E-BD94-0B3276DDB20D}"/>
                </a:ext>
              </a:extLst>
            </p:cNvPr>
            <p:cNvSpPr>
              <a:spLocks/>
            </p:cNvSpPr>
            <p:nvPr>
              <p:custDataLst>
                <p:tags r:id="rId16"/>
              </p:custDataLst>
            </p:nvPr>
          </p:nvSpPr>
          <p:spPr bwMode="gray">
            <a:xfrm>
              <a:off x="8533934" y="367535"/>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81" name="Freeform 97">
              <a:extLst>
                <a:ext uri="{FF2B5EF4-FFF2-40B4-BE49-F238E27FC236}">
                  <a16:creationId xmlns:a16="http://schemas.microsoft.com/office/drawing/2014/main" id="{1ADEA6E6-B40F-E145-9934-CDE582B5948A}"/>
                </a:ext>
              </a:extLst>
            </p:cNvPr>
            <p:cNvSpPr>
              <a:spLocks/>
            </p:cNvSpPr>
            <p:nvPr>
              <p:custDataLst>
                <p:tags r:id="rId17"/>
              </p:custDataLst>
            </p:nvPr>
          </p:nvSpPr>
          <p:spPr bwMode="gray">
            <a:xfrm>
              <a:off x="8533934" y="519153"/>
              <a:ext cx="94425" cy="80864"/>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82" name="Freeform 95">
              <a:extLst>
                <a:ext uri="{FF2B5EF4-FFF2-40B4-BE49-F238E27FC236}">
                  <a16:creationId xmlns:a16="http://schemas.microsoft.com/office/drawing/2014/main" id="{9457746D-1C29-4B43-9CDB-406E7D13DF83}"/>
                </a:ext>
              </a:extLst>
            </p:cNvPr>
            <p:cNvSpPr>
              <a:spLocks/>
            </p:cNvSpPr>
            <p:nvPr>
              <p:custDataLst>
                <p:tags r:id="rId18"/>
              </p:custDataLst>
            </p:nvPr>
          </p:nvSpPr>
          <p:spPr bwMode="gray">
            <a:xfrm>
              <a:off x="8594023" y="185593"/>
              <a:ext cx="187624" cy="483916"/>
            </a:xfrm>
            <a:custGeom>
              <a:avLst/>
              <a:gdLst>
                <a:gd name="T0" fmla="*/ 58 w 460"/>
                <a:gd name="T1" fmla="*/ 0 h 1149"/>
                <a:gd name="T2" fmla="*/ 403 w 460"/>
                <a:gd name="T3" fmla="*/ 0 h 1149"/>
                <a:gd name="T4" fmla="*/ 414 w 460"/>
                <a:gd name="T5" fmla="*/ 1 h 1149"/>
                <a:gd name="T6" fmla="*/ 425 w 460"/>
                <a:gd name="T7" fmla="*/ 5 h 1149"/>
                <a:gd name="T8" fmla="*/ 434 w 460"/>
                <a:gd name="T9" fmla="*/ 9 h 1149"/>
                <a:gd name="T10" fmla="*/ 444 w 460"/>
                <a:gd name="T11" fmla="*/ 16 h 1149"/>
                <a:gd name="T12" fmla="*/ 451 w 460"/>
                <a:gd name="T13" fmla="*/ 26 h 1149"/>
                <a:gd name="T14" fmla="*/ 455 w 460"/>
                <a:gd name="T15" fmla="*/ 35 h 1149"/>
                <a:gd name="T16" fmla="*/ 459 w 460"/>
                <a:gd name="T17" fmla="*/ 46 h 1149"/>
                <a:gd name="T18" fmla="*/ 460 w 460"/>
                <a:gd name="T19" fmla="*/ 57 h 1149"/>
                <a:gd name="T20" fmla="*/ 460 w 460"/>
                <a:gd name="T21" fmla="*/ 1092 h 1149"/>
                <a:gd name="T22" fmla="*/ 459 w 460"/>
                <a:gd name="T23" fmla="*/ 1103 h 1149"/>
                <a:gd name="T24" fmla="*/ 455 w 460"/>
                <a:gd name="T25" fmla="*/ 1114 h 1149"/>
                <a:gd name="T26" fmla="*/ 451 w 460"/>
                <a:gd name="T27" fmla="*/ 1123 h 1149"/>
                <a:gd name="T28" fmla="*/ 444 w 460"/>
                <a:gd name="T29" fmla="*/ 1133 h 1149"/>
                <a:gd name="T30" fmla="*/ 434 w 460"/>
                <a:gd name="T31" fmla="*/ 1140 h 1149"/>
                <a:gd name="T32" fmla="*/ 425 w 460"/>
                <a:gd name="T33" fmla="*/ 1144 h 1149"/>
                <a:gd name="T34" fmla="*/ 414 w 460"/>
                <a:gd name="T35" fmla="*/ 1148 h 1149"/>
                <a:gd name="T36" fmla="*/ 403 w 460"/>
                <a:gd name="T37" fmla="*/ 1149 h 1149"/>
                <a:gd name="T38" fmla="*/ 58 w 460"/>
                <a:gd name="T39" fmla="*/ 1149 h 1149"/>
                <a:gd name="T40" fmla="*/ 46 w 460"/>
                <a:gd name="T41" fmla="*/ 1148 h 1149"/>
                <a:gd name="T42" fmla="*/ 36 w 460"/>
                <a:gd name="T43" fmla="*/ 1144 h 1149"/>
                <a:gd name="T44" fmla="*/ 26 w 460"/>
                <a:gd name="T45" fmla="*/ 1140 h 1149"/>
                <a:gd name="T46" fmla="*/ 17 w 460"/>
                <a:gd name="T47" fmla="*/ 1133 h 1149"/>
                <a:gd name="T48" fmla="*/ 10 w 460"/>
                <a:gd name="T49" fmla="*/ 1123 h 1149"/>
                <a:gd name="T50" fmla="*/ 5 w 460"/>
                <a:gd name="T51" fmla="*/ 1114 h 1149"/>
                <a:gd name="T52" fmla="*/ 2 w 460"/>
                <a:gd name="T53" fmla="*/ 1103 h 1149"/>
                <a:gd name="T54" fmla="*/ 0 w 460"/>
                <a:gd name="T55" fmla="*/ 1092 h 1149"/>
                <a:gd name="T56" fmla="*/ 0 w 460"/>
                <a:gd name="T57" fmla="*/ 57 h 1149"/>
                <a:gd name="T58" fmla="*/ 2 w 460"/>
                <a:gd name="T59" fmla="*/ 46 h 1149"/>
                <a:gd name="T60" fmla="*/ 5 w 460"/>
                <a:gd name="T61" fmla="*/ 35 h 1149"/>
                <a:gd name="T62" fmla="*/ 10 w 460"/>
                <a:gd name="T63" fmla="*/ 26 h 1149"/>
                <a:gd name="T64" fmla="*/ 17 w 460"/>
                <a:gd name="T65" fmla="*/ 16 h 1149"/>
                <a:gd name="T66" fmla="*/ 26 w 460"/>
                <a:gd name="T67" fmla="*/ 9 h 1149"/>
                <a:gd name="T68" fmla="*/ 36 w 460"/>
                <a:gd name="T69" fmla="*/ 5 h 1149"/>
                <a:gd name="T70" fmla="*/ 46 w 460"/>
                <a:gd name="T71" fmla="*/ 1 h 1149"/>
                <a:gd name="T72" fmla="*/ 58 w 460"/>
                <a:gd name="T73" fmla="*/ 0 h 1149"/>
                <a:gd name="T74" fmla="*/ 58 w 460"/>
                <a:gd name="T7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0" h="1149">
                  <a:moveTo>
                    <a:pt x="58" y="0"/>
                  </a:moveTo>
                  <a:lnTo>
                    <a:pt x="403" y="0"/>
                  </a:lnTo>
                  <a:lnTo>
                    <a:pt x="414" y="1"/>
                  </a:lnTo>
                  <a:lnTo>
                    <a:pt x="425" y="5"/>
                  </a:lnTo>
                  <a:lnTo>
                    <a:pt x="434" y="9"/>
                  </a:lnTo>
                  <a:lnTo>
                    <a:pt x="444" y="16"/>
                  </a:lnTo>
                  <a:lnTo>
                    <a:pt x="451" y="26"/>
                  </a:lnTo>
                  <a:lnTo>
                    <a:pt x="455" y="35"/>
                  </a:lnTo>
                  <a:lnTo>
                    <a:pt x="459" y="46"/>
                  </a:lnTo>
                  <a:lnTo>
                    <a:pt x="460" y="57"/>
                  </a:lnTo>
                  <a:lnTo>
                    <a:pt x="460" y="1092"/>
                  </a:lnTo>
                  <a:lnTo>
                    <a:pt x="459" y="1103"/>
                  </a:lnTo>
                  <a:lnTo>
                    <a:pt x="455" y="1114"/>
                  </a:lnTo>
                  <a:lnTo>
                    <a:pt x="451" y="1123"/>
                  </a:lnTo>
                  <a:lnTo>
                    <a:pt x="444" y="1133"/>
                  </a:lnTo>
                  <a:lnTo>
                    <a:pt x="434" y="1140"/>
                  </a:lnTo>
                  <a:lnTo>
                    <a:pt x="425" y="1144"/>
                  </a:lnTo>
                  <a:lnTo>
                    <a:pt x="414" y="1148"/>
                  </a:lnTo>
                  <a:lnTo>
                    <a:pt x="403" y="1149"/>
                  </a:lnTo>
                  <a:lnTo>
                    <a:pt x="58" y="1149"/>
                  </a:lnTo>
                  <a:lnTo>
                    <a:pt x="46" y="1148"/>
                  </a:lnTo>
                  <a:lnTo>
                    <a:pt x="36" y="1144"/>
                  </a:lnTo>
                  <a:lnTo>
                    <a:pt x="26" y="1140"/>
                  </a:lnTo>
                  <a:lnTo>
                    <a:pt x="17" y="1133"/>
                  </a:lnTo>
                  <a:lnTo>
                    <a:pt x="10" y="1123"/>
                  </a:lnTo>
                  <a:lnTo>
                    <a:pt x="5" y="1114"/>
                  </a:lnTo>
                  <a:lnTo>
                    <a:pt x="2" y="1103"/>
                  </a:lnTo>
                  <a:lnTo>
                    <a:pt x="0" y="1092"/>
                  </a:lnTo>
                  <a:lnTo>
                    <a:pt x="0" y="57"/>
                  </a:lnTo>
                  <a:lnTo>
                    <a:pt x="2" y="46"/>
                  </a:lnTo>
                  <a:lnTo>
                    <a:pt x="5" y="35"/>
                  </a:lnTo>
                  <a:lnTo>
                    <a:pt x="10" y="26"/>
                  </a:lnTo>
                  <a:lnTo>
                    <a:pt x="17" y="16"/>
                  </a:lnTo>
                  <a:lnTo>
                    <a:pt x="26" y="9"/>
                  </a:lnTo>
                  <a:lnTo>
                    <a:pt x="36" y="5"/>
                  </a:lnTo>
                  <a:lnTo>
                    <a:pt x="46" y="1"/>
                  </a:lnTo>
                  <a:lnTo>
                    <a:pt x="58" y="0"/>
                  </a:lnTo>
                  <a:lnTo>
                    <a:pt x="58"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83" name="Freeform 98">
              <a:extLst>
                <a:ext uri="{FF2B5EF4-FFF2-40B4-BE49-F238E27FC236}">
                  <a16:creationId xmlns:a16="http://schemas.microsoft.com/office/drawing/2014/main" id="{70EBFF6B-0A04-0F40-9B1E-3BC6FF3911D6}"/>
                </a:ext>
              </a:extLst>
            </p:cNvPr>
            <p:cNvSpPr>
              <a:spLocks/>
            </p:cNvSpPr>
            <p:nvPr>
              <p:custDataLst>
                <p:tags r:id="rId19"/>
              </p:custDataLst>
            </p:nvPr>
          </p:nvSpPr>
          <p:spPr bwMode="gray">
            <a:xfrm>
              <a:off x="8632038" y="217180"/>
              <a:ext cx="110367" cy="113714"/>
            </a:xfrm>
            <a:custGeom>
              <a:avLst/>
              <a:gdLst>
                <a:gd name="T0" fmla="*/ 0 w 270"/>
                <a:gd name="T1" fmla="*/ 135 h 270"/>
                <a:gd name="T2" fmla="*/ 3 w 270"/>
                <a:gd name="T3" fmla="*/ 108 h 270"/>
                <a:gd name="T4" fmla="*/ 11 w 270"/>
                <a:gd name="T5" fmla="*/ 82 h 270"/>
                <a:gd name="T6" fmla="*/ 24 w 270"/>
                <a:gd name="T7" fmla="*/ 60 h 270"/>
                <a:gd name="T8" fmla="*/ 40 w 270"/>
                <a:gd name="T9" fmla="*/ 40 h 270"/>
                <a:gd name="T10" fmla="*/ 59 w 270"/>
                <a:gd name="T11" fmla="*/ 24 h 270"/>
                <a:gd name="T12" fmla="*/ 82 w 270"/>
                <a:gd name="T13" fmla="*/ 11 h 270"/>
                <a:gd name="T14" fmla="*/ 108 w 270"/>
                <a:gd name="T15" fmla="*/ 2 h 270"/>
                <a:gd name="T16" fmla="*/ 135 w 270"/>
                <a:gd name="T17" fmla="*/ 0 h 270"/>
                <a:gd name="T18" fmla="*/ 162 w 270"/>
                <a:gd name="T19" fmla="*/ 2 h 270"/>
                <a:gd name="T20" fmla="*/ 188 w 270"/>
                <a:gd name="T21" fmla="*/ 11 h 270"/>
                <a:gd name="T22" fmla="*/ 211 w 270"/>
                <a:gd name="T23" fmla="*/ 24 h 270"/>
                <a:gd name="T24" fmla="*/ 231 w 270"/>
                <a:gd name="T25" fmla="*/ 40 h 270"/>
                <a:gd name="T26" fmla="*/ 247 w 270"/>
                <a:gd name="T27" fmla="*/ 60 h 270"/>
                <a:gd name="T28" fmla="*/ 259 w 270"/>
                <a:gd name="T29" fmla="*/ 82 h 270"/>
                <a:gd name="T30" fmla="*/ 268 w 270"/>
                <a:gd name="T31" fmla="*/ 108 h 270"/>
                <a:gd name="T32" fmla="*/ 270 w 270"/>
                <a:gd name="T33" fmla="*/ 135 h 270"/>
                <a:gd name="T34" fmla="*/ 268 w 270"/>
                <a:gd name="T35" fmla="*/ 162 h 270"/>
                <a:gd name="T36" fmla="*/ 259 w 270"/>
                <a:gd name="T37" fmla="*/ 188 h 270"/>
                <a:gd name="T38" fmla="*/ 247 w 270"/>
                <a:gd name="T39" fmla="*/ 211 h 270"/>
                <a:gd name="T40" fmla="*/ 231 w 270"/>
                <a:gd name="T41" fmla="*/ 230 h 270"/>
                <a:gd name="T42" fmla="*/ 211 w 270"/>
                <a:gd name="T43" fmla="*/ 246 h 270"/>
                <a:gd name="T44" fmla="*/ 188 w 270"/>
                <a:gd name="T45" fmla="*/ 259 h 270"/>
                <a:gd name="T46" fmla="*/ 162 w 270"/>
                <a:gd name="T47" fmla="*/ 267 h 270"/>
                <a:gd name="T48" fmla="*/ 135 w 270"/>
                <a:gd name="T49" fmla="*/ 270 h 270"/>
                <a:gd name="T50" fmla="*/ 108 w 270"/>
                <a:gd name="T51" fmla="*/ 267 h 270"/>
                <a:gd name="T52" fmla="*/ 82 w 270"/>
                <a:gd name="T53" fmla="*/ 259 h 270"/>
                <a:gd name="T54" fmla="*/ 59 w 270"/>
                <a:gd name="T55" fmla="*/ 246 h 270"/>
                <a:gd name="T56" fmla="*/ 40 w 270"/>
                <a:gd name="T57" fmla="*/ 230 h 270"/>
                <a:gd name="T58" fmla="*/ 24 w 270"/>
                <a:gd name="T59" fmla="*/ 211 h 270"/>
                <a:gd name="T60" fmla="*/ 11 w 270"/>
                <a:gd name="T61" fmla="*/ 188 h 270"/>
                <a:gd name="T62" fmla="*/ 3 w 270"/>
                <a:gd name="T63" fmla="*/ 162 h 270"/>
                <a:gd name="T64" fmla="*/ 0 w 270"/>
                <a:gd name="T65" fmla="*/ 13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0" h="270">
                  <a:moveTo>
                    <a:pt x="0" y="135"/>
                  </a:moveTo>
                  <a:lnTo>
                    <a:pt x="3" y="108"/>
                  </a:lnTo>
                  <a:lnTo>
                    <a:pt x="11" y="82"/>
                  </a:lnTo>
                  <a:lnTo>
                    <a:pt x="24" y="60"/>
                  </a:lnTo>
                  <a:lnTo>
                    <a:pt x="40" y="40"/>
                  </a:lnTo>
                  <a:lnTo>
                    <a:pt x="59" y="24"/>
                  </a:lnTo>
                  <a:lnTo>
                    <a:pt x="82" y="11"/>
                  </a:lnTo>
                  <a:lnTo>
                    <a:pt x="108" y="2"/>
                  </a:lnTo>
                  <a:lnTo>
                    <a:pt x="135" y="0"/>
                  </a:lnTo>
                  <a:lnTo>
                    <a:pt x="162" y="2"/>
                  </a:lnTo>
                  <a:lnTo>
                    <a:pt x="188" y="11"/>
                  </a:lnTo>
                  <a:lnTo>
                    <a:pt x="211" y="24"/>
                  </a:lnTo>
                  <a:lnTo>
                    <a:pt x="231" y="40"/>
                  </a:lnTo>
                  <a:lnTo>
                    <a:pt x="247" y="60"/>
                  </a:lnTo>
                  <a:lnTo>
                    <a:pt x="259" y="82"/>
                  </a:lnTo>
                  <a:lnTo>
                    <a:pt x="268" y="108"/>
                  </a:lnTo>
                  <a:lnTo>
                    <a:pt x="270" y="135"/>
                  </a:lnTo>
                  <a:lnTo>
                    <a:pt x="268" y="162"/>
                  </a:lnTo>
                  <a:lnTo>
                    <a:pt x="259" y="188"/>
                  </a:lnTo>
                  <a:lnTo>
                    <a:pt x="247" y="211"/>
                  </a:lnTo>
                  <a:lnTo>
                    <a:pt x="231" y="230"/>
                  </a:lnTo>
                  <a:lnTo>
                    <a:pt x="211" y="246"/>
                  </a:lnTo>
                  <a:lnTo>
                    <a:pt x="188" y="259"/>
                  </a:lnTo>
                  <a:lnTo>
                    <a:pt x="162" y="267"/>
                  </a:lnTo>
                  <a:lnTo>
                    <a:pt x="135" y="270"/>
                  </a:lnTo>
                  <a:lnTo>
                    <a:pt x="108" y="267"/>
                  </a:lnTo>
                  <a:lnTo>
                    <a:pt x="82" y="259"/>
                  </a:lnTo>
                  <a:lnTo>
                    <a:pt x="59" y="246"/>
                  </a:lnTo>
                  <a:lnTo>
                    <a:pt x="40" y="230"/>
                  </a:lnTo>
                  <a:lnTo>
                    <a:pt x="24" y="211"/>
                  </a:lnTo>
                  <a:lnTo>
                    <a:pt x="11" y="188"/>
                  </a:lnTo>
                  <a:lnTo>
                    <a:pt x="3" y="162"/>
                  </a:lnTo>
                  <a:lnTo>
                    <a:pt x="0" y="135"/>
                  </a:lnTo>
                  <a:close/>
                </a:path>
              </a:pathLst>
            </a:custGeom>
            <a:solidFill>
              <a:srgbClr val="FF0000"/>
            </a:solidFill>
            <a:ln>
              <a:noFill/>
            </a:ln>
          </p:spPr>
          <p:txBody>
            <a:bodyPr/>
            <a:lstStyle/>
            <a:p>
              <a:pPr defTabSz="932958">
                <a:defRPr/>
              </a:pPr>
              <a:endParaRPr lang="en-US" sz="714" dirty="0">
                <a:solidFill>
                  <a:srgbClr val="000000"/>
                </a:solidFill>
                <a:latin typeface="Arial" panose="020B0604020202020204" pitchFamily="34" charset="0"/>
                <a:cs typeface="Arial" panose="020B0604020202020204" pitchFamily="34" charset="0"/>
              </a:endParaRPr>
            </a:p>
          </p:txBody>
        </p:sp>
        <p:sp>
          <p:nvSpPr>
            <p:cNvPr id="184" name="Freeform 103">
              <a:extLst>
                <a:ext uri="{FF2B5EF4-FFF2-40B4-BE49-F238E27FC236}">
                  <a16:creationId xmlns:a16="http://schemas.microsoft.com/office/drawing/2014/main" id="{61E38385-3C8C-E443-A787-A8D69D29A4A2}"/>
                </a:ext>
              </a:extLst>
            </p:cNvPr>
            <p:cNvSpPr>
              <a:spLocks/>
            </p:cNvSpPr>
            <p:nvPr>
              <p:custDataLst>
                <p:tags r:id="rId20"/>
              </p:custDataLst>
            </p:nvPr>
          </p:nvSpPr>
          <p:spPr bwMode="gray">
            <a:xfrm>
              <a:off x="8632038" y="367535"/>
              <a:ext cx="110367" cy="114978"/>
            </a:xfrm>
            <a:custGeom>
              <a:avLst/>
              <a:gdLst>
                <a:gd name="T0" fmla="*/ 0 w 270"/>
                <a:gd name="T1" fmla="*/ 135 h 271"/>
                <a:gd name="T2" fmla="*/ 3 w 270"/>
                <a:gd name="T3" fmla="*/ 108 h 271"/>
                <a:gd name="T4" fmla="*/ 11 w 270"/>
                <a:gd name="T5" fmla="*/ 82 h 271"/>
                <a:gd name="T6" fmla="*/ 24 w 270"/>
                <a:gd name="T7" fmla="*/ 60 h 271"/>
                <a:gd name="T8" fmla="*/ 40 w 270"/>
                <a:gd name="T9" fmla="*/ 40 h 271"/>
                <a:gd name="T10" fmla="*/ 59 w 270"/>
                <a:gd name="T11" fmla="*/ 24 h 271"/>
                <a:gd name="T12" fmla="*/ 82 w 270"/>
                <a:gd name="T13" fmla="*/ 11 h 271"/>
                <a:gd name="T14" fmla="*/ 108 w 270"/>
                <a:gd name="T15" fmla="*/ 3 h 271"/>
                <a:gd name="T16" fmla="*/ 135 w 270"/>
                <a:gd name="T17" fmla="*/ 0 h 271"/>
                <a:gd name="T18" fmla="*/ 162 w 270"/>
                <a:gd name="T19" fmla="*/ 3 h 271"/>
                <a:gd name="T20" fmla="*/ 188 w 270"/>
                <a:gd name="T21" fmla="*/ 11 h 271"/>
                <a:gd name="T22" fmla="*/ 211 w 270"/>
                <a:gd name="T23" fmla="*/ 24 h 271"/>
                <a:gd name="T24" fmla="*/ 231 w 270"/>
                <a:gd name="T25" fmla="*/ 40 h 271"/>
                <a:gd name="T26" fmla="*/ 247 w 270"/>
                <a:gd name="T27" fmla="*/ 60 h 271"/>
                <a:gd name="T28" fmla="*/ 259 w 270"/>
                <a:gd name="T29" fmla="*/ 82 h 271"/>
                <a:gd name="T30" fmla="*/ 268 w 270"/>
                <a:gd name="T31" fmla="*/ 108 h 271"/>
                <a:gd name="T32" fmla="*/ 270 w 270"/>
                <a:gd name="T33" fmla="*/ 135 h 271"/>
                <a:gd name="T34" fmla="*/ 268 w 270"/>
                <a:gd name="T35" fmla="*/ 162 h 271"/>
                <a:gd name="T36" fmla="*/ 259 w 270"/>
                <a:gd name="T37" fmla="*/ 188 h 271"/>
                <a:gd name="T38" fmla="*/ 247 w 270"/>
                <a:gd name="T39" fmla="*/ 211 h 271"/>
                <a:gd name="T40" fmla="*/ 231 w 270"/>
                <a:gd name="T41" fmla="*/ 231 h 271"/>
                <a:gd name="T42" fmla="*/ 211 w 270"/>
                <a:gd name="T43" fmla="*/ 247 h 271"/>
                <a:gd name="T44" fmla="*/ 188 w 270"/>
                <a:gd name="T45" fmla="*/ 260 h 271"/>
                <a:gd name="T46" fmla="*/ 162 w 270"/>
                <a:gd name="T47" fmla="*/ 269 h 271"/>
                <a:gd name="T48" fmla="*/ 135 w 270"/>
                <a:gd name="T49" fmla="*/ 271 h 271"/>
                <a:gd name="T50" fmla="*/ 108 w 270"/>
                <a:gd name="T51" fmla="*/ 269 h 271"/>
                <a:gd name="T52" fmla="*/ 82 w 270"/>
                <a:gd name="T53" fmla="*/ 260 h 271"/>
                <a:gd name="T54" fmla="*/ 59 w 270"/>
                <a:gd name="T55" fmla="*/ 247 h 271"/>
                <a:gd name="T56" fmla="*/ 40 w 270"/>
                <a:gd name="T57" fmla="*/ 231 h 271"/>
                <a:gd name="T58" fmla="*/ 24 w 270"/>
                <a:gd name="T59" fmla="*/ 211 h 271"/>
                <a:gd name="T60" fmla="*/ 11 w 270"/>
                <a:gd name="T61" fmla="*/ 188 h 271"/>
                <a:gd name="T62" fmla="*/ 3 w 270"/>
                <a:gd name="T63" fmla="*/ 162 h 271"/>
                <a:gd name="T64" fmla="*/ 0 w 270"/>
                <a:gd name="T65" fmla="*/ 135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0" h="271">
                  <a:moveTo>
                    <a:pt x="0" y="135"/>
                  </a:moveTo>
                  <a:lnTo>
                    <a:pt x="3" y="108"/>
                  </a:lnTo>
                  <a:lnTo>
                    <a:pt x="11" y="82"/>
                  </a:lnTo>
                  <a:lnTo>
                    <a:pt x="24" y="60"/>
                  </a:lnTo>
                  <a:lnTo>
                    <a:pt x="40" y="40"/>
                  </a:lnTo>
                  <a:lnTo>
                    <a:pt x="59" y="24"/>
                  </a:lnTo>
                  <a:lnTo>
                    <a:pt x="82" y="11"/>
                  </a:lnTo>
                  <a:lnTo>
                    <a:pt x="108" y="3"/>
                  </a:lnTo>
                  <a:lnTo>
                    <a:pt x="135" y="0"/>
                  </a:lnTo>
                  <a:lnTo>
                    <a:pt x="162" y="3"/>
                  </a:lnTo>
                  <a:lnTo>
                    <a:pt x="188" y="11"/>
                  </a:lnTo>
                  <a:lnTo>
                    <a:pt x="211" y="24"/>
                  </a:lnTo>
                  <a:lnTo>
                    <a:pt x="231" y="40"/>
                  </a:lnTo>
                  <a:lnTo>
                    <a:pt x="247" y="60"/>
                  </a:lnTo>
                  <a:lnTo>
                    <a:pt x="259" y="82"/>
                  </a:lnTo>
                  <a:lnTo>
                    <a:pt x="268" y="108"/>
                  </a:lnTo>
                  <a:lnTo>
                    <a:pt x="270" y="135"/>
                  </a:lnTo>
                  <a:lnTo>
                    <a:pt x="268" y="162"/>
                  </a:lnTo>
                  <a:lnTo>
                    <a:pt x="259" y="188"/>
                  </a:lnTo>
                  <a:lnTo>
                    <a:pt x="247" y="211"/>
                  </a:lnTo>
                  <a:lnTo>
                    <a:pt x="231" y="231"/>
                  </a:lnTo>
                  <a:lnTo>
                    <a:pt x="211" y="247"/>
                  </a:lnTo>
                  <a:lnTo>
                    <a:pt x="188" y="260"/>
                  </a:lnTo>
                  <a:lnTo>
                    <a:pt x="162" y="269"/>
                  </a:lnTo>
                  <a:lnTo>
                    <a:pt x="135" y="271"/>
                  </a:lnTo>
                  <a:lnTo>
                    <a:pt x="108" y="269"/>
                  </a:lnTo>
                  <a:lnTo>
                    <a:pt x="82" y="260"/>
                  </a:lnTo>
                  <a:lnTo>
                    <a:pt x="59" y="247"/>
                  </a:lnTo>
                  <a:lnTo>
                    <a:pt x="40" y="231"/>
                  </a:lnTo>
                  <a:lnTo>
                    <a:pt x="24" y="211"/>
                  </a:lnTo>
                  <a:lnTo>
                    <a:pt x="11" y="188"/>
                  </a:lnTo>
                  <a:lnTo>
                    <a:pt x="3" y="162"/>
                  </a:lnTo>
                  <a:lnTo>
                    <a:pt x="0" y="135"/>
                  </a:lnTo>
                  <a:close/>
                </a:path>
              </a:pathLst>
            </a:custGeom>
            <a:solidFill>
              <a:srgbClr val="FFC000"/>
            </a:solidFill>
            <a:ln>
              <a:noFill/>
            </a:ln>
          </p:spPr>
          <p:txBody>
            <a:bodyPr/>
            <a:lstStyle/>
            <a:p>
              <a:pPr defTabSz="932958">
                <a:defRPr/>
              </a:pPr>
              <a:endParaRPr lang="en-US" sz="714" dirty="0">
                <a:solidFill>
                  <a:srgbClr val="000000"/>
                </a:solidFill>
                <a:latin typeface="Arial" panose="020B0604020202020204" pitchFamily="34" charset="0"/>
                <a:cs typeface="Arial" panose="020B0604020202020204" pitchFamily="34" charset="0"/>
              </a:endParaRPr>
            </a:p>
          </p:txBody>
        </p:sp>
        <p:sp>
          <p:nvSpPr>
            <p:cNvPr id="185" name="Freeform 108">
              <a:extLst>
                <a:ext uri="{FF2B5EF4-FFF2-40B4-BE49-F238E27FC236}">
                  <a16:creationId xmlns:a16="http://schemas.microsoft.com/office/drawing/2014/main" id="{62FBDC94-E1BB-6045-AA27-37414E83C173}"/>
                </a:ext>
              </a:extLst>
            </p:cNvPr>
            <p:cNvSpPr>
              <a:spLocks/>
            </p:cNvSpPr>
            <p:nvPr>
              <p:custDataLst>
                <p:tags r:id="rId21"/>
              </p:custDataLst>
            </p:nvPr>
          </p:nvSpPr>
          <p:spPr bwMode="gray">
            <a:xfrm>
              <a:off x="8632038" y="524205"/>
              <a:ext cx="110367" cy="113714"/>
            </a:xfrm>
            <a:custGeom>
              <a:avLst/>
              <a:gdLst>
                <a:gd name="T0" fmla="*/ 0 w 270"/>
                <a:gd name="T1" fmla="*/ 134 h 269"/>
                <a:gd name="T2" fmla="*/ 3 w 270"/>
                <a:gd name="T3" fmla="*/ 107 h 269"/>
                <a:gd name="T4" fmla="*/ 11 w 270"/>
                <a:gd name="T5" fmla="*/ 82 h 269"/>
                <a:gd name="T6" fmla="*/ 24 w 270"/>
                <a:gd name="T7" fmla="*/ 58 h 269"/>
                <a:gd name="T8" fmla="*/ 40 w 270"/>
                <a:gd name="T9" fmla="*/ 38 h 269"/>
                <a:gd name="T10" fmla="*/ 59 w 270"/>
                <a:gd name="T11" fmla="*/ 23 h 269"/>
                <a:gd name="T12" fmla="*/ 82 w 270"/>
                <a:gd name="T13" fmla="*/ 10 h 269"/>
                <a:gd name="T14" fmla="*/ 108 w 270"/>
                <a:gd name="T15" fmla="*/ 2 h 269"/>
                <a:gd name="T16" fmla="*/ 135 w 270"/>
                <a:gd name="T17" fmla="*/ 0 h 269"/>
                <a:gd name="T18" fmla="*/ 162 w 270"/>
                <a:gd name="T19" fmla="*/ 2 h 269"/>
                <a:gd name="T20" fmla="*/ 188 w 270"/>
                <a:gd name="T21" fmla="*/ 10 h 269"/>
                <a:gd name="T22" fmla="*/ 211 w 270"/>
                <a:gd name="T23" fmla="*/ 23 h 269"/>
                <a:gd name="T24" fmla="*/ 231 w 270"/>
                <a:gd name="T25" fmla="*/ 38 h 269"/>
                <a:gd name="T26" fmla="*/ 247 w 270"/>
                <a:gd name="T27" fmla="*/ 58 h 269"/>
                <a:gd name="T28" fmla="*/ 259 w 270"/>
                <a:gd name="T29" fmla="*/ 82 h 269"/>
                <a:gd name="T30" fmla="*/ 268 w 270"/>
                <a:gd name="T31" fmla="*/ 107 h 269"/>
                <a:gd name="T32" fmla="*/ 270 w 270"/>
                <a:gd name="T33" fmla="*/ 134 h 269"/>
                <a:gd name="T34" fmla="*/ 268 w 270"/>
                <a:gd name="T35" fmla="*/ 161 h 269"/>
                <a:gd name="T36" fmla="*/ 259 w 270"/>
                <a:gd name="T37" fmla="*/ 187 h 269"/>
                <a:gd name="T38" fmla="*/ 247 w 270"/>
                <a:gd name="T39" fmla="*/ 210 h 269"/>
                <a:gd name="T40" fmla="*/ 231 w 270"/>
                <a:gd name="T41" fmla="*/ 229 h 269"/>
                <a:gd name="T42" fmla="*/ 211 w 270"/>
                <a:gd name="T43" fmla="*/ 246 h 269"/>
                <a:gd name="T44" fmla="*/ 188 w 270"/>
                <a:gd name="T45" fmla="*/ 258 h 269"/>
                <a:gd name="T46" fmla="*/ 162 w 270"/>
                <a:gd name="T47" fmla="*/ 267 h 269"/>
                <a:gd name="T48" fmla="*/ 135 w 270"/>
                <a:gd name="T49" fmla="*/ 269 h 269"/>
                <a:gd name="T50" fmla="*/ 108 w 270"/>
                <a:gd name="T51" fmla="*/ 267 h 269"/>
                <a:gd name="T52" fmla="*/ 82 w 270"/>
                <a:gd name="T53" fmla="*/ 258 h 269"/>
                <a:gd name="T54" fmla="*/ 59 w 270"/>
                <a:gd name="T55" fmla="*/ 246 h 269"/>
                <a:gd name="T56" fmla="*/ 40 w 270"/>
                <a:gd name="T57" fmla="*/ 229 h 269"/>
                <a:gd name="T58" fmla="*/ 24 w 270"/>
                <a:gd name="T59" fmla="*/ 210 h 269"/>
                <a:gd name="T60" fmla="*/ 11 w 270"/>
                <a:gd name="T61" fmla="*/ 187 h 269"/>
                <a:gd name="T62" fmla="*/ 3 w 270"/>
                <a:gd name="T63" fmla="*/ 161 h 269"/>
                <a:gd name="T64" fmla="*/ 0 w 270"/>
                <a:gd name="T65" fmla="*/ 134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0" h="269">
                  <a:moveTo>
                    <a:pt x="0" y="134"/>
                  </a:moveTo>
                  <a:lnTo>
                    <a:pt x="3" y="107"/>
                  </a:lnTo>
                  <a:lnTo>
                    <a:pt x="11" y="82"/>
                  </a:lnTo>
                  <a:lnTo>
                    <a:pt x="24" y="58"/>
                  </a:lnTo>
                  <a:lnTo>
                    <a:pt x="40" y="38"/>
                  </a:lnTo>
                  <a:lnTo>
                    <a:pt x="59" y="23"/>
                  </a:lnTo>
                  <a:lnTo>
                    <a:pt x="82" y="10"/>
                  </a:lnTo>
                  <a:lnTo>
                    <a:pt x="108" y="2"/>
                  </a:lnTo>
                  <a:lnTo>
                    <a:pt x="135" y="0"/>
                  </a:lnTo>
                  <a:lnTo>
                    <a:pt x="162" y="2"/>
                  </a:lnTo>
                  <a:lnTo>
                    <a:pt x="188" y="10"/>
                  </a:lnTo>
                  <a:lnTo>
                    <a:pt x="211" y="23"/>
                  </a:lnTo>
                  <a:lnTo>
                    <a:pt x="231" y="38"/>
                  </a:lnTo>
                  <a:lnTo>
                    <a:pt x="247" y="58"/>
                  </a:lnTo>
                  <a:lnTo>
                    <a:pt x="259" y="82"/>
                  </a:lnTo>
                  <a:lnTo>
                    <a:pt x="268" y="107"/>
                  </a:lnTo>
                  <a:lnTo>
                    <a:pt x="270" y="134"/>
                  </a:lnTo>
                  <a:lnTo>
                    <a:pt x="268" y="161"/>
                  </a:lnTo>
                  <a:lnTo>
                    <a:pt x="259" y="187"/>
                  </a:lnTo>
                  <a:lnTo>
                    <a:pt x="247" y="210"/>
                  </a:lnTo>
                  <a:lnTo>
                    <a:pt x="231" y="229"/>
                  </a:lnTo>
                  <a:lnTo>
                    <a:pt x="211" y="246"/>
                  </a:lnTo>
                  <a:lnTo>
                    <a:pt x="188" y="258"/>
                  </a:lnTo>
                  <a:lnTo>
                    <a:pt x="162" y="267"/>
                  </a:lnTo>
                  <a:lnTo>
                    <a:pt x="135" y="269"/>
                  </a:lnTo>
                  <a:lnTo>
                    <a:pt x="108" y="267"/>
                  </a:lnTo>
                  <a:lnTo>
                    <a:pt x="82" y="258"/>
                  </a:lnTo>
                  <a:lnTo>
                    <a:pt x="59" y="246"/>
                  </a:lnTo>
                  <a:lnTo>
                    <a:pt x="40" y="229"/>
                  </a:lnTo>
                  <a:lnTo>
                    <a:pt x="24" y="210"/>
                  </a:lnTo>
                  <a:lnTo>
                    <a:pt x="11" y="187"/>
                  </a:lnTo>
                  <a:lnTo>
                    <a:pt x="3" y="161"/>
                  </a:lnTo>
                  <a:lnTo>
                    <a:pt x="0" y="134"/>
                  </a:lnTo>
                  <a:close/>
                </a:path>
              </a:pathLst>
            </a:custGeom>
            <a:solidFill>
              <a:srgbClr val="00B050"/>
            </a:solidFill>
            <a:ln>
              <a:noFill/>
            </a:ln>
          </p:spPr>
          <p:txBody>
            <a:bodyPr vert="horz" wrap="square" lIns="93295" tIns="46649" rIns="93295" bIns="46649" numCol="1" anchor="t" anchorCtr="0" compatLnSpc="1">
              <a:prstTxWarp prst="textNoShape">
                <a:avLst/>
              </a:prstTxWarp>
            </a:bodyPr>
            <a:lstStyle/>
            <a:p>
              <a:pPr defTabSz="932958">
                <a:defRPr/>
              </a:pPr>
              <a:endParaRPr lang="en-US" sz="714" dirty="0">
                <a:solidFill>
                  <a:srgbClr val="000000"/>
                </a:solidFill>
                <a:latin typeface="Arial" panose="020B0604020202020204" pitchFamily="34" charset="0"/>
                <a:cs typeface="Arial" panose="020B0604020202020204" pitchFamily="34" charset="0"/>
              </a:endParaRPr>
            </a:p>
          </p:txBody>
        </p:sp>
        <p:sp>
          <p:nvSpPr>
            <p:cNvPr id="186" name="TextBox 185">
              <a:extLst>
                <a:ext uri="{FF2B5EF4-FFF2-40B4-BE49-F238E27FC236}">
                  <a16:creationId xmlns:a16="http://schemas.microsoft.com/office/drawing/2014/main" id="{ABB5D963-5A7E-8145-AEC6-3DD7A15525CC}"/>
                </a:ext>
              </a:extLst>
            </p:cNvPr>
            <p:cNvSpPr txBox="1">
              <a:spLocks/>
            </p:cNvSpPr>
            <p:nvPr/>
          </p:nvSpPr>
          <p:spPr>
            <a:xfrm>
              <a:off x="8889820" y="215170"/>
              <a:ext cx="393315" cy="109908"/>
            </a:xfrm>
            <a:prstGeom prst="rect">
              <a:avLst/>
            </a:prstGeom>
          </p:spPr>
          <p:txBody>
            <a:bodyPr vert="horz" wrap="squar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Issues</a:t>
              </a:r>
            </a:p>
          </p:txBody>
        </p:sp>
        <p:sp>
          <p:nvSpPr>
            <p:cNvPr id="187" name="TextBox 186">
              <a:extLst>
                <a:ext uri="{FF2B5EF4-FFF2-40B4-BE49-F238E27FC236}">
                  <a16:creationId xmlns:a16="http://schemas.microsoft.com/office/drawing/2014/main" id="{38F76C95-42B5-8D43-9FC7-3D56DAEC4D24}"/>
                </a:ext>
              </a:extLst>
            </p:cNvPr>
            <p:cNvSpPr txBox="1">
              <a:spLocks/>
            </p:cNvSpPr>
            <p:nvPr/>
          </p:nvSpPr>
          <p:spPr>
            <a:xfrm>
              <a:off x="8889820" y="376456"/>
              <a:ext cx="393315" cy="109908"/>
            </a:xfrm>
            <a:prstGeom prst="rect">
              <a:avLst/>
            </a:prstGeom>
          </p:spPr>
          <p:txBody>
            <a:bodyPr vert="horz" wrap="squar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Risks</a:t>
              </a:r>
            </a:p>
          </p:txBody>
        </p:sp>
        <p:sp>
          <p:nvSpPr>
            <p:cNvPr id="188" name="TextBox 187">
              <a:extLst>
                <a:ext uri="{FF2B5EF4-FFF2-40B4-BE49-F238E27FC236}">
                  <a16:creationId xmlns:a16="http://schemas.microsoft.com/office/drawing/2014/main" id="{3918061E-43BB-454C-9384-27CFD909882A}"/>
                </a:ext>
              </a:extLst>
            </p:cNvPr>
            <p:cNvSpPr txBox="1">
              <a:spLocks/>
            </p:cNvSpPr>
            <p:nvPr/>
          </p:nvSpPr>
          <p:spPr>
            <a:xfrm>
              <a:off x="8889820" y="537739"/>
              <a:ext cx="393315" cy="109908"/>
            </a:xfrm>
            <a:prstGeom prst="rect">
              <a:avLst/>
            </a:prstGeom>
          </p:spPr>
          <p:txBody>
            <a:bodyPr vert="horz" wrap="squar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On track</a:t>
              </a:r>
            </a:p>
          </p:txBody>
        </p:sp>
      </p:grpSp>
      <p:pic>
        <p:nvPicPr>
          <p:cNvPr id="189" name="CustomIcon">
            <a:extLst>
              <a:ext uri="{FF2B5EF4-FFF2-40B4-BE49-F238E27FC236}">
                <a16:creationId xmlns:a16="http://schemas.microsoft.com/office/drawing/2014/main" id="{AABF043F-3F59-234D-995A-0B000CFD41EE}"/>
              </a:ext>
            </a:extLst>
          </p:cNvPr>
          <p:cNvPicPr>
            <a:picLocks/>
          </p:cNvPicPr>
          <p:nvPr>
            <p:custDataLst>
              <p:tags r:id="rId10"/>
            </p:custDataLst>
          </p:nvPr>
        </p:nvPicPr>
        <p:blipFill>
          <a:blip r:embed="rId26" cstate="print">
            <a:extLst>
              <a:ext uri="{28A0092B-C50C-407E-A947-70E740481C1C}">
                <a14:useLocalDpi xmlns:a14="http://schemas.microsoft.com/office/drawing/2010/main"/>
              </a:ext>
              <a:ext uri="{96DAC541-7B7A-43D3-8B79-37D633B846F1}">
                <asvg:svgBlip xmlns:asvg="http://schemas.microsoft.com/office/drawing/2016/SVG/main" r:embed="rId27"/>
              </a:ext>
            </a:extLst>
          </a:blip>
          <a:stretch>
            <a:fillRect/>
          </a:stretch>
        </p:blipFill>
        <p:spPr>
          <a:xfrm>
            <a:off x="7837998" y="177611"/>
            <a:ext cx="219819" cy="219818"/>
          </a:xfrm>
          <a:prstGeom prst="rect">
            <a:avLst/>
          </a:prstGeom>
        </p:spPr>
      </p:pic>
      <p:pic>
        <p:nvPicPr>
          <p:cNvPr id="190" name="CustomIcon">
            <a:extLst>
              <a:ext uri="{FF2B5EF4-FFF2-40B4-BE49-F238E27FC236}">
                <a16:creationId xmlns:a16="http://schemas.microsoft.com/office/drawing/2014/main" id="{763050F9-AFE7-5E48-9A09-106ED1B51932}"/>
              </a:ext>
            </a:extLst>
          </p:cNvPr>
          <p:cNvPicPr>
            <a:picLocks noChangeAspect="1"/>
          </p:cNvPicPr>
          <p:nvPr>
            <p:custDataLst>
              <p:tags r:id="rId11"/>
            </p:custDataLst>
          </p:nvPr>
        </p:nvPicPr>
        <p:blipFill>
          <a:blip r:embed="rId28" cstate="print">
            <a:extLst>
              <a:ext uri="{28A0092B-C50C-407E-A947-70E740481C1C}">
                <a14:useLocalDpi xmlns:a14="http://schemas.microsoft.com/office/drawing/2010/main"/>
              </a:ext>
              <a:ext uri="{96DAC541-7B7A-43D3-8B79-37D633B846F1}">
                <asvg:svgBlip xmlns:asvg="http://schemas.microsoft.com/office/drawing/2016/SVG/main" r:embed="rId29"/>
              </a:ext>
            </a:extLst>
          </a:blip>
          <a:stretch>
            <a:fillRect/>
          </a:stretch>
        </p:blipFill>
        <p:spPr>
          <a:xfrm flipH="1">
            <a:off x="7829465" y="526118"/>
            <a:ext cx="219819" cy="219818"/>
          </a:xfrm>
          <a:prstGeom prst="rect">
            <a:avLst/>
          </a:prstGeom>
        </p:spPr>
      </p:pic>
      <p:sp>
        <p:nvSpPr>
          <p:cNvPr id="13" name="Овал 12">
            <a:extLst>
              <a:ext uri="{FF2B5EF4-FFF2-40B4-BE49-F238E27FC236}">
                <a16:creationId xmlns:a16="http://schemas.microsoft.com/office/drawing/2014/main" id="{08ACB6D6-6A75-C745-997F-14D7220F93C7}"/>
              </a:ext>
            </a:extLst>
          </p:cNvPr>
          <p:cNvSpPr/>
          <p:nvPr/>
        </p:nvSpPr>
        <p:spPr>
          <a:xfrm flipH="1">
            <a:off x="8096066" y="1643387"/>
            <a:ext cx="239132" cy="23913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a:latin typeface="Arial" panose="020B0604020202020204" pitchFamily="34" charset="0"/>
              <a:cs typeface="Arial" panose="020B0604020202020204" pitchFamily="34" charset="0"/>
            </a:endParaRPr>
          </a:p>
        </p:txBody>
      </p:sp>
      <p:sp>
        <p:nvSpPr>
          <p:cNvPr id="194" name="Овал 193">
            <a:extLst>
              <a:ext uri="{FF2B5EF4-FFF2-40B4-BE49-F238E27FC236}">
                <a16:creationId xmlns:a16="http://schemas.microsoft.com/office/drawing/2014/main" id="{B9D5A251-A028-894A-B773-26E187102071}"/>
              </a:ext>
            </a:extLst>
          </p:cNvPr>
          <p:cNvSpPr/>
          <p:nvPr/>
        </p:nvSpPr>
        <p:spPr>
          <a:xfrm flipH="1">
            <a:off x="8096066" y="2189779"/>
            <a:ext cx="239132" cy="2391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a:latin typeface="Arial" panose="020B0604020202020204" pitchFamily="34" charset="0"/>
              <a:cs typeface="Arial" panose="020B0604020202020204" pitchFamily="34" charset="0"/>
            </a:endParaRPr>
          </a:p>
        </p:txBody>
      </p:sp>
      <p:sp>
        <p:nvSpPr>
          <p:cNvPr id="195" name="Овал 194">
            <a:extLst>
              <a:ext uri="{FF2B5EF4-FFF2-40B4-BE49-F238E27FC236}">
                <a16:creationId xmlns:a16="http://schemas.microsoft.com/office/drawing/2014/main" id="{B4273E6A-B8A4-8541-909A-33F998B9A462}"/>
              </a:ext>
            </a:extLst>
          </p:cNvPr>
          <p:cNvSpPr/>
          <p:nvPr/>
        </p:nvSpPr>
        <p:spPr>
          <a:xfrm flipH="1">
            <a:off x="8096066" y="2754324"/>
            <a:ext cx="239132" cy="2391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a:latin typeface="Arial" panose="020B0604020202020204" pitchFamily="34" charset="0"/>
              <a:cs typeface="Arial" panose="020B0604020202020204" pitchFamily="34" charset="0"/>
            </a:endParaRPr>
          </a:p>
        </p:txBody>
      </p:sp>
      <p:sp>
        <p:nvSpPr>
          <p:cNvPr id="196" name="Овал 195">
            <a:extLst>
              <a:ext uri="{FF2B5EF4-FFF2-40B4-BE49-F238E27FC236}">
                <a16:creationId xmlns:a16="http://schemas.microsoft.com/office/drawing/2014/main" id="{C3C91B57-C80D-0E40-92F5-D783B3491597}"/>
              </a:ext>
            </a:extLst>
          </p:cNvPr>
          <p:cNvSpPr/>
          <p:nvPr/>
        </p:nvSpPr>
        <p:spPr>
          <a:xfrm flipH="1">
            <a:off x="8096066" y="3339131"/>
            <a:ext cx="239132" cy="2391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a:latin typeface="Arial" panose="020B0604020202020204" pitchFamily="34" charset="0"/>
              <a:cs typeface="Arial" panose="020B0604020202020204" pitchFamily="34" charset="0"/>
            </a:endParaRPr>
          </a:p>
        </p:txBody>
      </p:sp>
      <p:sp>
        <p:nvSpPr>
          <p:cNvPr id="197" name="Овал 196">
            <a:extLst>
              <a:ext uri="{FF2B5EF4-FFF2-40B4-BE49-F238E27FC236}">
                <a16:creationId xmlns:a16="http://schemas.microsoft.com/office/drawing/2014/main" id="{54F40876-03C4-7745-A058-547D56F21CDD}"/>
              </a:ext>
            </a:extLst>
          </p:cNvPr>
          <p:cNvSpPr/>
          <p:nvPr/>
        </p:nvSpPr>
        <p:spPr>
          <a:xfrm flipH="1">
            <a:off x="8096066" y="3936369"/>
            <a:ext cx="239132" cy="23913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a:latin typeface="Arial" panose="020B0604020202020204" pitchFamily="34" charset="0"/>
              <a:cs typeface="Arial" panose="020B0604020202020204" pitchFamily="34" charset="0"/>
            </a:endParaRPr>
          </a:p>
        </p:txBody>
      </p:sp>
      <p:pic>
        <p:nvPicPr>
          <p:cNvPr id="198" name="Рисунок 197">
            <a:extLst>
              <a:ext uri="{FF2B5EF4-FFF2-40B4-BE49-F238E27FC236}">
                <a16:creationId xmlns:a16="http://schemas.microsoft.com/office/drawing/2014/main" id="{1E36011E-2AF4-2B46-8C12-1175B4A8EDD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10500482" y="462523"/>
            <a:ext cx="356610" cy="356610"/>
          </a:xfrm>
          <a:prstGeom prst="rect">
            <a:avLst/>
          </a:prstGeom>
        </p:spPr>
      </p:pic>
      <p:sp>
        <p:nvSpPr>
          <p:cNvPr id="200" name="TextBox 199">
            <a:extLst>
              <a:ext uri="{FF2B5EF4-FFF2-40B4-BE49-F238E27FC236}">
                <a16:creationId xmlns:a16="http://schemas.microsoft.com/office/drawing/2014/main" id="{96C49A4C-0937-B841-A4C1-3E33DA2E4637}"/>
              </a:ext>
            </a:extLst>
          </p:cNvPr>
          <p:cNvSpPr txBox="1">
            <a:spLocks/>
          </p:cNvSpPr>
          <p:nvPr/>
        </p:nvSpPr>
        <p:spPr>
          <a:xfrm>
            <a:off x="10847682" y="593136"/>
            <a:ext cx="828381" cy="109908"/>
          </a:xfrm>
          <a:prstGeom prst="rect">
            <a:avLst/>
          </a:prstGeom>
        </p:spPr>
        <p:txBody>
          <a:bodyPr vert="horz" wrap="non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Mitigated Risk/Issue</a:t>
            </a:r>
          </a:p>
        </p:txBody>
      </p:sp>
      <p:sp>
        <p:nvSpPr>
          <p:cNvPr id="203" name="TextBox 202">
            <a:extLst>
              <a:ext uri="{FF2B5EF4-FFF2-40B4-BE49-F238E27FC236}">
                <a16:creationId xmlns:a16="http://schemas.microsoft.com/office/drawing/2014/main" id="{B015CC4C-C56E-BE41-9CD7-78F00A3A4DB8}"/>
              </a:ext>
            </a:extLst>
          </p:cNvPr>
          <p:cNvSpPr txBox="1">
            <a:spLocks/>
          </p:cNvSpPr>
          <p:nvPr/>
        </p:nvSpPr>
        <p:spPr>
          <a:xfrm>
            <a:off x="10847682" y="226046"/>
            <a:ext cx="828381" cy="109908"/>
          </a:xfrm>
          <a:prstGeom prst="rect">
            <a:avLst/>
          </a:prstGeom>
        </p:spPr>
        <p:txBody>
          <a:bodyPr vert="horz" wrap="non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Unmitigated Risk/Issue</a:t>
            </a:r>
          </a:p>
        </p:txBody>
      </p:sp>
      <p:pic>
        <p:nvPicPr>
          <p:cNvPr id="18" name="Рисунок 17">
            <a:extLst>
              <a:ext uri="{FF2B5EF4-FFF2-40B4-BE49-F238E27FC236}">
                <a16:creationId xmlns:a16="http://schemas.microsoft.com/office/drawing/2014/main" id="{1BB24861-0AFF-CD4F-AECC-592A8B03CC0B}"/>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10532356" y="145068"/>
            <a:ext cx="268467" cy="268467"/>
          </a:xfrm>
          <a:prstGeom prst="rect">
            <a:avLst/>
          </a:prstGeom>
        </p:spPr>
      </p:pic>
      <p:sp>
        <p:nvSpPr>
          <p:cNvPr id="4" name="Прямоугольник 3">
            <a:extLst>
              <a:ext uri="{FF2B5EF4-FFF2-40B4-BE49-F238E27FC236}">
                <a16:creationId xmlns:a16="http://schemas.microsoft.com/office/drawing/2014/main" id="{56730683-FB9E-3041-9A34-5BDFD60E331A}"/>
              </a:ext>
            </a:extLst>
          </p:cNvPr>
          <p:cNvSpPr/>
          <p:nvPr/>
        </p:nvSpPr>
        <p:spPr>
          <a:xfrm>
            <a:off x="265602" y="1624453"/>
            <a:ext cx="1531188" cy="276999"/>
          </a:xfrm>
          <a:prstGeom prst="rect">
            <a:avLst/>
          </a:prstGeom>
        </p:spPr>
        <p:txBody>
          <a:bodyPr wrap="none">
            <a:spAutoFit/>
          </a:bodyPr>
          <a:lstStyle/>
          <a:p>
            <a:r>
              <a:rPr lang="ru-AZ" sz="1200" dirty="0">
                <a:latin typeface="Arial" panose="020B0604020202020204" pitchFamily="34" charset="0"/>
                <a:cs typeface="Arial" panose="020B0604020202020204" pitchFamily="34" charset="0"/>
              </a:rPr>
              <a:t>Mobile Banking 2.0 </a:t>
            </a:r>
          </a:p>
        </p:txBody>
      </p:sp>
      <p:sp>
        <p:nvSpPr>
          <p:cNvPr id="59" name="Прямоугольник 58">
            <a:extLst>
              <a:ext uri="{FF2B5EF4-FFF2-40B4-BE49-F238E27FC236}">
                <a16:creationId xmlns:a16="http://schemas.microsoft.com/office/drawing/2014/main" id="{A18E05C2-521A-5E48-9661-883737D6D1CF}"/>
              </a:ext>
            </a:extLst>
          </p:cNvPr>
          <p:cNvSpPr/>
          <p:nvPr/>
        </p:nvSpPr>
        <p:spPr>
          <a:xfrm>
            <a:off x="265602" y="2156007"/>
            <a:ext cx="2084481" cy="276999"/>
          </a:xfrm>
          <a:prstGeom prst="rect">
            <a:avLst/>
          </a:prstGeom>
        </p:spPr>
        <p:txBody>
          <a:bodyPr wrap="none">
            <a:spAutoFit/>
          </a:bodyPr>
          <a:lstStyle/>
          <a:p>
            <a:r>
              <a:rPr lang="en-US" sz="1200" dirty="0" err="1">
                <a:latin typeface="Arial" panose="020B0604020202020204" pitchFamily="34" charset="0"/>
                <a:cs typeface="Arial" panose="020B0604020202020204" pitchFamily="34" charset="0"/>
              </a:rPr>
              <a:t>Siron</a:t>
            </a:r>
            <a:r>
              <a:rPr lang="en-US" sz="1200" dirty="0">
                <a:latin typeface="Arial" panose="020B0604020202020204" pitchFamily="34" charset="0"/>
                <a:cs typeface="Arial" panose="020B0604020202020204" pitchFamily="34" charset="0"/>
              </a:rPr>
              <a:t> KYC / AML / Embargo</a:t>
            </a:r>
            <a:endParaRPr lang="ru-AZ" sz="1200" dirty="0">
              <a:latin typeface="Arial" panose="020B0604020202020204" pitchFamily="34" charset="0"/>
              <a:cs typeface="Arial" panose="020B0604020202020204" pitchFamily="34" charset="0"/>
            </a:endParaRPr>
          </a:p>
        </p:txBody>
      </p:sp>
      <p:sp>
        <p:nvSpPr>
          <p:cNvPr id="60" name="Прямоугольник 59">
            <a:extLst>
              <a:ext uri="{FF2B5EF4-FFF2-40B4-BE49-F238E27FC236}">
                <a16:creationId xmlns:a16="http://schemas.microsoft.com/office/drawing/2014/main" id="{827D9CE0-70E7-7844-8EE3-FE6EA9050BCC}"/>
              </a:ext>
            </a:extLst>
          </p:cNvPr>
          <p:cNvSpPr/>
          <p:nvPr/>
        </p:nvSpPr>
        <p:spPr>
          <a:xfrm>
            <a:off x="265602" y="2728765"/>
            <a:ext cx="2010487"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Processing Center Project </a:t>
            </a:r>
            <a:endParaRPr lang="ru-AZ" sz="1200" dirty="0">
              <a:latin typeface="Arial" panose="020B0604020202020204" pitchFamily="34" charset="0"/>
              <a:cs typeface="Arial" panose="020B0604020202020204" pitchFamily="34" charset="0"/>
            </a:endParaRPr>
          </a:p>
        </p:txBody>
      </p:sp>
      <p:sp>
        <p:nvSpPr>
          <p:cNvPr id="61" name="Прямоугольник 60">
            <a:extLst>
              <a:ext uri="{FF2B5EF4-FFF2-40B4-BE49-F238E27FC236}">
                <a16:creationId xmlns:a16="http://schemas.microsoft.com/office/drawing/2014/main" id="{265D3CEE-4427-ED4C-803A-BF61235AC72D}"/>
              </a:ext>
            </a:extLst>
          </p:cNvPr>
          <p:cNvSpPr/>
          <p:nvPr/>
        </p:nvSpPr>
        <p:spPr>
          <a:xfrm>
            <a:off x="265602" y="3339131"/>
            <a:ext cx="1507144"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BPM Development </a:t>
            </a:r>
            <a:endParaRPr lang="ru-AZ" sz="1200" dirty="0">
              <a:latin typeface="Arial" panose="020B0604020202020204" pitchFamily="34" charset="0"/>
              <a:cs typeface="Arial" panose="020B0604020202020204" pitchFamily="34" charset="0"/>
            </a:endParaRPr>
          </a:p>
        </p:txBody>
      </p:sp>
      <p:sp>
        <p:nvSpPr>
          <p:cNvPr id="62" name="Прямоугольник 61">
            <a:extLst>
              <a:ext uri="{FF2B5EF4-FFF2-40B4-BE49-F238E27FC236}">
                <a16:creationId xmlns:a16="http://schemas.microsoft.com/office/drawing/2014/main" id="{0E35B0CA-FFA5-2E4D-95F2-74CA8404A25B}"/>
              </a:ext>
            </a:extLst>
          </p:cNvPr>
          <p:cNvSpPr/>
          <p:nvPr/>
        </p:nvSpPr>
        <p:spPr>
          <a:xfrm>
            <a:off x="265602" y="3858815"/>
            <a:ext cx="1928733" cy="461665"/>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İnstant Payment Systems</a:t>
            </a:r>
          </a:p>
          <a:p>
            <a:r>
              <a:rPr lang="en-US" sz="1200" i="1" dirty="0">
                <a:latin typeface="Arial" panose="020B0604020202020204" pitchFamily="34" charset="0"/>
                <a:cs typeface="Arial" panose="020B0604020202020204" pitchFamily="34" charset="0"/>
              </a:rPr>
              <a:t>Phase 1</a:t>
            </a:r>
            <a:endParaRPr lang="ru-AZ" sz="1200" i="1" dirty="0">
              <a:latin typeface="Arial" panose="020B0604020202020204" pitchFamily="34" charset="0"/>
              <a:cs typeface="Arial" panose="020B0604020202020204" pitchFamily="34" charset="0"/>
            </a:endParaRPr>
          </a:p>
        </p:txBody>
      </p:sp>
      <p:sp>
        <p:nvSpPr>
          <p:cNvPr id="63" name="Прямоугольник 62">
            <a:extLst>
              <a:ext uri="{FF2B5EF4-FFF2-40B4-BE49-F238E27FC236}">
                <a16:creationId xmlns:a16="http://schemas.microsoft.com/office/drawing/2014/main" id="{0265E021-2DA2-FB4D-8DB6-196570EC9E59}"/>
              </a:ext>
            </a:extLst>
          </p:cNvPr>
          <p:cNvSpPr/>
          <p:nvPr/>
        </p:nvSpPr>
        <p:spPr>
          <a:xfrm>
            <a:off x="265602" y="4548990"/>
            <a:ext cx="1269899"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NFC Payments </a:t>
            </a:r>
            <a:endParaRPr lang="ru-AZ" sz="1200" dirty="0">
              <a:latin typeface="Arial" panose="020B0604020202020204" pitchFamily="34" charset="0"/>
              <a:cs typeface="Arial" panose="020B0604020202020204" pitchFamily="34" charset="0"/>
            </a:endParaRPr>
          </a:p>
        </p:txBody>
      </p:sp>
      <p:sp>
        <p:nvSpPr>
          <p:cNvPr id="64" name="Прямоугольник 63">
            <a:extLst>
              <a:ext uri="{FF2B5EF4-FFF2-40B4-BE49-F238E27FC236}">
                <a16:creationId xmlns:a16="http://schemas.microsoft.com/office/drawing/2014/main" id="{7EFBAF61-3163-944C-B4CB-A6884805C7E8}"/>
              </a:ext>
            </a:extLst>
          </p:cNvPr>
          <p:cNvSpPr/>
          <p:nvPr/>
        </p:nvSpPr>
        <p:spPr>
          <a:xfrm>
            <a:off x="280593" y="5137356"/>
            <a:ext cx="1923925"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Business Continuity Plan </a:t>
            </a:r>
            <a:endParaRPr lang="ru-AZ" sz="1200" dirty="0">
              <a:latin typeface="Arial" panose="020B0604020202020204" pitchFamily="34" charset="0"/>
              <a:cs typeface="Arial" panose="020B0604020202020204" pitchFamily="34" charset="0"/>
            </a:endParaRPr>
          </a:p>
        </p:txBody>
      </p:sp>
      <p:sp>
        <p:nvSpPr>
          <p:cNvPr id="65" name="Прямоугольник 64">
            <a:extLst>
              <a:ext uri="{FF2B5EF4-FFF2-40B4-BE49-F238E27FC236}">
                <a16:creationId xmlns:a16="http://schemas.microsoft.com/office/drawing/2014/main" id="{C27C7132-4856-3A43-B5DE-8FE7FCFDFE7C}"/>
              </a:ext>
            </a:extLst>
          </p:cNvPr>
          <p:cNvSpPr/>
          <p:nvPr/>
        </p:nvSpPr>
        <p:spPr>
          <a:xfrm>
            <a:off x="265602" y="5745582"/>
            <a:ext cx="2282997"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Corporate Internet Banking 2.0</a:t>
            </a:r>
            <a:endParaRPr lang="ru-AZ" sz="1200" dirty="0">
              <a:latin typeface="Arial" panose="020B0604020202020204" pitchFamily="34" charset="0"/>
              <a:cs typeface="Arial" panose="020B0604020202020204" pitchFamily="34" charset="0"/>
            </a:endParaRPr>
          </a:p>
        </p:txBody>
      </p:sp>
      <p:sp>
        <p:nvSpPr>
          <p:cNvPr id="66" name="Прямоугольник 65">
            <a:extLst>
              <a:ext uri="{FF2B5EF4-FFF2-40B4-BE49-F238E27FC236}">
                <a16:creationId xmlns:a16="http://schemas.microsoft.com/office/drawing/2014/main" id="{CB3FAD31-743A-AD42-A8A2-EF79BB0A47A1}"/>
              </a:ext>
            </a:extLst>
          </p:cNvPr>
          <p:cNvSpPr/>
          <p:nvPr/>
        </p:nvSpPr>
        <p:spPr>
          <a:xfrm>
            <a:off x="265602" y="6367374"/>
            <a:ext cx="1609287"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Online Bank Account</a:t>
            </a:r>
            <a:endParaRPr lang="ru-AZ" sz="1200" dirty="0">
              <a:latin typeface="Arial" panose="020B0604020202020204" pitchFamily="34" charset="0"/>
              <a:cs typeface="Arial" panose="020B0604020202020204" pitchFamily="34" charset="0"/>
            </a:endParaRPr>
          </a:p>
        </p:txBody>
      </p:sp>
      <p:sp>
        <p:nvSpPr>
          <p:cNvPr id="68" name="Прямоугольник 67">
            <a:extLst>
              <a:ext uri="{FF2B5EF4-FFF2-40B4-BE49-F238E27FC236}">
                <a16:creationId xmlns:a16="http://schemas.microsoft.com/office/drawing/2014/main" id="{1E87BCF8-903A-854D-9BFB-A8EBD2F900D3}"/>
              </a:ext>
            </a:extLst>
          </p:cNvPr>
          <p:cNvSpPr/>
          <p:nvPr/>
        </p:nvSpPr>
        <p:spPr>
          <a:xfrm>
            <a:off x="3118961" y="1643387"/>
            <a:ext cx="1013419" cy="276999"/>
          </a:xfrm>
          <a:prstGeom prst="rect">
            <a:avLst/>
          </a:prstGeom>
        </p:spPr>
        <p:txBody>
          <a:bodyPr wrap="none">
            <a:spAutoFit/>
          </a:bodyPr>
          <a:lstStyle/>
          <a:p>
            <a:r>
              <a:rPr lang="az-Latn-AZ" sz="1200" dirty="0">
                <a:latin typeface="Arial" panose="020B0604020202020204" pitchFamily="34" charset="0"/>
                <a:cs typeface="Arial" panose="020B0604020202020204" pitchFamily="34" charset="0"/>
              </a:rPr>
              <a:t>İgor Okayev</a:t>
            </a:r>
            <a:endParaRPr lang="ru-AZ" sz="1200" dirty="0">
              <a:latin typeface="Arial" panose="020B0604020202020204" pitchFamily="34" charset="0"/>
              <a:cs typeface="Arial" panose="020B0604020202020204" pitchFamily="34" charset="0"/>
            </a:endParaRPr>
          </a:p>
        </p:txBody>
      </p:sp>
      <p:sp>
        <p:nvSpPr>
          <p:cNvPr id="69" name="Прямоугольник 68">
            <a:extLst>
              <a:ext uri="{FF2B5EF4-FFF2-40B4-BE49-F238E27FC236}">
                <a16:creationId xmlns:a16="http://schemas.microsoft.com/office/drawing/2014/main" id="{C8A12CDF-F312-D74B-9EA3-BD620162D1CC}"/>
              </a:ext>
            </a:extLst>
          </p:cNvPr>
          <p:cNvSpPr/>
          <p:nvPr/>
        </p:nvSpPr>
        <p:spPr>
          <a:xfrm>
            <a:off x="3118961" y="2174941"/>
            <a:ext cx="524503"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a:t>
            </a:r>
            <a:endParaRPr lang="ru-AZ" sz="1200" dirty="0">
              <a:latin typeface="Arial" panose="020B0604020202020204" pitchFamily="34" charset="0"/>
              <a:cs typeface="Arial" panose="020B0604020202020204" pitchFamily="34" charset="0"/>
            </a:endParaRPr>
          </a:p>
        </p:txBody>
      </p:sp>
      <p:sp>
        <p:nvSpPr>
          <p:cNvPr id="70" name="Прямоугольник 69">
            <a:extLst>
              <a:ext uri="{FF2B5EF4-FFF2-40B4-BE49-F238E27FC236}">
                <a16:creationId xmlns:a16="http://schemas.microsoft.com/office/drawing/2014/main" id="{77BB63CB-BC3F-A745-8B20-F9EE19E3BCF1}"/>
              </a:ext>
            </a:extLst>
          </p:cNvPr>
          <p:cNvSpPr/>
          <p:nvPr/>
        </p:nvSpPr>
        <p:spPr>
          <a:xfrm>
            <a:off x="3118961" y="2747699"/>
            <a:ext cx="524503"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a:t>
            </a:r>
            <a:endParaRPr lang="ru-AZ" sz="1200" dirty="0">
              <a:latin typeface="Arial" panose="020B0604020202020204" pitchFamily="34" charset="0"/>
              <a:cs typeface="Arial" panose="020B0604020202020204" pitchFamily="34" charset="0"/>
            </a:endParaRPr>
          </a:p>
        </p:txBody>
      </p:sp>
      <p:sp>
        <p:nvSpPr>
          <p:cNvPr id="71" name="Прямоугольник 70">
            <a:extLst>
              <a:ext uri="{FF2B5EF4-FFF2-40B4-BE49-F238E27FC236}">
                <a16:creationId xmlns:a16="http://schemas.microsoft.com/office/drawing/2014/main" id="{1E856BFC-4BB3-2A4E-BC72-BFD42E06605A}"/>
              </a:ext>
            </a:extLst>
          </p:cNvPr>
          <p:cNvSpPr/>
          <p:nvPr/>
        </p:nvSpPr>
        <p:spPr>
          <a:xfrm>
            <a:off x="3118961" y="3358065"/>
            <a:ext cx="524503"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a:t>
            </a:r>
            <a:endParaRPr lang="ru-AZ" sz="1200" dirty="0">
              <a:latin typeface="Arial" panose="020B0604020202020204" pitchFamily="34" charset="0"/>
              <a:cs typeface="Arial" panose="020B0604020202020204" pitchFamily="34" charset="0"/>
            </a:endParaRPr>
          </a:p>
        </p:txBody>
      </p:sp>
      <p:sp>
        <p:nvSpPr>
          <p:cNvPr id="73" name="Прямоугольник 72">
            <a:extLst>
              <a:ext uri="{FF2B5EF4-FFF2-40B4-BE49-F238E27FC236}">
                <a16:creationId xmlns:a16="http://schemas.microsoft.com/office/drawing/2014/main" id="{6ED5A786-5370-5548-83D3-44CA08B99A40}"/>
              </a:ext>
            </a:extLst>
          </p:cNvPr>
          <p:cNvSpPr/>
          <p:nvPr/>
        </p:nvSpPr>
        <p:spPr>
          <a:xfrm>
            <a:off x="3118961" y="4567924"/>
            <a:ext cx="524503"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a:t>
            </a:r>
            <a:endParaRPr lang="ru-AZ" sz="1200" dirty="0">
              <a:latin typeface="Arial" panose="020B0604020202020204" pitchFamily="34" charset="0"/>
              <a:cs typeface="Arial" panose="020B0604020202020204" pitchFamily="34" charset="0"/>
            </a:endParaRPr>
          </a:p>
        </p:txBody>
      </p:sp>
      <p:sp>
        <p:nvSpPr>
          <p:cNvPr id="74" name="Прямоугольник 73">
            <a:extLst>
              <a:ext uri="{FF2B5EF4-FFF2-40B4-BE49-F238E27FC236}">
                <a16:creationId xmlns:a16="http://schemas.microsoft.com/office/drawing/2014/main" id="{6237BE89-2AE1-2940-BEB3-28EBE5F061FC}"/>
              </a:ext>
            </a:extLst>
          </p:cNvPr>
          <p:cNvSpPr/>
          <p:nvPr/>
        </p:nvSpPr>
        <p:spPr>
          <a:xfrm>
            <a:off x="3133952" y="5156290"/>
            <a:ext cx="524503"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a:t>
            </a:r>
            <a:endParaRPr lang="ru-AZ" sz="1200" dirty="0">
              <a:latin typeface="Arial" panose="020B0604020202020204" pitchFamily="34" charset="0"/>
              <a:cs typeface="Arial" panose="020B0604020202020204" pitchFamily="34" charset="0"/>
            </a:endParaRPr>
          </a:p>
        </p:txBody>
      </p:sp>
      <p:sp>
        <p:nvSpPr>
          <p:cNvPr id="75" name="Прямоугольник 74">
            <a:extLst>
              <a:ext uri="{FF2B5EF4-FFF2-40B4-BE49-F238E27FC236}">
                <a16:creationId xmlns:a16="http://schemas.microsoft.com/office/drawing/2014/main" id="{40A1EEE6-C176-5849-AD74-2B43E876F741}"/>
              </a:ext>
            </a:extLst>
          </p:cNvPr>
          <p:cNvSpPr/>
          <p:nvPr/>
        </p:nvSpPr>
        <p:spPr>
          <a:xfrm>
            <a:off x="3118961" y="5753343"/>
            <a:ext cx="1013419"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Igor </a:t>
            </a:r>
            <a:r>
              <a:rPr lang="en-US" sz="1200" dirty="0" err="1">
                <a:latin typeface="Arial" panose="020B0604020202020204" pitchFamily="34" charset="0"/>
                <a:cs typeface="Arial" panose="020B0604020202020204" pitchFamily="34" charset="0"/>
              </a:rPr>
              <a:t>Okayev</a:t>
            </a:r>
            <a:endParaRPr lang="ru-AZ" sz="1200" dirty="0">
              <a:latin typeface="Arial" panose="020B0604020202020204" pitchFamily="34" charset="0"/>
              <a:cs typeface="Arial" panose="020B0604020202020204" pitchFamily="34" charset="0"/>
            </a:endParaRPr>
          </a:p>
        </p:txBody>
      </p:sp>
      <p:sp>
        <p:nvSpPr>
          <p:cNvPr id="76" name="Прямоугольник 75">
            <a:extLst>
              <a:ext uri="{FF2B5EF4-FFF2-40B4-BE49-F238E27FC236}">
                <a16:creationId xmlns:a16="http://schemas.microsoft.com/office/drawing/2014/main" id="{F0280438-F41E-E143-B9FD-257C7BC3431E}"/>
              </a:ext>
            </a:extLst>
          </p:cNvPr>
          <p:cNvSpPr/>
          <p:nvPr/>
        </p:nvSpPr>
        <p:spPr>
          <a:xfrm>
            <a:off x="3118961" y="6386308"/>
            <a:ext cx="1226618"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Sattar </a:t>
            </a:r>
            <a:r>
              <a:rPr lang="en-US" sz="1200" dirty="0" err="1">
                <a:latin typeface="Arial" panose="020B0604020202020204" pitchFamily="34" charset="0"/>
                <a:cs typeface="Arial" panose="020B0604020202020204" pitchFamily="34" charset="0"/>
              </a:rPr>
              <a:t>Kazimov</a:t>
            </a:r>
            <a:endParaRPr lang="ru-AZ" sz="1200" dirty="0">
              <a:latin typeface="Arial" panose="020B0604020202020204" pitchFamily="34" charset="0"/>
              <a:cs typeface="Arial" panose="020B0604020202020204" pitchFamily="34" charset="0"/>
            </a:endParaRPr>
          </a:p>
        </p:txBody>
      </p:sp>
      <p:sp>
        <p:nvSpPr>
          <p:cNvPr id="88" name="Прямоугольник 87">
            <a:extLst>
              <a:ext uri="{FF2B5EF4-FFF2-40B4-BE49-F238E27FC236}">
                <a16:creationId xmlns:a16="http://schemas.microsoft.com/office/drawing/2014/main" id="{FCFB9C44-D9CA-CF47-B333-DCE726993DBD}"/>
              </a:ext>
            </a:extLst>
          </p:cNvPr>
          <p:cNvSpPr/>
          <p:nvPr/>
        </p:nvSpPr>
        <p:spPr>
          <a:xfrm>
            <a:off x="4911519" y="1632215"/>
            <a:ext cx="1236236"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Sattar </a:t>
            </a:r>
            <a:r>
              <a:rPr lang="en-US" sz="1200" dirty="0" err="1">
                <a:latin typeface="Arial" panose="020B0604020202020204" pitchFamily="34" charset="0"/>
                <a:cs typeface="Arial" panose="020B0604020202020204" pitchFamily="34" charset="0"/>
              </a:rPr>
              <a:t>Kazımov</a:t>
            </a:r>
            <a:endParaRPr lang="ru-AZ" sz="1200" dirty="0">
              <a:latin typeface="Arial" panose="020B0604020202020204" pitchFamily="34" charset="0"/>
              <a:cs typeface="Arial" panose="020B0604020202020204" pitchFamily="34" charset="0"/>
            </a:endParaRPr>
          </a:p>
        </p:txBody>
      </p:sp>
      <p:sp>
        <p:nvSpPr>
          <p:cNvPr id="89" name="Прямоугольник 88">
            <a:extLst>
              <a:ext uri="{FF2B5EF4-FFF2-40B4-BE49-F238E27FC236}">
                <a16:creationId xmlns:a16="http://schemas.microsoft.com/office/drawing/2014/main" id="{756F98C2-34FD-7249-A338-32C8B0FB29E4}"/>
              </a:ext>
            </a:extLst>
          </p:cNvPr>
          <p:cNvSpPr/>
          <p:nvPr/>
        </p:nvSpPr>
        <p:spPr>
          <a:xfrm>
            <a:off x="4911519" y="2163769"/>
            <a:ext cx="1188146"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Lala </a:t>
            </a:r>
            <a:r>
              <a:rPr lang="en-US" sz="1200" dirty="0" err="1">
                <a:latin typeface="Arial" panose="020B0604020202020204" pitchFamily="34" charset="0"/>
                <a:cs typeface="Arial" panose="020B0604020202020204" pitchFamily="34" charset="0"/>
              </a:rPr>
              <a:t>Hadjiyeva</a:t>
            </a:r>
            <a:endParaRPr lang="ru-AZ" sz="1200" dirty="0">
              <a:latin typeface="Arial" panose="020B0604020202020204" pitchFamily="34" charset="0"/>
              <a:cs typeface="Arial" panose="020B0604020202020204" pitchFamily="34" charset="0"/>
            </a:endParaRPr>
          </a:p>
        </p:txBody>
      </p:sp>
      <p:sp>
        <p:nvSpPr>
          <p:cNvPr id="90" name="Прямоугольник 89">
            <a:extLst>
              <a:ext uri="{FF2B5EF4-FFF2-40B4-BE49-F238E27FC236}">
                <a16:creationId xmlns:a16="http://schemas.microsoft.com/office/drawing/2014/main" id="{97D1004D-5595-7140-9914-249B6AE01AD1}"/>
              </a:ext>
            </a:extLst>
          </p:cNvPr>
          <p:cNvSpPr/>
          <p:nvPr/>
        </p:nvSpPr>
        <p:spPr>
          <a:xfrm>
            <a:off x="4911519" y="2736527"/>
            <a:ext cx="1249060" cy="276999"/>
          </a:xfrm>
          <a:prstGeom prst="rect">
            <a:avLst/>
          </a:prstGeom>
        </p:spPr>
        <p:txBody>
          <a:bodyPr wrap="none">
            <a:spAutoFit/>
          </a:bodyPr>
          <a:lstStyle/>
          <a:p>
            <a:r>
              <a:rPr lang="en-US" sz="1200" dirty="0" err="1">
                <a:latin typeface="Arial" panose="020B0604020202020204" pitchFamily="34" charset="0"/>
                <a:cs typeface="Arial" panose="020B0604020202020204" pitchFamily="34" charset="0"/>
              </a:rPr>
              <a:t>Sevda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Hajiyeva</a:t>
            </a:r>
            <a:endParaRPr lang="ru-AZ" sz="1200" dirty="0">
              <a:latin typeface="Arial" panose="020B0604020202020204" pitchFamily="34" charset="0"/>
              <a:cs typeface="Arial" panose="020B0604020202020204" pitchFamily="34" charset="0"/>
            </a:endParaRPr>
          </a:p>
        </p:txBody>
      </p:sp>
      <p:sp>
        <p:nvSpPr>
          <p:cNvPr id="91" name="Прямоугольник 90">
            <a:extLst>
              <a:ext uri="{FF2B5EF4-FFF2-40B4-BE49-F238E27FC236}">
                <a16:creationId xmlns:a16="http://schemas.microsoft.com/office/drawing/2014/main" id="{C20F6849-9246-9244-A458-F35BBA6223B1}"/>
              </a:ext>
            </a:extLst>
          </p:cNvPr>
          <p:cNvSpPr/>
          <p:nvPr/>
        </p:nvSpPr>
        <p:spPr>
          <a:xfrm>
            <a:off x="4911519" y="3254336"/>
            <a:ext cx="1430200" cy="461665"/>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Oleg Kucherov </a:t>
            </a:r>
          </a:p>
          <a:p>
            <a:r>
              <a:rPr lang="en-US" sz="1200" dirty="0" err="1">
                <a:latin typeface="Arial" panose="020B0604020202020204" pitchFamily="34" charset="0"/>
                <a:cs typeface="Arial" panose="020B0604020202020204" pitchFamily="34" charset="0"/>
              </a:rPr>
              <a:t>Etibar</a:t>
            </a:r>
            <a:r>
              <a:rPr lang="en-US" sz="1200" dirty="0">
                <a:latin typeface="Arial" panose="020B0604020202020204" pitchFamily="34" charset="0"/>
                <a:cs typeface="Arial" panose="020B0604020202020204" pitchFamily="34" charset="0"/>
              </a:rPr>
              <a:t> Mammadov</a:t>
            </a:r>
            <a:endParaRPr lang="ru-AZ" sz="1200" dirty="0">
              <a:latin typeface="Arial" panose="020B0604020202020204" pitchFamily="34" charset="0"/>
              <a:cs typeface="Arial" panose="020B0604020202020204" pitchFamily="34" charset="0"/>
            </a:endParaRPr>
          </a:p>
        </p:txBody>
      </p:sp>
      <p:sp>
        <p:nvSpPr>
          <p:cNvPr id="92" name="Прямоугольник 91">
            <a:extLst>
              <a:ext uri="{FF2B5EF4-FFF2-40B4-BE49-F238E27FC236}">
                <a16:creationId xmlns:a16="http://schemas.microsoft.com/office/drawing/2014/main" id="{22D2AF71-D629-6C49-AAF6-294228EA9796}"/>
              </a:ext>
            </a:extLst>
          </p:cNvPr>
          <p:cNvSpPr/>
          <p:nvPr/>
        </p:nvSpPr>
        <p:spPr>
          <a:xfrm>
            <a:off x="4911519" y="3959177"/>
            <a:ext cx="1189749" cy="276999"/>
          </a:xfrm>
          <a:prstGeom prst="rect">
            <a:avLst/>
          </a:prstGeom>
        </p:spPr>
        <p:txBody>
          <a:bodyPr wrap="none">
            <a:spAutoFit/>
          </a:bodyPr>
          <a:lstStyle/>
          <a:p>
            <a:r>
              <a:rPr lang="en-US" sz="1200" dirty="0" err="1">
                <a:latin typeface="Arial" panose="020B0604020202020204" pitchFamily="34" charset="0"/>
                <a:cs typeface="Arial" panose="020B0604020202020204" pitchFamily="34" charset="0"/>
              </a:rPr>
              <a:t>Ramin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Usubov</a:t>
            </a:r>
            <a:endParaRPr lang="ru-AZ" sz="1200" dirty="0">
              <a:latin typeface="Arial" panose="020B0604020202020204" pitchFamily="34" charset="0"/>
              <a:cs typeface="Arial" panose="020B0604020202020204" pitchFamily="34" charset="0"/>
            </a:endParaRPr>
          </a:p>
        </p:txBody>
      </p:sp>
      <p:sp>
        <p:nvSpPr>
          <p:cNvPr id="93" name="Прямоугольник 92">
            <a:extLst>
              <a:ext uri="{FF2B5EF4-FFF2-40B4-BE49-F238E27FC236}">
                <a16:creationId xmlns:a16="http://schemas.microsoft.com/office/drawing/2014/main" id="{B0CF5B27-EF47-D84C-83CF-1E6A7D53E88E}"/>
              </a:ext>
            </a:extLst>
          </p:cNvPr>
          <p:cNvSpPr/>
          <p:nvPr/>
        </p:nvSpPr>
        <p:spPr>
          <a:xfrm>
            <a:off x="4911519" y="4556752"/>
            <a:ext cx="1249060" cy="276999"/>
          </a:xfrm>
          <a:prstGeom prst="rect">
            <a:avLst/>
          </a:prstGeom>
        </p:spPr>
        <p:txBody>
          <a:bodyPr wrap="none">
            <a:spAutoFit/>
          </a:bodyPr>
          <a:lstStyle/>
          <a:p>
            <a:r>
              <a:rPr lang="en-US" sz="1200" dirty="0" err="1">
                <a:latin typeface="Arial" panose="020B0604020202020204" pitchFamily="34" charset="0"/>
                <a:cs typeface="Arial" panose="020B0604020202020204" pitchFamily="34" charset="0"/>
              </a:rPr>
              <a:t>Sevda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Hajiyeva</a:t>
            </a:r>
            <a:endParaRPr lang="ru-AZ" sz="1200" dirty="0">
              <a:latin typeface="Arial" panose="020B0604020202020204" pitchFamily="34" charset="0"/>
              <a:cs typeface="Arial" panose="020B0604020202020204" pitchFamily="34" charset="0"/>
            </a:endParaRPr>
          </a:p>
        </p:txBody>
      </p:sp>
      <p:sp>
        <p:nvSpPr>
          <p:cNvPr id="94" name="Прямоугольник 93">
            <a:extLst>
              <a:ext uri="{FF2B5EF4-FFF2-40B4-BE49-F238E27FC236}">
                <a16:creationId xmlns:a16="http://schemas.microsoft.com/office/drawing/2014/main" id="{F7795ABD-7059-1B4F-B6F9-9DC403FDD73D}"/>
              </a:ext>
            </a:extLst>
          </p:cNvPr>
          <p:cNvSpPr/>
          <p:nvPr/>
        </p:nvSpPr>
        <p:spPr>
          <a:xfrm>
            <a:off x="4897886" y="5019211"/>
            <a:ext cx="1665841" cy="461665"/>
          </a:xfrm>
          <a:prstGeom prst="rect">
            <a:avLst/>
          </a:prstGeom>
        </p:spPr>
        <p:txBody>
          <a:bodyPr wrap="none">
            <a:spAutoFit/>
          </a:bodyPr>
          <a:lstStyle/>
          <a:p>
            <a:r>
              <a:rPr lang="en-US" sz="1200" dirty="0" err="1">
                <a:latin typeface="Arial" panose="020B0604020202020204" pitchFamily="34" charset="0"/>
                <a:cs typeface="Arial" panose="020B0604020202020204" pitchFamily="34" charset="0"/>
              </a:rPr>
              <a:t>Sofya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Dosayeva</a:t>
            </a: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Shahin </a:t>
            </a:r>
            <a:r>
              <a:rPr lang="en-US" sz="1200" dirty="0" err="1">
                <a:latin typeface="Arial" panose="020B0604020202020204" pitchFamily="34" charset="0"/>
                <a:cs typeface="Arial" panose="020B0604020202020204" pitchFamily="34" charset="0"/>
              </a:rPr>
              <a:t>Mirabutalubov</a:t>
            </a:r>
            <a:endParaRPr lang="ru-AZ" sz="1200" dirty="0">
              <a:latin typeface="Arial" panose="020B0604020202020204" pitchFamily="34" charset="0"/>
              <a:cs typeface="Arial" panose="020B0604020202020204" pitchFamily="34" charset="0"/>
            </a:endParaRPr>
          </a:p>
        </p:txBody>
      </p:sp>
      <p:sp>
        <p:nvSpPr>
          <p:cNvPr id="95" name="Прямоугольник 94">
            <a:extLst>
              <a:ext uri="{FF2B5EF4-FFF2-40B4-BE49-F238E27FC236}">
                <a16:creationId xmlns:a16="http://schemas.microsoft.com/office/drawing/2014/main" id="{61DFEA96-3C21-9941-85EB-0FE159C094BE}"/>
              </a:ext>
            </a:extLst>
          </p:cNvPr>
          <p:cNvSpPr/>
          <p:nvPr/>
        </p:nvSpPr>
        <p:spPr>
          <a:xfrm>
            <a:off x="4911519" y="5649718"/>
            <a:ext cx="1414170" cy="461665"/>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Samir Mustafayev</a:t>
            </a:r>
          </a:p>
          <a:p>
            <a:r>
              <a:rPr lang="en-US" sz="1200" dirty="0" err="1">
                <a:latin typeface="Arial" panose="020B0604020202020204" pitchFamily="34" charset="0"/>
                <a:cs typeface="Arial" panose="020B0604020202020204" pitchFamily="34" charset="0"/>
              </a:rPr>
              <a:t>Nurlan</a:t>
            </a:r>
            <a:r>
              <a:rPr lang="en-US" sz="1200" dirty="0">
                <a:latin typeface="Arial" panose="020B0604020202020204" pitchFamily="34" charset="0"/>
                <a:cs typeface="Arial" panose="020B0604020202020204" pitchFamily="34" charset="0"/>
              </a:rPr>
              <a:t> Mammadli</a:t>
            </a:r>
            <a:endParaRPr lang="ru-AZ" sz="1200" dirty="0">
              <a:latin typeface="Arial" panose="020B0604020202020204" pitchFamily="34" charset="0"/>
              <a:cs typeface="Arial" panose="020B0604020202020204" pitchFamily="34" charset="0"/>
            </a:endParaRPr>
          </a:p>
        </p:txBody>
      </p:sp>
      <p:sp>
        <p:nvSpPr>
          <p:cNvPr id="96" name="Прямоугольник 95">
            <a:extLst>
              <a:ext uri="{FF2B5EF4-FFF2-40B4-BE49-F238E27FC236}">
                <a16:creationId xmlns:a16="http://schemas.microsoft.com/office/drawing/2014/main" id="{2752A3F3-6D1F-5B44-BBEB-61E458DB399F}"/>
              </a:ext>
            </a:extLst>
          </p:cNvPr>
          <p:cNvSpPr/>
          <p:nvPr/>
        </p:nvSpPr>
        <p:spPr>
          <a:xfrm>
            <a:off x="4911519" y="6375136"/>
            <a:ext cx="1274708" cy="276999"/>
          </a:xfrm>
          <a:prstGeom prst="rect">
            <a:avLst/>
          </a:prstGeom>
        </p:spPr>
        <p:txBody>
          <a:bodyPr wrap="none">
            <a:spAutoFit/>
          </a:bodyPr>
          <a:lstStyle/>
          <a:p>
            <a:r>
              <a:rPr lang="en-US" sz="1200" dirty="0" err="1">
                <a:latin typeface="Arial" panose="020B0604020202020204" pitchFamily="34" charset="0"/>
                <a:cs typeface="Arial" panose="020B0604020202020204" pitchFamily="34" charset="0"/>
              </a:rPr>
              <a:t>Elchin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Jabbarov</a:t>
            </a:r>
            <a:endParaRPr lang="ru-AZ" sz="1200" dirty="0">
              <a:latin typeface="Arial" panose="020B0604020202020204" pitchFamily="34" charset="0"/>
              <a:cs typeface="Arial" panose="020B0604020202020204" pitchFamily="34" charset="0"/>
            </a:endParaRPr>
          </a:p>
        </p:txBody>
      </p:sp>
      <p:sp>
        <p:nvSpPr>
          <p:cNvPr id="97" name="Прямоугольник 96">
            <a:extLst>
              <a:ext uri="{FF2B5EF4-FFF2-40B4-BE49-F238E27FC236}">
                <a16:creationId xmlns:a16="http://schemas.microsoft.com/office/drawing/2014/main" id="{C32D6EAF-A21D-3541-9CAB-09A783C3E338}"/>
              </a:ext>
            </a:extLst>
          </p:cNvPr>
          <p:cNvSpPr/>
          <p:nvPr/>
        </p:nvSpPr>
        <p:spPr>
          <a:xfrm>
            <a:off x="3155512" y="3935116"/>
            <a:ext cx="1013419" cy="276999"/>
          </a:xfrm>
          <a:prstGeom prst="rect">
            <a:avLst/>
          </a:prstGeom>
        </p:spPr>
        <p:txBody>
          <a:bodyPr wrap="none">
            <a:spAutoFit/>
          </a:bodyPr>
          <a:lstStyle/>
          <a:p>
            <a:r>
              <a:rPr lang="az-Latn-AZ" sz="1200" dirty="0">
                <a:latin typeface="Arial" panose="020B0604020202020204" pitchFamily="34" charset="0"/>
                <a:cs typeface="Arial" panose="020B0604020202020204" pitchFamily="34" charset="0"/>
              </a:rPr>
              <a:t>İgor Okayev</a:t>
            </a:r>
            <a:endParaRPr lang="ru-AZ" sz="1200" dirty="0">
              <a:latin typeface="Arial" panose="020B0604020202020204" pitchFamily="34" charset="0"/>
              <a:cs typeface="Arial" panose="020B0604020202020204" pitchFamily="34" charset="0"/>
            </a:endParaRPr>
          </a:p>
        </p:txBody>
      </p:sp>
      <p:sp>
        <p:nvSpPr>
          <p:cNvPr id="98" name="Овал 97">
            <a:extLst>
              <a:ext uri="{FF2B5EF4-FFF2-40B4-BE49-F238E27FC236}">
                <a16:creationId xmlns:a16="http://schemas.microsoft.com/office/drawing/2014/main" id="{913F5644-DF72-4D4B-A70A-AC80ADB6D306}"/>
              </a:ext>
            </a:extLst>
          </p:cNvPr>
          <p:cNvSpPr/>
          <p:nvPr/>
        </p:nvSpPr>
        <p:spPr>
          <a:xfrm flipH="1">
            <a:off x="8096066" y="4554409"/>
            <a:ext cx="239132" cy="2391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a:latin typeface="Arial" panose="020B0604020202020204" pitchFamily="34" charset="0"/>
              <a:cs typeface="Arial" panose="020B0604020202020204" pitchFamily="34" charset="0"/>
            </a:endParaRPr>
          </a:p>
        </p:txBody>
      </p:sp>
      <p:sp>
        <p:nvSpPr>
          <p:cNvPr id="99" name="Овал 98">
            <a:extLst>
              <a:ext uri="{FF2B5EF4-FFF2-40B4-BE49-F238E27FC236}">
                <a16:creationId xmlns:a16="http://schemas.microsoft.com/office/drawing/2014/main" id="{7D3759E6-0532-E44F-8B2E-5A1534EFF975}"/>
              </a:ext>
            </a:extLst>
          </p:cNvPr>
          <p:cNvSpPr/>
          <p:nvPr/>
        </p:nvSpPr>
        <p:spPr>
          <a:xfrm flipH="1">
            <a:off x="8093673" y="5178730"/>
            <a:ext cx="239132" cy="2391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a:latin typeface="Arial" panose="020B0604020202020204" pitchFamily="34" charset="0"/>
              <a:cs typeface="Arial" panose="020B0604020202020204" pitchFamily="34" charset="0"/>
            </a:endParaRPr>
          </a:p>
        </p:txBody>
      </p:sp>
      <p:sp>
        <p:nvSpPr>
          <p:cNvPr id="100" name="Овал 99">
            <a:extLst>
              <a:ext uri="{FF2B5EF4-FFF2-40B4-BE49-F238E27FC236}">
                <a16:creationId xmlns:a16="http://schemas.microsoft.com/office/drawing/2014/main" id="{1FFB573C-EC10-FB4D-A98A-AFC854155C1C}"/>
              </a:ext>
            </a:extLst>
          </p:cNvPr>
          <p:cNvSpPr/>
          <p:nvPr/>
        </p:nvSpPr>
        <p:spPr>
          <a:xfrm flipH="1">
            <a:off x="8105247" y="5745582"/>
            <a:ext cx="239132" cy="2391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a:latin typeface="Arial" panose="020B0604020202020204" pitchFamily="34" charset="0"/>
              <a:cs typeface="Arial" panose="020B0604020202020204" pitchFamily="34" charset="0"/>
            </a:endParaRPr>
          </a:p>
        </p:txBody>
      </p:sp>
      <p:sp>
        <p:nvSpPr>
          <p:cNvPr id="101" name="Овал 100">
            <a:extLst>
              <a:ext uri="{FF2B5EF4-FFF2-40B4-BE49-F238E27FC236}">
                <a16:creationId xmlns:a16="http://schemas.microsoft.com/office/drawing/2014/main" id="{CBDA07B0-A7E8-0B4F-B699-F6C1CF68C84C}"/>
              </a:ext>
            </a:extLst>
          </p:cNvPr>
          <p:cNvSpPr/>
          <p:nvPr/>
        </p:nvSpPr>
        <p:spPr>
          <a:xfrm flipH="1">
            <a:off x="8077312" y="6405241"/>
            <a:ext cx="239132" cy="2391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8679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E677F8-F179-5C42-91CD-FEF304E1220A}"/>
              </a:ext>
            </a:extLst>
          </p:cNvPr>
          <p:cNvSpPr>
            <a:spLocks noGrp="1"/>
          </p:cNvSpPr>
          <p:nvPr>
            <p:ph type="title"/>
          </p:nvPr>
        </p:nvSpPr>
        <p:spPr>
          <a:xfrm>
            <a:off x="265602" y="66923"/>
            <a:ext cx="10515600" cy="1325563"/>
          </a:xfrm>
        </p:spPr>
        <p:txBody>
          <a:bodyPr/>
          <a:lstStyle/>
          <a:p>
            <a:r>
              <a:rPr lang="en-US" sz="3600" dirty="0">
                <a:latin typeface="Arial" panose="020B0604020202020204" pitchFamily="34" charset="0"/>
                <a:cs typeface="Arial" panose="020B0604020202020204" pitchFamily="34" charset="0"/>
              </a:rPr>
              <a:t>Overview</a:t>
            </a:r>
            <a:br>
              <a:rPr lang="en-US"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Projects (2/2)</a:t>
            </a:r>
            <a:endParaRPr lang="ru-AZ" dirty="0">
              <a:latin typeface="Arial" panose="020B0604020202020204" pitchFamily="34" charset="0"/>
              <a:cs typeface="Arial" panose="020B0604020202020204" pitchFamily="34" charset="0"/>
            </a:endParaRPr>
          </a:p>
        </p:txBody>
      </p:sp>
      <p:sp>
        <p:nvSpPr>
          <p:cNvPr id="112" name="TextBox 111">
            <a:extLst>
              <a:ext uri="{FF2B5EF4-FFF2-40B4-BE49-F238E27FC236}">
                <a16:creationId xmlns:a16="http://schemas.microsoft.com/office/drawing/2014/main" id="{31FADEBC-AAD4-3C4C-86C8-03840F22BA9F}"/>
              </a:ext>
            </a:extLst>
          </p:cNvPr>
          <p:cNvSpPr txBox="1">
            <a:spLocks/>
          </p:cNvSpPr>
          <p:nvPr/>
        </p:nvSpPr>
        <p:spPr>
          <a:xfrm>
            <a:off x="368345" y="1301046"/>
            <a:ext cx="841248" cy="182880"/>
          </a:xfrm>
          <a:prstGeom prst="rect">
            <a:avLst/>
          </a:prstGeom>
        </p:spPr>
        <p:txBody>
          <a:bodyPr vert="horz"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rPr>
              <a:t>Project</a:t>
            </a:r>
          </a:p>
        </p:txBody>
      </p:sp>
      <p:cxnSp>
        <p:nvCxnSpPr>
          <p:cNvPr id="113" name="Straight Connector 300">
            <a:extLst>
              <a:ext uri="{FF2B5EF4-FFF2-40B4-BE49-F238E27FC236}">
                <a16:creationId xmlns:a16="http://schemas.microsoft.com/office/drawing/2014/main" id="{C0BFA5D1-26BE-5548-B9CC-2BB1B1111D85}"/>
              </a:ext>
            </a:extLst>
          </p:cNvPr>
          <p:cNvCxnSpPr>
            <a:cxnSpLocks/>
          </p:cNvCxnSpPr>
          <p:nvPr>
            <p:custDataLst>
              <p:tags r:id="rId1"/>
            </p:custDataLst>
          </p:nvPr>
        </p:nvCxnSpPr>
        <p:spPr bwMode="gray">
          <a:xfrm>
            <a:off x="3183038" y="1487584"/>
            <a:ext cx="1693775" cy="1520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2320FA4F-E3A5-7644-A13D-95CB7E41CCDF}"/>
              </a:ext>
            </a:extLst>
          </p:cNvPr>
          <p:cNvSpPr txBox="1">
            <a:spLocks/>
          </p:cNvSpPr>
          <p:nvPr/>
        </p:nvSpPr>
        <p:spPr>
          <a:xfrm>
            <a:off x="3183038" y="1290780"/>
            <a:ext cx="852119" cy="182880"/>
          </a:xfrm>
          <a:prstGeom prst="rect">
            <a:avLst/>
          </a:prstGeom>
        </p:spPr>
        <p:txBody>
          <a:bodyPr vert="horz" wrap="none"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rPr>
              <a:t>Project Sponsor </a:t>
            </a:r>
          </a:p>
        </p:txBody>
      </p:sp>
      <p:cxnSp>
        <p:nvCxnSpPr>
          <p:cNvPr id="115" name="Straight Connector 303">
            <a:extLst>
              <a:ext uri="{FF2B5EF4-FFF2-40B4-BE49-F238E27FC236}">
                <a16:creationId xmlns:a16="http://schemas.microsoft.com/office/drawing/2014/main" id="{56B1E190-1B42-FD4F-B0B5-43D7D025BFBF}"/>
              </a:ext>
            </a:extLst>
          </p:cNvPr>
          <p:cNvCxnSpPr>
            <a:cxnSpLocks/>
          </p:cNvCxnSpPr>
          <p:nvPr>
            <p:custDataLst>
              <p:tags r:id="rId2"/>
            </p:custDataLst>
          </p:nvPr>
        </p:nvCxnSpPr>
        <p:spPr bwMode="gray">
          <a:xfrm>
            <a:off x="6585006" y="1498562"/>
            <a:ext cx="57762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74092AA0-1733-7549-B696-89FBAB1BE8D5}"/>
              </a:ext>
            </a:extLst>
          </p:cNvPr>
          <p:cNvSpPr txBox="1">
            <a:spLocks/>
          </p:cNvSpPr>
          <p:nvPr/>
        </p:nvSpPr>
        <p:spPr>
          <a:xfrm>
            <a:off x="6585008" y="1289471"/>
            <a:ext cx="657165" cy="205968"/>
          </a:xfrm>
          <a:prstGeom prst="rect">
            <a:avLst/>
          </a:prstGeom>
          <a:ln>
            <a:noFill/>
          </a:ln>
        </p:spPr>
        <p:txBody>
          <a:bodyPr vert="horz" wrap="none"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rPr>
              <a:t>Started</a:t>
            </a:r>
          </a:p>
        </p:txBody>
      </p:sp>
      <p:sp>
        <p:nvSpPr>
          <p:cNvPr id="117" name="TextBox 116">
            <a:extLst>
              <a:ext uri="{FF2B5EF4-FFF2-40B4-BE49-F238E27FC236}">
                <a16:creationId xmlns:a16="http://schemas.microsoft.com/office/drawing/2014/main" id="{DA2DC37C-CA8C-2545-B31A-54CAFEC87532}"/>
              </a:ext>
            </a:extLst>
          </p:cNvPr>
          <p:cNvSpPr txBox="1">
            <a:spLocks/>
          </p:cNvSpPr>
          <p:nvPr/>
        </p:nvSpPr>
        <p:spPr>
          <a:xfrm>
            <a:off x="7327484" y="1205941"/>
            <a:ext cx="511421" cy="277987"/>
          </a:xfrm>
          <a:prstGeom prst="rect">
            <a:avLst/>
          </a:prstGeom>
        </p:spPr>
        <p:txBody>
          <a:bodyPr vert="horz" wrap="none"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rPr>
              <a:t>Estimated</a:t>
            </a:r>
          </a:p>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rPr>
              <a:t>Duration</a:t>
            </a:r>
          </a:p>
        </p:txBody>
      </p:sp>
      <p:cxnSp>
        <p:nvCxnSpPr>
          <p:cNvPr id="118" name="Straight Connector 307">
            <a:extLst>
              <a:ext uri="{FF2B5EF4-FFF2-40B4-BE49-F238E27FC236}">
                <a16:creationId xmlns:a16="http://schemas.microsoft.com/office/drawing/2014/main" id="{D55AC3A7-FABB-384A-A3C0-BBD20C249E66}"/>
              </a:ext>
            </a:extLst>
          </p:cNvPr>
          <p:cNvCxnSpPr>
            <a:cxnSpLocks/>
          </p:cNvCxnSpPr>
          <p:nvPr>
            <p:custDataLst>
              <p:tags r:id="rId3"/>
            </p:custDataLst>
          </p:nvPr>
        </p:nvCxnSpPr>
        <p:spPr bwMode="gray">
          <a:xfrm>
            <a:off x="7327484" y="1498562"/>
            <a:ext cx="51142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B2289DC1-4D1C-0C4D-A4B2-A79A7154E833}"/>
              </a:ext>
            </a:extLst>
          </p:cNvPr>
          <p:cNvSpPr txBox="1">
            <a:spLocks/>
          </p:cNvSpPr>
          <p:nvPr/>
        </p:nvSpPr>
        <p:spPr>
          <a:xfrm>
            <a:off x="2438400" y="1301046"/>
            <a:ext cx="3657600" cy="182880"/>
          </a:xfrm>
          <a:prstGeom prst="rect">
            <a:avLst/>
          </a:prstGeom>
        </p:spPr>
        <p:txBody>
          <a:bodyPr vert="horz" wrap="none"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endPar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endParaRPr>
          </a:p>
        </p:txBody>
      </p:sp>
      <p:cxnSp>
        <p:nvCxnSpPr>
          <p:cNvPr id="120" name="Straight Connector 98">
            <a:extLst>
              <a:ext uri="{FF2B5EF4-FFF2-40B4-BE49-F238E27FC236}">
                <a16:creationId xmlns:a16="http://schemas.microsoft.com/office/drawing/2014/main" id="{34429665-A6E4-1441-A335-1F49B4366FB9}"/>
              </a:ext>
            </a:extLst>
          </p:cNvPr>
          <p:cNvCxnSpPr>
            <a:cxnSpLocks/>
          </p:cNvCxnSpPr>
          <p:nvPr>
            <p:custDataLst>
              <p:tags r:id="rId4"/>
            </p:custDataLst>
          </p:nvPr>
        </p:nvCxnSpPr>
        <p:spPr bwMode="gray">
          <a:xfrm>
            <a:off x="357060" y="1498562"/>
            <a:ext cx="268708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99">
            <a:extLst>
              <a:ext uri="{FF2B5EF4-FFF2-40B4-BE49-F238E27FC236}">
                <a16:creationId xmlns:a16="http://schemas.microsoft.com/office/drawing/2014/main" id="{DCED96B7-EF49-F04F-BCF1-B061304F5BC4}"/>
              </a:ext>
            </a:extLst>
          </p:cNvPr>
          <p:cNvCxnSpPr>
            <a:cxnSpLocks/>
          </p:cNvCxnSpPr>
          <p:nvPr>
            <p:custDataLst>
              <p:tags r:id="rId5"/>
            </p:custDataLst>
          </p:nvPr>
        </p:nvCxnSpPr>
        <p:spPr bwMode="gray">
          <a:xfrm>
            <a:off x="4992313" y="1496068"/>
            <a:ext cx="1464718"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2ED7C0DB-A0F7-1F4F-9B17-1CA208E4EE0A}"/>
              </a:ext>
            </a:extLst>
          </p:cNvPr>
          <p:cNvSpPr txBox="1">
            <a:spLocks/>
          </p:cNvSpPr>
          <p:nvPr/>
        </p:nvSpPr>
        <p:spPr>
          <a:xfrm>
            <a:off x="8013087" y="1165622"/>
            <a:ext cx="511421" cy="317737"/>
          </a:xfrm>
          <a:prstGeom prst="rect">
            <a:avLst/>
          </a:prstGeom>
        </p:spPr>
        <p:txBody>
          <a:bodyPr vert="horz" wrap="none"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rPr>
              <a:t>Status</a:t>
            </a:r>
          </a:p>
        </p:txBody>
      </p:sp>
      <p:cxnSp>
        <p:nvCxnSpPr>
          <p:cNvPr id="123" name="Straight Connector 149">
            <a:extLst>
              <a:ext uri="{FF2B5EF4-FFF2-40B4-BE49-F238E27FC236}">
                <a16:creationId xmlns:a16="http://schemas.microsoft.com/office/drawing/2014/main" id="{0A0AB1C1-2EA2-444B-9F75-7106D45C0453}"/>
              </a:ext>
            </a:extLst>
          </p:cNvPr>
          <p:cNvCxnSpPr>
            <a:cxnSpLocks/>
          </p:cNvCxnSpPr>
          <p:nvPr>
            <p:custDataLst>
              <p:tags r:id="rId6"/>
            </p:custDataLst>
          </p:nvPr>
        </p:nvCxnSpPr>
        <p:spPr bwMode="gray">
          <a:xfrm>
            <a:off x="8013087" y="1497993"/>
            <a:ext cx="51142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259D84D6-4ACF-6440-8907-CCDB8B1B6454}"/>
              </a:ext>
            </a:extLst>
          </p:cNvPr>
          <p:cNvSpPr txBox="1">
            <a:spLocks/>
          </p:cNvSpPr>
          <p:nvPr/>
        </p:nvSpPr>
        <p:spPr>
          <a:xfrm>
            <a:off x="4992313" y="1304936"/>
            <a:ext cx="1451167" cy="182881"/>
          </a:xfrm>
          <a:prstGeom prst="rect">
            <a:avLst/>
          </a:prstGeom>
        </p:spPr>
        <p:txBody>
          <a:bodyPr vert="horz"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rPr>
              <a:t>Project Manager</a:t>
            </a:r>
          </a:p>
        </p:txBody>
      </p:sp>
      <p:cxnSp>
        <p:nvCxnSpPr>
          <p:cNvPr id="125" name="Straight Connector 99">
            <a:extLst>
              <a:ext uri="{FF2B5EF4-FFF2-40B4-BE49-F238E27FC236}">
                <a16:creationId xmlns:a16="http://schemas.microsoft.com/office/drawing/2014/main" id="{AA9C021B-0654-9A45-B1A4-3A223A7EA8E3}"/>
              </a:ext>
            </a:extLst>
          </p:cNvPr>
          <p:cNvCxnSpPr>
            <a:cxnSpLocks/>
          </p:cNvCxnSpPr>
          <p:nvPr>
            <p:custDataLst>
              <p:tags r:id="rId7"/>
            </p:custDataLst>
          </p:nvPr>
        </p:nvCxnSpPr>
        <p:spPr bwMode="gray">
          <a:xfrm>
            <a:off x="8655063" y="1490462"/>
            <a:ext cx="319167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68BB6BA7-76DE-AD45-B2E0-8472E04AA795}"/>
              </a:ext>
            </a:extLst>
          </p:cNvPr>
          <p:cNvSpPr txBox="1">
            <a:spLocks/>
          </p:cNvSpPr>
          <p:nvPr/>
        </p:nvSpPr>
        <p:spPr>
          <a:xfrm>
            <a:off x="8655063" y="1280804"/>
            <a:ext cx="841248" cy="182880"/>
          </a:xfrm>
          <a:prstGeom prst="rect">
            <a:avLst/>
          </a:prstGeom>
        </p:spPr>
        <p:txBody>
          <a:bodyPr vert="horz"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rPr>
              <a:t>Comments</a:t>
            </a:r>
          </a:p>
        </p:txBody>
      </p:sp>
      <p:cxnSp>
        <p:nvCxnSpPr>
          <p:cNvPr id="131" name="Straight Connector 297">
            <a:extLst>
              <a:ext uri="{FF2B5EF4-FFF2-40B4-BE49-F238E27FC236}">
                <a16:creationId xmlns:a16="http://schemas.microsoft.com/office/drawing/2014/main" id="{41B2C1B3-270B-C64C-972B-652436C27D0C}"/>
              </a:ext>
            </a:extLst>
          </p:cNvPr>
          <p:cNvCxnSpPr>
            <a:cxnSpLocks/>
          </p:cNvCxnSpPr>
          <p:nvPr/>
        </p:nvCxnSpPr>
        <p:spPr>
          <a:xfrm>
            <a:off x="357060" y="2025750"/>
            <a:ext cx="11489680" cy="0"/>
          </a:xfrm>
          <a:prstGeom prst="line">
            <a:avLst/>
          </a:prstGeom>
          <a:noFill/>
          <a:ln w="9525" cap="flat" cmpd="sng" algn="ctr">
            <a:solidFill>
              <a:srgbClr val="808080"/>
            </a:solidFill>
            <a:prstDash val="sysDot"/>
          </a:ln>
          <a:effectLst/>
        </p:spPr>
      </p:cxnSp>
      <p:cxnSp>
        <p:nvCxnSpPr>
          <p:cNvPr id="133" name="Straight Connector 297">
            <a:extLst>
              <a:ext uri="{FF2B5EF4-FFF2-40B4-BE49-F238E27FC236}">
                <a16:creationId xmlns:a16="http://schemas.microsoft.com/office/drawing/2014/main" id="{F2442CEC-A02E-704F-8285-1C1DF87C3EA0}"/>
              </a:ext>
            </a:extLst>
          </p:cNvPr>
          <p:cNvCxnSpPr>
            <a:cxnSpLocks/>
          </p:cNvCxnSpPr>
          <p:nvPr/>
        </p:nvCxnSpPr>
        <p:spPr>
          <a:xfrm>
            <a:off x="351160" y="2562464"/>
            <a:ext cx="11489680" cy="0"/>
          </a:xfrm>
          <a:prstGeom prst="line">
            <a:avLst/>
          </a:prstGeom>
          <a:noFill/>
          <a:ln w="9525" cap="flat" cmpd="sng" algn="ctr">
            <a:solidFill>
              <a:srgbClr val="808080"/>
            </a:solidFill>
            <a:prstDash val="sysDot"/>
          </a:ln>
          <a:effectLst/>
        </p:spPr>
      </p:cxnSp>
      <p:cxnSp>
        <p:nvCxnSpPr>
          <p:cNvPr id="134" name="Straight Connector 297">
            <a:extLst>
              <a:ext uri="{FF2B5EF4-FFF2-40B4-BE49-F238E27FC236}">
                <a16:creationId xmlns:a16="http://schemas.microsoft.com/office/drawing/2014/main" id="{414E09A7-8C94-494F-9450-EC4360C87E59}"/>
              </a:ext>
            </a:extLst>
          </p:cNvPr>
          <p:cNvCxnSpPr>
            <a:cxnSpLocks/>
          </p:cNvCxnSpPr>
          <p:nvPr/>
        </p:nvCxnSpPr>
        <p:spPr>
          <a:xfrm>
            <a:off x="351160" y="3178690"/>
            <a:ext cx="11489680" cy="0"/>
          </a:xfrm>
          <a:prstGeom prst="line">
            <a:avLst/>
          </a:prstGeom>
          <a:noFill/>
          <a:ln w="9525" cap="flat" cmpd="sng" algn="ctr">
            <a:solidFill>
              <a:srgbClr val="808080"/>
            </a:solidFill>
            <a:prstDash val="sysDot"/>
          </a:ln>
          <a:effectLst/>
        </p:spPr>
      </p:cxnSp>
      <p:cxnSp>
        <p:nvCxnSpPr>
          <p:cNvPr id="135" name="Straight Connector 297">
            <a:extLst>
              <a:ext uri="{FF2B5EF4-FFF2-40B4-BE49-F238E27FC236}">
                <a16:creationId xmlns:a16="http://schemas.microsoft.com/office/drawing/2014/main" id="{DC948F62-FE2B-FA4E-AE07-ED4C2A7103FF}"/>
              </a:ext>
            </a:extLst>
          </p:cNvPr>
          <p:cNvCxnSpPr>
            <a:cxnSpLocks/>
          </p:cNvCxnSpPr>
          <p:nvPr/>
        </p:nvCxnSpPr>
        <p:spPr>
          <a:xfrm>
            <a:off x="368345" y="3788290"/>
            <a:ext cx="11489680" cy="0"/>
          </a:xfrm>
          <a:prstGeom prst="line">
            <a:avLst/>
          </a:prstGeom>
          <a:noFill/>
          <a:ln w="9525" cap="flat" cmpd="sng" algn="ctr">
            <a:solidFill>
              <a:srgbClr val="808080"/>
            </a:solidFill>
            <a:prstDash val="sysDot"/>
          </a:ln>
          <a:effectLst/>
        </p:spPr>
      </p:cxnSp>
      <p:cxnSp>
        <p:nvCxnSpPr>
          <p:cNvPr id="136" name="Straight Connector 297">
            <a:extLst>
              <a:ext uri="{FF2B5EF4-FFF2-40B4-BE49-F238E27FC236}">
                <a16:creationId xmlns:a16="http://schemas.microsoft.com/office/drawing/2014/main" id="{7E2A64D8-EB45-4241-8DB2-D793D895A405}"/>
              </a:ext>
            </a:extLst>
          </p:cNvPr>
          <p:cNvCxnSpPr>
            <a:cxnSpLocks/>
          </p:cNvCxnSpPr>
          <p:nvPr/>
        </p:nvCxnSpPr>
        <p:spPr>
          <a:xfrm>
            <a:off x="388467" y="4371385"/>
            <a:ext cx="11489680" cy="0"/>
          </a:xfrm>
          <a:prstGeom prst="line">
            <a:avLst/>
          </a:prstGeom>
          <a:noFill/>
          <a:ln w="9525" cap="flat" cmpd="sng" algn="ctr">
            <a:solidFill>
              <a:srgbClr val="808080"/>
            </a:solidFill>
            <a:prstDash val="sysDot"/>
          </a:ln>
          <a:effectLst/>
        </p:spPr>
      </p:cxnSp>
      <p:cxnSp>
        <p:nvCxnSpPr>
          <p:cNvPr id="137" name="Straight Connector 297">
            <a:extLst>
              <a:ext uri="{FF2B5EF4-FFF2-40B4-BE49-F238E27FC236}">
                <a16:creationId xmlns:a16="http://schemas.microsoft.com/office/drawing/2014/main" id="{D61E2D48-4124-3744-A292-44036336F06B}"/>
              </a:ext>
            </a:extLst>
          </p:cNvPr>
          <p:cNvCxnSpPr>
            <a:cxnSpLocks/>
          </p:cNvCxnSpPr>
          <p:nvPr/>
        </p:nvCxnSpPr>
        <p:spPr>
          <a:xfrm>
            <a:off x="368345" y="4980985"/>
            <a:ext cx="11489680" cy="0"/>
          </a:xfrm>
          <a:prstGeom prst="line">
            <a:avLst/>
          </a:prstGeom>
          <a:noFill/>
          <a:ln w="9525" cap="flat" cmpd="sng" algn="ctr">
            <a:solidFill>
              <a:srgbClr val="808080"/>
            </a:solidFill>
            <a:prstDash val="sysDot"/>
          </a:ln>
          <a:effectLst/>
        </p:spPr>
      </p:cxnSp>
      <p:cxnSp>
        <p:nvCxnSpPr>
          <p:cNvPr id="138" name="Straight Connector 297">
            <a:extLst>
              <a:ext uri="{FF2B5EF4-FFF2-40B4-BE49-F238E27FC236}">
                <a16:creationId xmlns:a16="http://schemas.microsoft.com/office/drawing/2014/main" id="{002FD416-2DB7-954B-AFFA-3275FBD28F08}"/>
              </a:ext>
            </a:extLst>
          </p:cNvPr>
          <p:cNvCxnSpPr>
            <a:cxnSpLocks/>
          </p:cNvCxnSpPr>
          <p:nvPr/>
        </p:nvCxnSpPr>
        <p:spPr>
          <a:xfrm>
            <a:off x="351160" y="5590585"/>
            <a:ext cx="11489680" cy="0"/>
          </a:xfrm>
          <a:prstGeom prst="line">
            <a:avLst/>
          </a:prstGeom>
          <a:noFill/>
          <a:ln w="9525" cap="flat" cmpd="sng" algn="ctr">
            <a:solidFill>
              <a:srgbClr val="808080"/>
            </a:solidFill>
            <a:prstDash val="sysDot"/>
          </a:ln>
          <a:effectLst/>
        </p:spPr>
      </p:cxnSp>
      <p:cxnSp>
        <p:nvCxnSpPr>
          <p:cNvPr id="139" name="Straight Connector 297">
            <a:extLst>
              <a:ext uri="{FF2B5EF4-FFF2-40B4-BE49-F238E27FC236}">
                <a16:creationId xmlns:a16="http://schemas.microsoft.com/office/drawing/2014/main" id="{5A8A02A8-1D0B-004D-B73F-884063B0C947}"/>
              </a:ext>
            </a:extLst>
          </p:cNvPr>
          <p:cNvCxnSpPr>
            <a:cxnSpLocks/>
          </p:cNvCxnSpPr>
          <p:nvPr/>
        </p:nvCxnSpPr>
        <p:spPr>
          <a:xfrm>
            <a:off x="351160" y="6200185"/>
            <a:ext cx="11489680" cy="0"/>
          </a:xfrm>
          <a:prstGeom prst="line">
            <a:avLst/>
          </a:prstGeom>
          <a:noFill/>
          <a:ln w="9525" cap="flat" cmpd="sng" algn="ctr">
            <a:solidFill>
              <a:srgbClr val="808080"/>
            </a:solidFill>
            <a:prstDash val="sysDot"/>
          </a:ln>
          <a:effectLst/>
        </p:spPr>
      </p:cxnSp>
      <p:pic>
        <p:nvPicPr>
          <p:cNvPr id="170" name="CustomIcon">
            <a:extLst>
              <a:ext uri="{FF2B5EF4-FFF2-40B4-BE49-F238E27FC236}">
                <a16:creationId xmlns:a16="http://schemas.microsoft.com/office/drawing/2014/main" id="{A2CCD88F-3E2D-E349-B8B6-61FFBD9BFD3F}"/>
              </a:ext>
            </a:extLst>
          </p:cNvPr>
          <p:cNvPicPr>
            <a:picLocks/>
          </p:cNvPicPr>
          <p:nvPr>
            <p:custDataLst>
              <p:tags r:id="rId8"/>
            </p:custDataLst>
          </p:nvPr>
        </p:nvPicPr>
        <p:blipFill>
          <a:blip r:embed="rId24" cstate="print">
            <a:extLst>
              <a:ext uri="{28A0092B-C50C-407E-A947-70E740481C1C}">
                <a14:useLocalDpi xmlns:a14="http://schemas.microsoft.com/office/drawing/2010/main"/>
              </a:ext>
              <a:ext uri="{96DAC541-7B7A-43D3-8B79-37D633B846F1}">
                <asvg:svgBlip xmlns:asvg="http://schemas.microsoft.com/office/drawing/2016/SVG/main" r:embed="rId25"/>
              </a:ext>
            </a:extLst>
          </a:blip>
          <a:stretch>
            <a:fillRect/>
          </a:stretch>
        </p:blipFill>
        <p:spPr>
          <a:xfrm flipH="1">
            <a:off x="9351704" y="200380"/>
            <a:ext cx="219819" cy="219818"/>
          </a:xfrm>
          <a:prstGeom prst="rect">
            <a:avLst/>
          </a:prstGeom>
        </p:spPr>
      </p:pic>
      <p:sp>
        <p:nvSpPr>
          <p:cNvPr id="171" name="TextBox 170">
            <a:extLst>
              <a:ext uri="{FF2B5EF4-FFF2-40B4-BE49-F238E27FC236}">
                <a16:creationId xmlns:a16="http://schemas.microsoft.com/office/drawing/2014/main" id="{82F914A3-61E5-E84F-8FE9-F833EE61F8D1}"/>
              </a:ext>
            </a:extLst>
          </p:cNvPr>
          <p:cNvSpPr txBox="1">
            <a:spLocks/>
          </p:cNvSpPr>
          <p:nvPr/>
        </p:nvSpPr>
        <p:spPr>
          <a:xfrm>
            <a:off x="9618127" y="255334"/>
            <a:ext cx="688125" cy="109908"/>
          </a:xfrm>
          <a:prstGeom prst="rect">
            <a:avLst/>
          </a:prstGeom>
        </p:spPr>
        <p:txBody>
          <a:bodyPr vert="horz" wrap="squar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Started/Ongoing</a:t>
            </a:r>
          </a:p>
        </p:txBody>
      </p:sp>
      <p:sp>
        <p:nvSpPr>
          <p:cNvPr id="172" name="TextBox 171">
            <a:extLst>
              <a:ext uri="{FF2B5EF4-FFF2-40B4-BE49-F238E27FC236}">
                <a16:creationId xmlns:a16="http://schemas.microsoft.com/office/drawing/2014/main" id="{C9A3B174-D6A2-E34A-87ED-00DB4C0FD273}"/>
              </a:ext>
            </a:extLst>
          </p:cNvPr>
          <p:cNvSpPr txBox="1">
            <a:spLocks/>
          </p:cNvSpPr>
          <p:nvPr/>
        </p:nvSpPr>
        <p:spPr>
          <a:xfrm>
            <a:off x="9618127" y="576951"/>
            <a:ext cx="688125" cy="109908"/>
          </a:xfrm>
          <a:prstGeom prst="rect">
            <a:avLst/>
          </a:prstGeom>
        </p:spPr>
        <p:txBody>
          <a:bodyPr vert="horz" wrap="non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Completed</a:t>
            </a:r>
          </a:p>
        </p:txBody>
      </p:sp>
      <p:sp>
        <p:nvSpPr>
          <p:cNvPr id="173" name="Tick2 6">
            <a:extLst>
              <a:ext uri="{FF2B5EF4-FFF2-40B4-BE49-F238E27FC236}">
                <a16:creationId xmlns:a16="http://schemas.microsoft.com/office/drawing/2014/main" id="{C1648B56-249A-C048-8CB4-92DADB6C5EEB}"/>
              </a:ext>
            </a:extLst>
          </p:cNvPr>
          <p:cNvSpPr>
            <a:spLocks/>
          </p:cNvSpPr>
          <p:nvPr>
            <p:custDataLst>
              <p:tags r:id="rId9"/>
            </p:custDataLst>
          </p:nvPr>
        </p:nvSpPr>
        <p:spPr>
          <a:xfrm>
            <a:off x="9351704" y="521997"/>
            <a:ext cx="219819" cy="219818"/>
          </a:xfrm>
          <a:custGeom>
            <a:avLst/>
            <a:gdLst/>
            <a:ahLst/>
            <a:cxnLst/>
            <a:rect l="0" t="0" r="0" b="0"/>
            <a:pathLst>
              <a:path w="429015" h="407000">
                <a:moveTo>
                  <a:pt x="418148" y="0"/>
                </a:moveTo>
                <a:lnTo>
                  <a:pt x="418148" y="0"/>
                </a:lnTo>
                <a:lnTo>
                  <a:pt x="429014" y="15381"/>
                </a:lnTo>
                <a:lnTo>
                  <a:pt x="429014" y="15381"/>
                </a:lnTo>
                <a:lnTo>
                  <a:pt x="420687" y="21873"/>
                </a:lnTo>
                <a:lnTo>
                  <a:pt x="412360" y="28647"/>
                </a:lnTo>
                <a:lnTo>
                  <a:pt x="403613" y="36127"/>
                </a:lnTo>
                <a:lnTo>
                  <a:pt x="395003" y="43606"/>
                </a:lnTo>
                <a:lnTo>
                  <a:pt x="386113" y="51791"/>
                </a:lnTo>
                <a:lnTo>
                  <a:pt x="377222" y="60400"/>
                </a:lnTo>
                <a:lnTo>
                  <a:pt x="368331" y="69291"/>
                </a:lnTo>
                <a:lnTo>
                  <a:pt x="359158" y="78605"/>
                </a:lnTo>
                <a:lnTo>
                  <a:pt x="349845" y="88483"/>
                </a:lnTo>
                <a:lnTo>
                  <a:pt x="340530" y="98644"/>
                </a:lnTo>
                <a:lnTo>
                  <a:pt x="331075" y="109369"/>
                </a:lnTo>
                <a:lnTo>
                  <a:pt x="321337" y="120376"/>
                </a:lnTo>
                <a:lnTo>
                  <a:pt x="311741" y="131808"/>
                </a:lnTo>
                <a:lnTo>
                  <a:pt x="301863" y="143663"/>
                </a:lnTo>
                <a:lnTo>
                  <a:pt x="291702" y="156083"/>
                </a:lnTo>
                <a:lnTo>
                  <a:pt x="281682" y="168783"/>
                </a:lnTo>
                <a:lnTo>
                  <a:pt x="281682" y="168783"/>
                </a:lnTo>
                <a:lnTo>
                  <a:pt x="271803" y="181625"/>
                </a:lnTo>
                <a:lnTo>
                  <a:pt x="262207" y="194326"/>
                </a:lnTo>
                <a:lnTo>
                  <a:pt x="252609" y="207168"/>
                </a:lnTo>
                <a:lnTo>
                  <a:pt x="243718" y="219588"/>
                </a:lnTo>
                <a:lnTo>
                  <a:pt x="234829" y="232147"/>
                </a:lnTo>
                <a:lnTo>
                  <a:pt x="226502" y="244566"/>
                </a:lnTo>
                <a:lnTo>
                  <a:pt x="218176" y="256703"/>
                </a:lnTo>
                <a:lnTo>
                  <a:pt x="210273" y="268840"/>
                </a:lnTo>
                <a:lnTo>
                  <a:pt x="202794" y="280976"/>
                </a:lnTo>
                <a:lnTo>
                  <a:pt x="195456" y="292971"/>
                </a:lnTo>
                <a:lnTo>
                  <a:pt x="188540" y="304685"/>
                </a:lnTo>
                <a:lnTo>
                  <a:pt x="181907" y="316398"/>
                </a:lnTo>
                <a:lnTo>
                  <a:pt x="175416" y="327969"/>
                </a:lnTo>
                <a:lnTo>
                  <a:pt x="169348" y="339401"/>
                </a:lnTo>
                <a:lnTo>
                  <a:pt x="163703" y="350832"/>
                </a:lnTo>
                <a:lnTo>
                  <a:pt x="158058" y="362263"/>
                </a:lnTo>
                <a:lnTo>
                  <a:pt x="135196" y="377645"/>
                </a:lnTo>
                <a:lnTo>
                  <a:pt x="135196" y="377645"/>
                </a:lnTo>
                <a:lnTo>
                  <a:pt x="122071" y="386817"/>
                </a:lnTo>
                <a:lnTo>
                  <a:pt x="111205" y="394862"/>
                </a:lnTo>
                <a:lnTo>
                  <a:pt x="102738" y="401495"/>
                </a:lnTo>
                <a:lnTo>
                  <a:pt x="99351" y="404600"/>
                </a:lnTo>
                <a:lnTo>
                  <a:pt x="96387" y="406999"/>
                </a:lnTo>
                <a:lnTo>
                  <a:pt x="96387" y="406999"/>
                </a:lnTo>
                <a:lnTo>
                  <a:pt x="95258" y="403048"/>
                </a:lnTo>
                <a:lnTo>
                  <a:pt x="93988" y="398673"/>
                </a:lnTo>
                <a:lnTo>
                  <a:pt x="90178" y="387806"/>
                </a:lnTo>
                <a:lnTo>
                  <a:pt x="85096" y="374682"/>
                </a:lnTo>
                <a:lnTo>
                  <a:pt x="79028" y="359299"/>
                </a:lnTo>
                <a:lnTo>
                  <a:pt x="70279" y="339260"/>
                </a:lnTo>
                <a:lnTo>
                  <a:pt x="70279" y="339260"/>
                </a:lnTo>
                <a:lnTo>
                  <a:pt x="65622" y="328816"/>
                </a:lnTo>
                <a:lnTo>
                  <a:pt x="61106" y="319079"/>
                </a:lnTo>
                <a:lnTo>
                  <a:pt x="56590" y="310047"/>
                </a:lnTo>
                <a:lnTo>
                  <a:pt x="52357" y="301580"/>
                </a:lnTo>
                <a:lnTo>
                  <a:pt x="47982" y="294100"/>
                </a:lnTo>
                <a:lnTo>
                  <a:pt x="43889" y="287044"/>
                </a:lnTo>
                <a:lnTo>
                  <a:pt x="39656" y="280976"/>
                </a:lnTo>
                <a:lnTo>
                  <a:pt x="35704" y="275190"/>
                </a:lnTo>
                <a:lnTo>
                  <a:pt x="35704" y="275190"/>
                </a:lnTo>
                <a:lnTo>
                  <a:pt x="31753" y="270250"/>
                </a:lnTo>
                <a:lnTo>
                  <a:pt x="27518" y="266018"/>
                </a:lnTo>
                <a:lnTo>
                  <a:pt x="23144" y="261783"/>
                </a:lnTo>
                <a:lnTo>
                  <a:pt x="18769" y="258114"/>
                </a:lnTo>
                <a:lnTo>
                  <a:pt x="14253" y="255009"/>
                </a:lnTo>
                <a:lnTo>
                  <a:pt x="9737" y="252045"/>
                </a:lnTo>
                <a:lnTo>
                  <a:pt x="4939" y="249787"/>
                </a:lnTo>
                <a:lnTo>
                  <a:pt x="0" y="247953"/>
                </a:lnTo>
                <a:lnTo>
                  <a:pt x="0" y="247953"/>
                </a:lnTo>
                <a:lnTo>
                  <a:pt x="4234" y="243578"/>
                </a:lnTo>
                <a:lnTo>
                  <a:pt x="8326" y="239627"/>
                </a:lnTo>
                <a:lnTo>
                  <a:pt x="12279" y="235957"/>
                </a:lnTo>
                <a:lnTo>
                  <a:pt x="16370" y="232288"/>
                </a:lnTo>
                <a:lnTo>
                  <a:pt x="20322" y="229325"/>
                </a:lnTo>
                <a:lnTo>
                  <a:pt x="24273" y="226502"/>
                </a:lnTo>
                <a:lnTo>
                  <a:pt x="28084" y="223821"/>
                </a:lnTo>
                <a:lnTo>
                  <a:pt x="32034" y="221281"/>
                </a:lnTo>
                <a:lnTo>
                  <a:pt x="35845" y="219445"/>
                </a:lnTo>
                <a:lnTo>
                  <a:pt x="39656" y="217611"/>
                </a:lnTo>
                <a:lnTo>
                  <a:pt x="43325" y="216060"/>
                </a:lnTo>
                <a:lnTo>
                  <a:pt x="46853" y="214931"/>
                </a:lnTo>
                <a:lnTo>
                  <a:pt x="50663" y="213942"/>
                </a:lnTo>
                <a:lnTo>
                  <a:pt x="54332" y="213238"/>
                </a:lnTo>
                <a:lnTo>
                  <a:pt x="57719" y="212813"/>
                </a:lnTo>
                <a:lnTo>
                  <a:pt x="61247" y="212672"/>
                </a:lnTo>
                <a:lnTo>
                  <a:pt x="61247" y="212672"/>
                </a:lnTo>
                <a:lnTo>
                  <a:pt x="62659" y="212672"/>
                </a:lnTo>
                <a:lnTo>
                  <a:pt x="64212" y="212813"/>
                </a:lnTo>
                <a:lnTo>
                  <a:pt x="65622" y="213238"/>
                </a:lnTo>
                <a:lnTo>
                  <a:pt x="67176" y="213520"/>
                </a:lnTo>
                <a:lnTo>
                  <a:pt x="70420" y="214931"/>
                </a:lnTo>
                <a:lnTo>
                  <a:pt x="73526" y="216624"/>
                </a:lnTo>
                <a:lnTo>
                  <a:pt x="76631" y="218882"/>
                </a:lnTo>
                <a:lnTo>
                  <a:pt x="79876" y="221703"/>
                </a:lnTo>
                <a:lnTo>
                  <a:pt x="83120" y="224950"/>
                </a:lnTo>
                <a:lnTo>
                  <a:pt x="86368" y="228760"/>
                </a:lnTo>
                <a:lnTo>
                  <a:pt x="89754" y="233135"/>
                </a:lnTo>
                <a:lnTo>
                  <a:pt x="93000" y="237792"/>
                </a:lnTo>
                <a:lnTo>
                  <a:pt x="96387" y="243155"/>
                </a:lnTo>
                <a:lnTo>
                  <a:pt x="99915" y="248800"/>
                </a:lnTo>
                <a:lnTo>
                  <a:pt x="103443" y="255291"/>
                </a:lnTo>
                <a:lnTo>
                  <a:pt x="106830" y="262206"/>
                </a:lnTo>
                <a:lnTo>
                  <a:pt x="110499" y="269405"/>
                </a:lnTo>
                <a:lnTo>
                  <a:pt x="114027" y="277164"/>
                </a:lnTo>
                <a:lnTo>
                  <a:pt x="123765" y="298757"/>
                </a:lnTo>
                <a:lnTo>
                  <a:pt x="123765" y="298757"/>
                </a:lnTo>
                <a:lnTo>
                  <a:pt x="130397" y="287750"/>
                </a:lnTo>
                <a:lnTo>
                  <a:pt x="137313" y="277025"/>
                </a:lnTo>
                <a:lnTo>
                  <a:pt x="144510" y="266018"/>
                </a:lnTo>
                <a:lnTo>
                  <a:pt x="151707" y="255150"/>
                </a:lnTo>
                <a:lnTo>
                  <a:pt x="159328" y="244284"/>
                </a:lnTo>
                <a:lnTo>
                  <a:pt x="167090" y="233558"/>
                </a:lnTo>
                <a:lnTo>
                  <a:pt x="175275" y="222692"/>
                </a:lnTo>
                <a:lnTo>
                  <a:pt x="183319" y="212109"/>
                </a:lnTo>
                <a:lnTo>
                  <a:pt x="191928" y="201382"/>
                </a:lnTo>
                <a:lnTo>
                  <a:pt x="200676" y="190657"/>
                </a:lnTo>
                <a:lnTo>
                  <a:pt x="209568" y="180214"/>
                </a:lnTo>
                <a:lnTo>
                  <a:pt x="218882" y="169487"/>
                </a:lnTo>
                <a:lnTo>
                  <a:pt x="228337" y="159045"/>
                </a:lnTo>
                <a:lnTo>
                  <a:pt x="237792" y="148461"/>
                </a:lnTo>
                <a:lnTo>
                  <a:pt x="247952" y="138018"/>
                </a:lnTo>
                <a:lnTo>
                  <a:pt x="257973" y="127575"/>
                </a:lnTo>
                <a:lnTo>
                  <a:pt x="257973" y="127575"/>
                </a:lnTo>
                <a:lnTo>
                  <a:pt x="268275" y="117273"/>
                </a:lnTo>
                <a:lnTo>
                  <a:pt x="278436" y="107395"/>
                </a:lnTo>
                <a:lnTo>
                  <a:pt x="288597" y="97798"/>
                </a:lnTo>
                <a:lnTo>
                  <a:pt x="298757" y="88483"/>
                </a:lnTo>
                <a:lnTo>
                  <a:pt x="308918" y="79593"/>
                </a:lnTo>
                <a:lnTo>
                  <a:pt x="318938" y="70843"/>
                </a:lnTo>
                <a:lnTo>
                  <a:pt x="328958" y="62235"/>
                </a:lnTo>
                <a:lnTo>
                  <a:pt x="338979" y="54050"/>
                </a:lnTo>
                <a:lnTo>
                  <a:pt x="349138" y="46287"/>
                </a:lnTo>
                <a:lnTo>
                  <a:pt x="359016" y="38667"/>
                </a:lnTo>
                <a:lnTo>
                  <a:pt x="368896" y="31470"/>
                </a:lnTo>
                <a:lnTo>
                  <a:pt x="378915" y="24696"/>
                </a:lnTo>
                <a:lnTo>
                  <a:pt x="388794" y="18063"/>
                </a:lnTo>
                <a:lnTo>
                  <a:pt x="398673" y="11712"/>
                </a:lnTo>
                <a:lnTo>
                  <a:pt x="408268" y="5643"/>
                </a:lnTo>
                <a:lnTo>
                  <a:pt x="418148" y="0"/>
                </a:lnTo>
                <a:close/>
              </a:path>
            </a:pathLst>
          </a:custGeom>
          <a:solidFill>
            <a:srgbClr val="00B050"/>
          </a:solidFill>
          <a:ln w="9525" cap="flat" cmpd="sng" algn="ctr">
            <a:noFill/>
            <a:prstDash val="solid"/>
          </a:ln>
          <a:effectLst/>
        </p:spPr>
        <p:txBody>
          <a:bodyPr rtlCol="0" anchor="ctr">
            <a:noAutofit/>
          </a:bodyPr>
          <a:lstStyle/>
          <a:p>
            <a:pPr marL="0" marR="0" lvl="0" indent="0" algn="ctr"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74" name="TextBox 173">
            <a:extLst>
              <a:ext uri="{FF2B5EF4-FFF2-40B4-BE49-F238E27FC236}">
                <a16:creationId xmlns:a16="http://schemas.microsoft.com/office/drawing/2014/main" id="{1E2515C9-9112-BC4D-86B4-A1550CED23CD}"/>
              </a:ext>
            </a:extLst>
          </p:cNvPr>
          <p:cNvSpPr txBox="1">
            <a:spLocks/>
          </p:cNvSpPr>
          <p:nvPr/>
        </p:nvSpPr>
        <p:spPr>
          <a:xfrm>
            <a:off x="8125174" y="521999"/>
            <a:ext cx="1089395" cy="219817"/>
          </a:xfrm>
          <a:prstGeom prst="rect">
            <a:avLst/>
          </a:prstGeom>
        </p:spPr>
        <p:txBody>
          <a:bodyPr vert="horz" wrap="squar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Delay/Roadblock/ </a:t>
            </a:r>
          </a:p>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requires further alignment</a:t>
            </a:r>
          </a:p>
        </p:txBody>
      </p:sp>
      <p:sp>
        <p:nvSpPr>
          <p:cNvPr id="175" name="TextBox 174">
            <a:extLst>
              <a:ext uri="{FF2B5EF4-FFF2-40B4-BE49-F238E27FC236}">
                <a16:creationId xmlns:a16="http://schemas.microsoft.com/office/drawing/2014/main" id="{A71EA323-BBA6-C347-AE17-04DC5164582D}"/>
              </a:ext>
            </a:extLst>
          </p:cNvPr>
          <p:cNvSpPr txBox="1">
            <a:spLocks/>
          </p:cNvSpPr>
          <p:nvPr/>
        </p:nvSpPr>
        <p:spPr>
          <a:xfrm>
            <a:off x="8125174" y="255334"/>
            <a:ext cx="1089395" cy="109908"/>
          </a:xfrm>
          <a:prstGeom prst="rect">
            <a:avLst/>
          </a:prstGeom>
        </p:spPr>
        <p:txBody>
          <a:bodyPr vert="horz" wrap="non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Starting later</a:t>
            </a:r>
          </a:p>
        </p:txBody>
      </p:sp>
      <p:grpSp>
        <p:nvGrpSpPr>
          <p:cNvPr id="14" name="Группа 13">
            <a:extLst>
              <a:ext uri="{FF2B5EF4-FFF2-40B4-BE49-F238E27FC236}">
                <a16:creationId xmlns:a16="http://schemas.microsoft.com/office/drawing/2014/main" id="{FF2A5DBB-144D-734F-9778-DF164AE35DE9}"/>
              </a:ext>
            </a:extLst>
          </p:cNvPr>
          <p:cNvGrpSpPr/>
          <p:nvPr/>
        </p:nvGrpSpPr>
        <p:grpSpPr>
          <a:xfrm>
            <a:off x="6952883" y="233666"/>
            <a:ext cx="749201" cy="483916"/>
            <a:chOff x="8533934" y="185593"/>
            <a:chExt cx="749201" cy="483916"/>
          </a:xfrm>
        </p:grpSpPr>
        <p:sp>
          <p:nvSpPr>
            <p:cNvPr id="176" name="Freeform 96">
              <a:extLst>
                <a:ext uri="{FF2B5EF4-FFF2-40B4-BE49-F238E27FC236}">
                  <a16:creationId xmlns:a16="http://schemas.microsoft.com/office/drawing/2014/main" id="{6358F3D5-E7A4-2046-BB35-AD0E6AAA6591}"/>
                </a:ext>
              </a:extLst>
            </p:cNvPr>
            <p:cNvSpPr>
              <a:spLocks/>
            </p:cNvSpPr>
            <p:nvPr>
              <p:custDataLst>
                <p:tags r:id="rId12"/>
              </p:custDataLst>
            </p:nvPr>
          </p:nvSpPr>
          <p:spPr bwMode="gray">
            <a:xfrm flipH="1">
              <a:off x="8736449" y="220940"/>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77" name="Freeform 96">
              <a:extLst>
                <a:ext uri="{FF2B5EF4-FFF2-40B4-BE49-F238E27FC236}">
                  <a16:creationId xmlns:a16="http://schemas.microsoft.com/office/drawing/2014/main" id="{474C2630-0077-9F46-BD57-2DA26FCE0E64}"/>
                </a:ext>
              </a:extLst>
            </p:cNvPr>
            <p:cNvSpPr>
              <a:spLocks/>
            </p:cNvSpPr>
            <p:nvPr>
              <p:custDataLst>
                <p:tags r:id="rId13"/>
              </p:custDataLst>
            </p:nvPr>
          </p:nvSpPr>
          <p:spPr bwMode="gray">
            <a:xfrm flipH="1">
              <a:off x="8736450" y="367535"/>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78" name="Freeform 97">
              <a:extLst>
                <a:ext uri="{FF2B5EF4-FFF2-40B4-BE49-F238E27FC236}">
                  <a16:creationId xmlns:a16="http://schemas.microsoft.com/office/drawing/2014/main" id="{D6138520-ED77-444C-B972-6DF990CEF98A}"/>
                </a:ext>
              </a:extLst>
            </p:cNvPr>
            <p:cNvSpPr>
              <a:spLocks/>
            </p:cNvSpPr>
            <p:nvPr>
              <p:custDataLst>
                <p:tags r:id="rId14"/>
              </p:custDataLst>
            </p:nvPr>
          </p:nvSpPr>
          <p:spPr bwMode="gray">
            <a:xfrm flipH="1">
              <a:off x="8736449" y="519153"/>
              <a:ext cx="94425" cy="80864"/>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79" name="Freeform 96">
              <a:extLst>
                <a:ext uri="{FF2B5EF4-FFF2-40B4-BE49-F238E27FC236}">
                  <a16:creationId xmlns:a16="http://schemas.microsoft.com/office/drawing/2014/main" id="{F69CB70F-84BC-7349-854F-836C35F005D6}"/>
                </a:ext>
              </a:extLst>
            </p:cNvPr>
            <p:cNvSpPr>
              <a:spLocks/>
            </p:cNvSpPr>
            <p:nvPr>
              <p:custDataLst>
                <p:tags r:id="rId15"/>
              </p:custDataLst>
            </p:nvPr>
          </p:nvSpPr>
          <p:spPr bwMode="gray">
            <a:xfrm>
              <a:off x="8533934" y="220940"/>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80" name="Freeform 96">
              <a:extLst>
                <a:ext uri="{FF2B5EF4-FFF2-40B4-BE49-F238E27FC236}">
                  <a16:creationId xmlns:a16="http://schemas.microsoft.com/office/drawing/2014/main" id="{D637F766-D59F-3A4E-BD94-0B3276DDB20D}"/>
                </a:ext>
              </a:extLst>
            </p:cNvPr>
            <p:cNvSpPr>
              <a:spLocks/>
            </p:cNvSpPr>
            <p:nvPr>
              <p:custDataLst>
                <p:tags r:id="rId16"/>
              </p:custDataLst>
            </p:nvPr>
          </p:nvSpPr>
          <p:spPr bwMode="gray">
            <a:xfrm>
              <a:off x="8533934" y="367535"/>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81" name="Freeform 97">
              <a:extLst>
                <a:ext uri="{FF2B5EF4-FFF2-40B4-BE49-F238E27FC236}">
                  <a16:creationId xmlns:a16="http://schemas.microsoft.com/office/drawing/2014/main" id="{1ADEA6E6-B40F-E145-9934-CDE582B5948A}"/>
                </a:ext>
              </a:extLst>
            </p:cNvPr>
            <p:cNvSpPr>
              <a:spLocks/>
            </p:cNvSpPr>
            <p:nvPr>
              <p:custDataLst>
                <p:tags r:id="rId17"/>
              </p:custDataLst>
            </p:nvPr>
          </p:nvSpPr>
          <p:spPr bwMode="gray">
            <a:xfrm>
              <a:off x="8533934" y="519153"/>
              <a:ext cx="94425" cy="80864"/>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82" name="Freeform 95">
              <a:extLst>
                <a:ext uri="{FF2B5EF4-FFF2-40B4-BE49-F238E27FC236}">
                  <a16:creationId xmlns:a16="http://schemas.microsoft.com/office/drawing/2014/main" id="{9457746D-1C29-4B43-9CDB-406E7D13DF83}"/>
                </a:ext>
              </a:extLst>
            </p:cNvPr>
            <p:cNvSpPr>
              <a:spLocks/>
            </p:cNvSpPr>
            <p:nvPr>
              <p:custDataLst>
                <p:tags r:id="rId18"/>
              </p:custDataLst>
            </p:nvPr>
          </p:nvSpPr>
          <p:spPr bwMode="gray">
            <a:xfrm>
              <a:off x="8594023" y="185593"/>
              <a:ext cx="187624" cy="483916"/>
            </a:xfrm>
            <a:custGeom>
              <a:avLst/>
              <a:gdLst>
                <a:gd name="T0" fmla="*/ 58 w 460"/>
                <a:gd name="T1" fmla="*/ 0 h 1149"/>
                <a:gd name="T2" fmla="*/ 403 w 460"/>
                <a:gd name="T3" fmla="*/ 0 h 1149"/>
                <a:gd name="T4" fmla="*/ 414 w 460"/>
                <a:gd name="T5" fmla="*/ 1 h 1149"/>
                <a:gd name="T6" fmla="*/ 425 w 460"/>
                <a:gd name="T7" fmla="*/ 5 h 1149"/>
                <a:gd name="T8" fmla="*/ 434 w 460"/>
                <a:gd name="T9" fmla="*/ 9 h 1149"/>
                <a:gd name="T10" fmla="*/ 444 w 460"/>
                <a:gd name="T11" fmla="*/ 16 h 1149"/>
                <a:gd name="T12" fmla="*/ 451 w 460"/>
                <a:gd name="T13" fmla="*/ 26 h 1149"/>
                <a:gd name="T14" fmla="*/ 455 w 460"/>
                <a:gd name="T15" fmla="*/ 35 h 1149"/>
                <a:gd name="T16" fmla="*/ 459 w 460"/>
                <a:gd name="T17" fmla="*/ 46 h 1149"/>
                <a:gd name="T18" fmla="*/ 460 w 460"/>
                <a:gd name="T19" fmla="*/ 57 h 1149"/>
                <a:gd name="T20" fmla="*/ 460 w 460"/>
                <a:gd name="T21" fmla="*/ 1092 h 1149"/>
                <a:gd name="T22" fmla="*/ 459 w 460"/>
                <a:gd name="T23" fmla="*/ 1103 h 1149"/>
                <a:gd name="T24" fmla="*/ 455 w 460"/>
                <a:gd name="T25" fmla="*/ 1114 h 1149"/>
                <a:gd name="T26" fmla="*/ 451 w 460"/>
                <a:gd name="T27" fmla="*/ 1123 h 1149"/>
                <a:gd name="T28" fmla="*/ 444 w 460"/>
                <a:gd name="T29" fmla="*/ 1133 h 1149"/>
                <a:gd name="T30" fmla="*/ 434 w 460"/>
                <a:gd name="T31" fmla="*/ 1140 h 1149"/>
                <a:gd name="T32" fmla="*/ 425 w 460"/>
                <a:gd name="T33" fmla="*/ 1144 h 1149"/>
                <a:gd name="T34" fmla="*/ 414 w 460"/>
                <a:gd name="T35" fmla="*/ 1148 h 1149"/>
                <a:gd name="T36" fmla="*/ 403 w 460"/>
                <a:gd name="T37" fmla="*/ 1149 h 1149"/>
                <a:gd name="T38" fmla="*/ 58 w 460"/>
                <a:gd name="T39" fmla="*/ 1149 h 1149"/>
                <a:gd name="T40" fmla="*/ 46 w 460"/>
                <a:gd name="T41" fmla="*/ 1148 h 1149"/>
                <a:gd name="T42" fmla="*/ 36 w 460"/>
                <a:gd name="T43" fmla="*/ 1144 h 1149"/>
                <a:gd name="T44" fmla="*/ 26 w 460"/>
                <a:gd name="T45" fmla="*/ 1140 h 1149"/>
                <a:gd name="T46" fmla="*/ 17 w 460"/>
                <a:gd name="T47" fmla="*/ 1133 h 1149"/>
                <a:gd name="T48" fmla="*/ 10 w 460"/>
                <a:gd name="T49" fmla="*/ 1123 h 1149"/>
                <a:gd name="T50" fmla="*/ 5 w 460"/>
                <a:gd name="T51" fmla="*/ 1114 h 1149"/>
                <a:gd name="T52" fmla="*/ 2 w 460"/>
                <a:gd name="T53" fmla="*/ 1103 h 1149"/>
                <a:gd name="T54" fmla="*/ 0 w 460"/>
                <a:gd name="T55" fmla="*/ 1092 h 1149"/>
                <a:gd name="T56" fmla="*/ 0 w 460"/>
                <a:gd name="T57" fmla="*/ 57 h 1149"/>
                <a:gd name="T58" fmla="*/ 2 w 460"/>
                <a:gd name="T59" fmla="*/ 46 h 1149"/>
                <a:gd name="T60" fmla="*/ 5 w 460"/>
                <a:gd name="T61" fmla="*/ 35 h 1149"/>
                <a:gd name="T62" fmla="*/ 10 w 460"/>
                <a:gd name="T63" fmla="*/ 26 h 1149"/>
                <a:gd name="T64" fmla="*/ 17 w 460"/>
                <a:gd name="T65" fmla="*/ 16 h 1149"/>
                <a:gd name="T66" fmla="*/ 26 w 460"/>
                <a:gd name="T67" fmla="*/ 9 h 1149"/>
                <a:gd name="T68" fmla="*/ 36 w 460"/>
                <a:gd name="T69" fmla="*/ 5 h 1149"/>
                <a:gd name="T70" fmla="*/ 46 w 460"/>
                <a:gd name="T71" fmla="*/ 1 h 1149"/>
                <a:gd name="T72" fmla="*/ 58 w 460"/>
                <a:gd name="T73" fmla="*/ 0 h 1149"/>
                <a:gd name="T74" fmla="*/ 58 w 460"/>
                <a:gd name="T7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0" h="1149">
                  <a:moveTo>
                    <a:pt x="58" y="0"/>
                  </a:moveTo>
                  <a:lnTo>
                    <a:pt x="403" y="0"/>
                  </a:lnTo>
                  <a:lnTo>
                    <a:pt x="414" y="1"/>
                  </a:lnTo>
                  <a:lnTo>
                    <a:pt x="425" y="5"/>
                  </a:lnTo>
                  <a:lnTo>
                    <a:pt x="434" y="9"/>
                  </a:lnTo>
                  <a:lnTo>
                    <a:pt x="444" y="16"/>
                  </a:lnTo>
                  <a:lnTo>
                    <a:pt x="451" y="26"/>
                  </a:lnTo>
                  <a:lnTo>
                    <a:pt x="455" y="35"/>
                  </a:lnTo>
                  <a:lnTo>
                    <a:pt x="459" y="46"/>
                  </a:lnTo>
                  <a:lnTo>
                    <a:pt x="460" y="57"/>
                  </a:lnTo>
                  <a:lnTo>
                    <a:pt x="460" y="1092"/>
                  </a:lnTo>
                  <a:lnTo>
                    <a:pt x="459" y="1103"/>
                  </a:lnTo>
                  <a:lnTo>
                    <a:pt x="455" y="1114"/>
                  </a:lnTo>
                  <a:lnTo>
                    <a:pt x="451" y="1123"/>
                  </a:lnTo>
                  <a:lnTo>
                    <a:pt x="444" y="1133"/>
                  </a:lnTo>
                  <a:lnTo>
                    <a:pt x="434" y="1140"/>
                  </a:lnTo>
                  <a:lnTo>
                    <a:pt x="425" y="1144"/>
                  </a:lnTo>
                  <a:lnTo>
                    <a:pt x="414" y="1148"/>
                  </a:lnTo>
                  <a:lnTo>
                    <a:pt x="403" y="1149"/>
                  </a:lnTo>
                  <a:lnTo>
                    <a:pt x="58" y="1149"/>
                  </a:lnTo>
                  <a:lnTo>
                    <a:pt x="46" y="1148"/>
                  </a:lnTo>
                  <a:lnTo>
                    <a:pt x="36" y="1144"/>
                  </a:lnTo>
                  <a:lnTo>
                    <a:pt x="26" y="1140"/>
                  </a:lnTo>
                  <a:lnTo>
                    <a:pt x="17" y="1133"/>
                  </a:lnTo>
                  <a:lnTo>
                    <a:pt x="10" y="1123"/>
                  </a:lnTo>
                  <a:lnTo>
                    <a:pt x="5" y="1114"/>
                  </a:lnTo>
                  <a:lnTo>
                    <a:pt x="2" y="1103"/>
                  </a:lnTo>
                  <a:lnTo>
                    <a:pt x="0" y="1092"/>
                  </a:lnTo>
                  <a:lnTo>
                    <a:pt x="0" y="57"/>
                  </a:lnTo>
                  <a:lnTo>
                    <a:pt x="2" y="46"/>
                  </a:lnTo>
                  <a:lnTo>
                    <a:pt x="5" y="35"/>
                  </a:lnTo>
                  <a:lnTo>
                    <a:pt x="10" y="26"/>
                  </a:lnTo>
                  <a:lnTo>
                    <a:pt x="17" y="16"/>
                  </a:lnTo>
                  <a:lnTo>
                    <a:pt x="26" y="9"/>
                  </a:lnTo>
                  <a:lnTo>
                    <a:pt x="36" y="5"/>
                  </a:lnTo>
                  <a:lnTo>
                    <a:pt x="46" y="1"/>
                  </a:lnTo>
                  <a:lnTo>
                    <a:pt x="58" y="0"/>
                  </a:lnTo>
                  <a:lnTo>
                    <a:pt x="58"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83" name="Freeform 98">
              <a:extLst>
                <a:ext uri="{FF2B5EF4-FFF2-40B4-BE49-F238E27FC236}">
                  <a16:creationId xmlns:a16="http://schemas.microsoft.com/office/drawing/2014/main" id="{70EBFF6B-0A04-0F40-9B1E-3BC6FF3911D6}"/>
                </a:ext>
              </a:extLst>
            </p:cNvPr>
            <p:cNvSpPr>
              <a:spLocks/>
            </p:cNvSpPr>
            <p:nvPr>
              <p:custDataLst>
                <p:tags r:id="rId19"/>
              </p:custDataLst>
            </p:nvPr>
          </p:nvSpPr>
          <p:spPr bwMode="gray">
            <a:xfrm>
              <a:off x="8632038" y="217180"/>
              <a:ext cx="110367" cy="113714"/>
            </a:xfrm>
            <a:custGeom>
              <a:avLst/>
              <a:gdLst>
                <a:gd name="T0" fmla="*/ 0 w 270"/>
                <a:gd name="T1" fmla="*/ 135 h 270"/>
                <a:gd name="T2" fmla="*/ 3 w 270"/>
                <a:gd name="T3" fmla="*/ 108 h 270"/>
                <a:gd name="T4" fmla="*/ 11 w 270"/>
                <a:gd name="T5" fmla="*/ 82 h 270"/>
                <a:gd name="T6" fmla="*/ 24 w 270"/>
                <a:gd name="T7" fmla="*/ 60 h 270"/>
                <a:gd name="T8" fmla="*/ 40 w 270"/>
                <a:gd name="T9" fmla="*/ 40 h 270"/>
                <a:gd name="T10" fmla="*/ 59 w 270"/>
                <a:gd name="T11" fmla="*/ 24 h 270"/>
                <a:gd name="T12" fmla="*/ 82 w 270"/>
                <a:gd name="T13" fmla="*/ 11 h 270"/>
                <a:gd name="T14" fmla="*/ 108 w 270"/>
                <a:gd name="T15" fmla="*/ 2 h 270"/>
                <a:gd name="T16" fmla="*/ 135 w 270"/>
                <a:gd name="T17" fmla="*/ 0 h 270"/>
                <a:gd name="T18" fmla="*/ 162 w 270"/>
                <a:gd name="T19" fmla="*/ 2 h 270"/>
                <a:gd name="T20" fmla="*/ 188 w 270"/>
                <a:gd name="T21" fmla="*/ 11 h 270"/>
                <a:gd name="T22" fmla="*/ 211 w 270"/>
                <a:gd name="T23" fmla="*/ 24 h 270"/>
                <a:gd name="T24" fmla="*/ 231 w 270"/>
                <a:gd name="T25" fmla="*/ 40 h 270"/>
                <a:gd name="T26" fmla="*/ 247 w 270"/>
                <a:gd name="T27" fmla="*/ 60 h 270"/>
                <a:gd name="T28" fmla="*/ 259 w 270"/>
                <a:gd name="T29" fmla="*/ 82 h 270"/>
                <a:gd name="T30" fmla="*/ 268 w 270"/>
                <a:gd name="T31" fmla="*/ 108 h 270"/>
                <a:gd name="T32" fmla="*/ 270 w 270"/>
                <a:gd name="T33" fmla="*/ 135 h 270"/>
                <a:gd name="T34" fmla="*/ 268 w 270"/>
                <a:gd name="T35" fmla="*/ 162 h 270"/>
                <a:gd name="T36" fmla="*/ 259 w 270"/>
                <a:gd name="T37" fmla="*/ 188 h 270"/>
                <a:gd name="T38" fmla="*/ 247 w 270"/>
                <a:gd name="T39" fmla="*/ 211 h 270"/>
                <a:gd name="T40" fmla="*/ 231 w 270"/>
                <a:gd name="T41" fmla="*/ 230 h 270"/>
                <a:gd name="T42" fmla="*/ 211 w 270"/>
                <a:gd name="T43" fmla="*/ 246 h 270"/>
                <a:gd name="T44" fmla="*/ 188 w 270"/>
                <a:gd name="T45" fmla="*/ 259 h 270"/>
                <a:gd name="T46" fmla="*/ 162 w 270"/>
                <a:gd name="T47" fmla="*/ 267 h 270"/>
                <a:gd name="T48" fmla="*/ 135 w 270"/>
                <a:gd name="T49" fmla="*/ 270 h 270"/>
                <a:gd name="T50" fmla="*/ 108 w 270"/>
                <a:gd name="T51" fmla="*/ 267 h 270"/>
                <a:gd name="T52" fmla="*/ 82 w 270"/>
                <a:gd name="T53" fmla="*/ 259 h 270"/>
                <a:gd name="T54" fmla="*/ 59 w 270"/>
                <a:gd name="T55" fmla="*/ 246 h 270"/>
                <a:gd name="T56" fmla="*/ 40 w 270"/>
                <a:gd name="T57" fmla="*/ 230 h 270"/>
                <a:gd name="T58" fmla="*/ 24 w 270"/>
                <a:gd name="T59" fmla="*/ 211 h 270"/>
                <a:gd name="T60" fmla="*/ 11 w 270"/>
                <a:gd name="T61" fmla="*/ 188 h 270"/>
                <a:gd name="T62" fmla="*/ 3 w 270"/>
                <a:gd name="T63" fmla="*/ 162 h 270"/>
                <a:gd name="T64" fmla="*/ 0 w 270"/>
                <a:gd name="T65" fmla="*/ 13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0" h="270">
                  <a:moveTo>
                    <a:pt x="0" y="135"/>
                  </a:moveTo>
                  <a:lnTo>
                    <a:pt x="3" y="108"/>
                  </a:lnTo>
                  <a:lnTo>
                    <a:pt x="11" y="82"/>
                  </a:lnTo>
                  <a:lnTo>
                    <a:pt x="24" y="60"/>
                  </a:lnTo>
                  <a:lnTo>
                    <a:pt x="40" y="40"/>
                  </a:lnTo>
                  <a:lnTo>
                    <a:pt x="59" y="24"/>
                  </a:lnTo>
                  <a:lnTo>
                    <a:pt x="82" y="11"/>
                  </a:lnTo>
                  <a:lnTo>
                    <a:pt x="108" y="2"/>
                  </a:lnTo>
                  <a:lnTo>
                    <a:pt x="135" y="0"/>
                  </a:lnTo>
                  <a:lnTo>
                    <a:pt x="162" y="2"/>
                  </a:lnTo>
                  <a:lnTo>
                    <a:pt x="188" y="11"/>
                  </a:lnTo>
                  <a:lnTo>
                    <a:pt x="211" y="24"/>
                  </a:lnTo>
                  <a:lnTo>
                    <a:pt x="231" y="40"/>
                  </a:lnTo>
                  <a:lnTo>
                    <a:pt x="247" y="60"/>
                  </a:lnTo>
                  <a:lnTo>
                    <a:pt x="259" y="82"/>
                  </a:lnTo>
                  <a:lnTo>
                    <a:pt x="268" y="108"/>
                  </a:lnTo>
                  <a:lnTo>
                    <a:pt x="270" y="135"/>
                  </a:lnTo>
                  <a:lnTo>
                    <a:pt x="268" y="162"/>
                  </a:lnTo>
                  <a:lnTo>
                    <a:pt x="259" y="188"/>
                  </a:lnTo>
                  <a:lnTo>
                    <a:pt x="247" y="211"/>
                  </a:lnTo>
                  <a:lnTo>
                    <a:pt x="231" y="230"/>
                  </a:lnTo>
                  <a:lnTo>
                    <a:pt x="211" y="246"/>
                  </a:lnTo>
                  <a:lnTo>
                    <a:pt x="188" y="259"/>
                  </a:lnTo>
                  <a:lnTo>
                    <a:pt x="162" y="267"/>
                  </a:lnTo>
                  <a:lnTo>
                    <a:pt x="135" y="270"/>
                  </a:lnTo>
                  <a:lnTo>
                    <a:pt x="108" y="267"/>
                  </a:lnTo>
                  <a:lnTo>
                    <a:pt x="82" y="259"/>
                  </a:lnTo>
                  <a:lnTo>
                    <a:pt x="59" y="246"/>
                  </a:lnTo>
                  <a:lnTo>
                    <a:pt x="40" y="230"/>
                  </a:lnTo>
                  <a:lnTo>
                    <a:pt x="24" y="211"/>
                  </a:lnTo>
                  <a:lnTo>
                    <a:pt x="11" y="188"/>
                  </a:lnTo>
                  <a:lnTo>
                    <a:pt x="3" y="162"/>
                  </a:lnTo>
                  <a:lnTo>
                    <a:pt x="0" y="135"/>
                  </a:lnTo>
                  <a:close/>
                </a:path>
              </a:pathLst>
            </a:custGeom>
            <a:solidFill>
              <a:srgbClr val="FF0000"/>
            </a:solidFill>
            <a:ln>
              <a:noFill/>
            </a:ln>
          </p:spPr>
          <p:txBody>
            <a:bodyPr/>
            <a:lstStyle/>
            <a:p>
              <a:pPr defTabSz="932958">
                <a:defRPr/>
              </a:pPr>
              <a:endParaRPr lang="en-US" sz="714" dirty="0">
                <a:solidFill>
                  <a:srgbClr val="000000"/>
                </a:solidFill>
                <a:latin typeface="Arial" panose="020B0604020202020204" pitchFamily="34" charset="0"/>
                <a:cs typeface="Arial" panose="020B0604020202020204" pitchFamily="34" charset="0"/>
              </a:endParaRPr>
            </a:p>
          </p:txBody>
        </p:sp>
        <p:sp>
          <p:nvSpPr>
            <p:cNvPr id="184" name="Freeform 103">
              <a:extLst>
                <a:ext uri="{FF2B5EF4-FFF2-40B4-BE49-F238E27FC236}">
                  <a16:creationId xmlns:a16="http://schemas.microsoft.com/office/drawing/2014/main" id="{61E38385-3C8C-E443-A787-A8D69D29A4A2}"/>
                </a:ext>
              </a:extLst>
            </p:cNvPr>
            <p:cNvSpPr>
              <a:spLocks/>
            </p:cNvSpPr>
            <p:nvPr>
              <p:custDataLst>
                <p:tags r:id="rId20"/>
              </p:custDataLst>
            </p:nvPr>
          </p:nvSpPr>
          <p:spPr bwMode="gray">
            <a:xfrm>
              <a:off x="8632038" y="367535"/>
              <a:ext cx="110367" cy="114978"/>
            </a:xfrm>
            <a:custGeom>
              <a:avLst/>
              <a:gdLst>
                <a:gd name="T0" fmla="*/ 0 w 270"/>
                <a:gd name="T1" fmla="*/ 135 h 271"/>
                <a:gd name="T2" fmla="*/ 3 w 270"/>
                <a:gd name="T3" fmla="*/ 108 h 271"/>
                <a:gd name="T4" fmla="*/ 11 w 270"/>
                <a:gd name="T5" fmla="*/ 82 h 271"/>
                <a:gd name="T6" fmla="*/ 24 w 270"/>
                <a:gd name="T7" fmla="*/ 60 h 271"/>
                <a:gd name="T8" fmla="*/ 40 w 270"/>
                <a:gd name="T9" fmla="*/ 40 h 271"/>
                <a:gd name="T10" fmla="*/ 59 w 270"/>
                <a:gd name="T11" fmla="*/ 24 h 271"/>
                <a:gd name="T12" fmla="*/ 82 w 270"/>
                <a:gd name="T13" fmla="*/ 11 h 271"/>
                <a:gd name="T14" fmla="*/ 108 w 270"/>
                <a:gd name="T15" fmla="*/ 3 h 271"/>
                <a:gd name="T16" fmla="*/ 135 w 270"/>
                <a:gd name="T17" fmla="*/ 0 h 271"/>
                <a:gd name="T18" fmla="*/ 162 w 270"/>
                <a:gd name="T19" fmla="*/ 3 h 271"/>
                <a:gd name="T20" fmla="*/ 188 w 270"/>
                <a:gd name="T21" fmla="*/ 11 h 271"/>
                <a:gd name="T22" fmla="*/ 211 w 270"/>
                <a:gd name="T23" fmla="*/ 24 h 271"/>
                <a:gd name="T24" fmla="*/ 231 w 270"/>
                <a:gd name="T25" fmla="*/ 40 h 271"/>
                <a:gd name="T26" fmla="*/ 247 w 270"/>
                <a:gd name="T27" fmla="*/ 60 h 271"/>
                <a:gd name="T28" fmla="*/ 259 w 270"/>
                <a:gd name="T29" fmla="*/ 82 h 271"/>
                <a:gd name="T30" fmla="*/ 268 w 270"/>
                <a:gd name="T31" fmla="*/ 108 h 271"/>
                <a:gd name="T32" fmla="*/ 270 w 270"/>
                <a:gd name="T33" fmla="*/ 135 h 271"/>
                <a:gd name="T34" fmla="*/ 268 w 270"/>
                <a:gd name="T35" fmla="*/ 162 h 271"/>
                <a:gd name="T36" fmla="*/ 259 w 270"/>
                <a:gd name="T37" fmla="*/ 188 h 271"/>
                <a:gd name="T38" fmla="*/ 247 w 270"/>
                <a:gd name="T39" fmla="*/ 211 h 271"/>
                <a:gd name="T40" fmla="*/ 231 w 270"/>
                <a:gd name="T41" fmla="*/ 231 h 271"/>
                <a:gd name="T42" fmla="*/ 211 w 270"/>
                <a:gd name="T43" fmla="*/ 247 h 271"/>
                <a:gd name="T44" fmla="*/ 188 w 270"/>
                <a:gd name="T45" fmla="*/ 260 h 271"/>
                <a:gd name="T46" fmla="*/ 162 w 270"/>
                <a:gd name="T47" fmla="*/ 269 h 271"/>
                <a:gd name="T48" fmla="*/ 135 w 270"/>
                <a:gd name="T49" fmla="*/ 271 h 271"/>
                <a:gd name="T50" fmla="*/ 108 w 270"/>
                <a:gd name="T51" fmla="*/ 269 h 271"/>
                <a:gd name="T52" fmla="*/ 82 w 270"/>
                <a:gd name="T53" fmla="*/ 260 h 271"/>
                <a:gd name="T54" fmla="*/ 59 w 270"/>
                <a:gd name="T55" fmla="*/ 247 h 271"/>
                <a:gd name="T56" fmla="*/ 40 w 270"/>
                <a:gd name="T57" fmla="*/ 231 h 271"/>
                <a:gd name="T58" fmla="*/ 24 w 270"/>
                <a:gd name="T59" fmla="*/ 211 h 271"/>
                <a:gd name="T60" fmla="*/ 11 w 270"/>
                <a:gd name="T61" fmla="*/ 188 h 271"/>
                <a:gd name="T62" fmla="*/ 3 w 270"/>
                <a:gd name="T63" fmla="*/ 162 h 271"/>
                <a:gd name="T64" fmla="*/ 0 w 270"/>
                <a:gd name="T65" fmla="*/ 135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0" h="271">
                  <a:moveTo>
                    <a:pt x="0" y="135"/>
                  </a:moveTo>
                  <a:lnTo>
                    <a:pt x="3" y="108"/>
                  </a:lnTo>
                  <a:lnTo>
                    <a:pt x="11" y="82"/>
                  </a:lnTo>
                  <a:lnTo>
                    <a:pt x="24" y="60"/>
                  </a:lnTo>
                  <a:lnTo>
                    <a:pt x="40" y="40"/>
                  </a:lnTo>
                  <a:lnTo>
                    <a:pt x="59" y="24"/>
                  </a:lnTo>
                  <a:lnTo>
                    <a:pt x="82" y="11"/>
                  </a:lnTo>
                  <a:lnTo>
                    <a:pt x="108" y="3"/>
                  </a:lnTo>
                  <a:lnTo>
                    <a:pt x="135" y="0"/>
                  </a:lnTo>
                  <a:lnTo>
                    <a:pt x="162" y="3"/>
                  </a:lnTo>
                  <a:lnTo>
                    <a:pt x="188" y="11"/>
                  </a:lnTo>
                  <a:lnTo>
                    <a:pt x="211" y="24"/>
                  </a:lnTo>
                  <a:lnTo>
                    <a:pt x="231" y="40"/>
                  </a:lnTo>
                  <a:lnTo>
                    <a:pt x="247" y="60"/>
                  </a:lnTo>
                  <a:lnTo>
                    <a:pt x="259" y="82"/>
                  </a:lnTo>
                  <a:lnTo>
                    <a:pt x="268" y="108"/>
                  </a:lnTo>
                  <a:lnTo>
                    <a:pt x="270" y="135"/>
                  </a:lnTo>
                  <a:lnTo>
                    <a:pt x="268" y="162"/>
                  </a:lnTo>
                  <a:lnTo>
                    <a:pt x="259" y="188"/>
                  </a:lnTo>
                  <a:lnTo>
                    <a:pt x="247" y="211"/>
                  </a:lnTo>
                  <a:lnTo>
                    <a:pt x="231" y="231"/>
                  </a:lnTo>
                  <a:lnTo>
                    <a:pt x="211" y="247"/>
                  </a:lnTo>
                  <a:lnTo>
                    <a:pt x="188" y="260"/>
                  </a:lnTo>
                  <a:lnTo>
                    <a:pt x="162" y="269"/>
                  </a:lnTo>
                  <a:lnTo>
                    <a:pt x="135" y="271"/>
                  </a:lnTo>
                  <a:lnTo>
                    <a:pt x="108" y="269"/>
                  </a:lnTo>
                  <a:lnTo>
                    <a:pt x="82" y="260"/>
                  </a:lnTo>
                  <a:lnTo>
                    <a:pt x="59" y="247"/>
                  </a:lnTo>
                  <a:lnTo>
                    <a:pt x="40" y="231"/>
                  </a:lnTo>
                  <a:lnTo>
                    <a:pt x="24" y="211"/>
                  </a:lnTo>
                  <a:lnTo>
                    <a:pt x="11" y="188"/>
                  </a:lnTo>
                  <a:lnTo>
                    <a:pt x="3" y="162"/>
                  </a:lnTo>
                  <a:lnTo>
                    <a:pt x="0" y="135"/>
                  </a:lnTo>
                  <a:close/>
                </a:path>
              </a:pathLst>
            </a:custGeom>
            <a:solidFill>
              <a:srgbClr val="FFC000"/>
            </a:solidFill>
            <a:ln>
              <a:noFill/>
            </a:ln>
          </p:spPr>
          <p:txBody>
            <a:bodyPr/>
            <a:lstStyle/>
            <a:p>
              <a:pPr defTabSz="932958">
                <a:defRPr/>
              </a:pPr>
              <a:endParaRPr lang="en-US" sz="714" dirty="0">
                <a:solidFill>
                  <a:srgbClr val="000000"/>
                </a:solidFill>
                <a:latin typeface="Arial" panose="020B0604020202020204" pitchFamily="34" charset="0"/>
                <a:cs typeface="Arial" panose="020B0604020202020204" pitchFamily="34" charset="0"/>
              </a:endParaRPr>
            </a:p>
          </p:txBody>
        </p:sp>
        <p:sp>
          <p:nvSpPr>
            <p:cNvPr id="185" name="Freeform 108">
              <a:extLst>
                <a:ext uri="{FF2B5EF4-FFF2-40B4-BE49-F238E27FC236}">
                  <a16:creationId xmlns:a16="http://schemas.microsoft.com/office/drawing/2014/main" id="{62FBDC94-E1BB-6045-AA27-37414E83C173}"/>
                </a:ext>
              </a:extLst>
            </p:cNvPr>
            <p:cNvSpPr>
              <a:spLocks/>
            </p:cNvSpPr>
            <p:nvPr>
              <p:custDataLst>
                <p:tags r:id="rId21"/>
              </p:custDataLst>
            </p:nvPr>
          </p:nvSpPr>
          <p:spPr bwMode="gray">
            <a:xfrm>
              <a:off x="8632038" y="524205"/>
              <a:ext cx="110367" cy="113714"/>
            </a:xfrm>
            <a:custGeom>
              <a:avLst/>
              <a:gdLst>
                <a:gd name="T0" fmla="*/ 0 w 270"/>
                <a:gd name="T1" fmla="*/ 134 h 269"/>
                <a:gd name="T2" fmla="*/ 3 w 270"/>
                <a:gd name="T3" fmla="*/ 107 h 269"/>
                <a:gd name="T4" fmla="*/ 11 w 270"/>
                <a:gd name="T5" fmla="*/ 82 h 269"/>
                <a:gd name="T6" fmla="*/ 24 w 270"/>
                <a:gd name="T7" fmla="*/ 58 h 269"/>
                <a:gd name="T8" fmla="*/ 40 w 270"/>
                <a:gd name="T9" fmla="*/ 38 h 269"/>
                <a:gd name="T10" fmla="*/ 59 w 270"/>
                <a:gd name="T11" fmla="*/ 23 h 269"/>
                <a:gd name="T12" fmla="*/ 82 w 270"/>
                <a:gd name="T13" fmla="*/ 10 h 269"/>
                <a:gd name="T14" fmla="*/ 108 w 270"/>
                <a:gd name="T15" fmla="*/ 2 h 269"/>
                <a:gd name="T16" fmla="*/ 135 w 270"/>
                <a:gd name="T17" fmla="*/ 0 h 269"/>
                <a:gd name="T18" fmla="*/ 162 w 270"/>
                <a:gd name="T19" fmla="*/ 2 h 269"/>
                <a:gd name="T20" fmla="*/ 188 w 270"/>
                <a:gd name="T21" fmla="*/ 10 h 269"/>
                <a:gd name="T22" fmla="*/ 211 w 270"/>
                <a:gd name="T23" fmla="*/ 23 h 269"/>
                <a:gd name="T24" fmla="*/ 231 w 270"/>
                <a:gd name="T25" fmla="*/ 38 h 269"/>
                <a:gd name="T26" fmla="*/ 247 w 270"/>
                <a:gd name="T27" fmla="*/ 58 h 269"/>
                <a:gd name="T28" fmla="*/ 259 w 270"/>
                <a:gd name="T29" fmla="*/ 82 h 269"/>
                <a:gd name="T30" fmla="*/ 268 w 270"/>
                <a:gd name="T31" fmla="*/ 107 h 269"/>
                <a:gd name="T32" fmla="*/ 270 w 270"/>
                <a:gd name="T33" fmla="*/ 134 h 269"/>
                <a:gd name="T34" fmla="*/ 268 w 270"/>
                <a:gd name="T35" fmla="*/ 161 h 269"/>
                <a:gd name="T36" fmla="*/ 259 w 270"/>
                <a:gd name="T37" fmla="*/ 187 h 269"/>
                <a:gd name="T38" fmla="*/ 247 w 270"/>
                <a:gd name="T39" fmla="*/ 210 h 269"/>
                <a:gd name="T40" fmla="*/ 231 w 270"/>
                <a:gd name="T41" fmla="*/ 229 h 269"/>
                <a:gd name="T42" fmla="*/ 211 w 270"/>
                <a:gd name="T43" fmla="*/ 246 h 269"/>
                <a:gd name="T44" fmla="*/ 188 w 270"/>
                <a:gd name="T45" fmla="*/ 258 h 269"/>
                <a:gd name="T46" fmla="*/ 162 w 270"/>
                <a:gd name="T47" fmla="*/ 267 h 269"/>
                <a:gd name="T48" fmla="*/ 135 w 270"/>
                <a:gd name="T49" fmla="*/ 269 h 269"/>
                <a:gd name="T50" fmla="*/ 108 w 270"/>
                <a:gd name="T51" fmla="*/ 267 h 269"/>
                <a:gd name="T52" fmla="*/ 82 w 270"/>
                <a:gd name="T53" fmla="*/ 258 h 269"/>
                <a:gd name="T54" fmla="*/ 59 w 270"/>
                <a:gd name="T55" fmla="*/ 246 h 269"/>
                <a:gd name="T56" fmla="*/ 40 w 270"/>
                <a:gd name="T57" fmla="*/ 229 h 269"/>
                <a:gd name="T58" fmla="*/ 24 w 270"/>
                <a:gd name="T59" fmla="*/ 210 h 269"/>
                <a:gd name="T60" fmla="*/ 11 w 270"/>
                <a:gd name="T61" fmla="*/ 187 h 269"/>
                <a:gd name="T62" fmla="*/ 3 w 270"/>
                <a:gd name="T63" fmla="*/ 161 h 269"/>
                <a:gd name="T64" fmla="*/ 0 w 270"/>
                <a:gd name="T65" fmla="*/ 134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0" h="269">
                  <a:moveTo>
                    <a:pt x="0" y="134"/>
                  </a:moveTo>
                  <a:lnTo>
                    <a:pt x="3" y="107"/>
                  </a:lnTo>
                  <a:lnTo>
                    <a:pt x="11" y="82"/>
                  </a:lnTo>
                  <a:lnTo>
                    <a:pt x="24" y="58"/>
                  </a:lnTo>
                  <a:lnTo>
                    <a:pt x="40" y="38"/>
                  </a:lnTo>
                  <a:lnTo>
                    <a:pt x="59" y="23"/>
                  </a:lnTo>
                  <a:lnTo>
                    <a:pt x="82" y="10"/>
                  </a:lnTo>
                  <a:lnTo>
                    <a:pt x="108" y="2"/>
                  </a:lnTo>
                  <a:lnTo>
                    <a:pt x="135" y="0"/>
                  </a:lnTo>
                  <a:lnTo>
                    <a:pt x="162" y="2"/>
                  </a:lnTo>
                  <a:lnTo>
                    <a:pt x="188" y="10"/>
                  </a:lnTo>
                  <a:lnTo>
                    <a:pt x="211" y="23"/>
                  </a:lnTo>
                  <a:lnTo>
                    <a:pt x="231" y="38"/>
                  </a:lnTo>
                  <a:lnTo>
                    <a:pt x="247" y="58"/>
                  </a:lnTo>
                  <a:lnTo>
                    <a:pt x="259" y="82"/>
                  </a:lnTo>
                  <a:lnTo>
                    <a:pt x="268" y="107"/>
                  </a:lnTo>
                  <a:lnTo>
                    <a:pt x="270" y="134"/>
                  </a:lnTo>
                  <a:lnTo>
                    <a:pt x="268" y="161"/>
                  </a:lnTo>
                  <a:lnTo>
                    <a:pt x="259" y="187"/>
                  </a:lnTo>
                  <a:lnTo>
                    <a:pt x="247" y="210"/>
                  </a:lnTo>
                  <a:lnTo>
                    <a:pt x="231" y="229"/>
                  </a:lnTo>
                  <a:lnTo>
                    <a:pt x="211" y="246"/>
                  </a:lnTo>
                  <a:lnTo>
                    <a:pt x="188" y="258"/>
                  </a:lnTo>
                  <a:lnTo>
                    <a:pt x="162" y="267"/>
                  </a:lnTo>
                  <a:lnTo>
                    <a:pt x="135" y="269"/>
                  </a:lnTo>
                  <a:lnTo>
                    <a:pt x="108" y="267"/>
                  </a:lnTo>
                  <a:lnTo>
                    <a:pt x="82" y="258"/>
                  </a:lnTo>
                  <a:lnTo>
                    <a:pt x="59" y="246"/>
                  </a:lnTo>
                  <a:lnTo>
                    <a:pt x="40" y="229"/>
                  </a:lnTo>
                  <a:lnTo>
                    <a:pt x="24" y="210"/>
                  </a:lnTo>
                  <a:lnTo>
                    <a:pt x="11" y="187"/>
                  </a:lnTo>
                  <a:lnTo>
                    <a:pt x="3" y="161"/>
                  </a:lnTo>
                  <a:lnTo>
                    <a:pt x="0" y="134"/>
                  </a:lnTo>
                  <a:close/>
                </a:path>
              </a:pathLst>
            </a:custGeom>
            <a:solidFill>
              <a:srgbClr val="00B050"/>
            </a:solidFill>
            <a:ln>
              <a:noFill/>
            </a:ln>
          </p:spPr>
          <p:txBody>
            <a:bodyPr vert="horz" wrap="square" lIns="93295" tIns="46649" rIns="93295" bIns="46649" numCol="1" anchor="t" anchorCtr="0" compatLnSpc="1">
              <a:prstTxWarp prst="textNoShape">
                <a:avLst/>
              </a:prstTxWarp>
            </a:bodyPr>
            <a:lstStyle/>
            <a:p>
              <a:pPr defTabSz="932958">
                <a:defRPr/>
              </a:pPr>
              <a:endParaRPr lang="en-US" sz="714" dirty="0">
                <a:solidFill>
                  <a:srgbClr val="000000"/>
                </a:solidFill>
                <a:latin typeface="Arial" panose="020B0604020202020204" pitchFamily="34" charset="0"/>
                <a:cs typeface="Arial" panose="020B0604020202020204" pitchFamily="34" charset="0"/>
              </a:endParaRPr>
            </a:p>
          </p:txBody>
        </p:sp>
        <p:sp>
          <p:nvSpPr>
            <p:cNvPr id="186" name="TextBox 185">
              <a:extLst>
                <a:ext uri="{FF2B5EF4-FFF2-40B4-BE49-F238E27FC236}">
                  <a16:creationId xmlns:a16="http://schemas.microsoft.com/office/drawing/2014/main" id="{ABB5D963-5A7E-8145-AEC6-3DD7A15525CC}"/>
                </a:ext>
              </a:extLst>
            </p:cNvPr>
            <p:cNvSpPr txBox="1">
              <a:spLocks/>
            </p:cNvSpPr>
            <p:nvPr/>
          </p:nvSpPr>
          <p:spPr>
            <a:xfrm>
              <a:off x="8889820" y="215170"/>
              <a:ext cx="393315" cy="109908"/>
            </a:xfrm>
            <a:prstGeom prst="rect">
              <a:avLst/>
            </a:prstGeom>
          </p:spPr>
          <p:txBody>
            <a:bodyPr vert="horz" wrap="squar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Issues</a:t>
              </a:r>
            </a:p>
          </p:txBody>
        </p:sp>
        <p:sp>
          <p:nvSpPr>
            <p:cNvPr id="187" name="TextBox 186">
              <a:extLst>
                <a:ext uri="{FF2B5EF4-FFF2-40B4-BE49-F238E27FC236}">
                  <a16:creationId xmlns:a16="http://schemas.microsoft.com/office/drawing/2014/main" id="{38F76C95-42B5-8D43-9FC7-3D56DAEC4D24}"/>
                </a:ext>
              </a:extLst>
            </p:cNvPr>
            <p:cNvSpPr txBox="1">
              <a:spLocks/>
            </p:cNvSpPr>
            <p:nvPr/>
          </p:nvSpPr>
          <p:spPr>
            <a:xfrm>
              <a:off x="8889820" y="376456"/>
              <a:ext cx="393315" cy="109908"/>
            </a:xfrm>
            <a:prstGeom prst="rect">
              <a:avLst/>
            </a:prstGeom>
          </p:spPr>
          <p:txBody>
            <a:bodyPr vert="horz" wrap="squar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Risks</a:t>
              </a:r>
            </a:p>
          </p:txBody>
        </p:sp>
        <p:sp>
          <p:nvSpPr>
            <p:cNvPr id="188" name="TextBox 187">
              <a:extLst>
                <a:ext uri="{FF2B5EF4-FFF2-40B4-BE49-F238E27FC236}">
                  <a16:creationId xmlns:a16="http://schemas.microsoft.com/office/drawing/2014/main" id="{3918061E-43BB-454C-9384-27CFD909882A}"/>
                </a:ext>
              </a:extLst>
            </p:cNvPr>
            <p:cNvSpPr txBox="1">
              <a:spLocks/>
            </p:cNvSpPr>
            <p:nvPr/>
          </p:nvSpPr>
          <p:spPr>
            <a:xfrm>
              <a:off x="8889820" y="537739"/>
              <a:ext cx="393315" cy="109908"/>
            </a:xfrm>
            <a:prstGeom prst="rect">
              <a:avLst/>
            </a:prstGeom>
          </p:spPr>
          <p:txBody>
            <a:bodyPr vert="horz" wrap="squar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On track</a:t>
              </a:r>
            </a:p>
          </p:txBody>
        </p:sp>
      </p:grpSp>
      <p:pic>
        <p:nvPicPr>
          <p:cNvPr id="189" name="CustomIcon">
            <a:extLst>
              <a:ext uri="{FF2B5EF4-FFF2-40B4-BE49-F238E27FC236}">
                <a16:creationId xmlns:a16="http://schemas.microsoft.com/office/drawing/2014/main" id="{AABF043F-3F59-234D-995A-0B000CFD41EE}"/>
              </a:ext>
            </a:extLst>
          </p:cNvPr>
          <p:cNvPicPr>
            <a:picLocks/>
          </p:cNvPicPr>
          <p:nvPr>
            <p:custDataLst>
              <p:tags r:id="rId10"/>
            </p:custDataLst>
          </p:nvPr>
        </p:nvPicPr>
        <p:blipFill>
          <a:blip r:embed="rId26" cstate="print">
            <a:extLst>
              <a:ext uri="{28A0092B-C50C-407E-A947-70E740481C1C}">
                <a14:useLocalDpi xmlns:a14="http://schemas.microsoft.com/office/drawing/2010/main"/>
              </a:ext>
              <a:ext uri="{96DAC541-7B7A-43D3-8B79-37D633B846F1}">
                <asvg:svgBlip xmlns:asvg="http://schemas.microsoft.com/office/drawing/2016/SVG/main" r:embed="rId27"/>
              </a:ext>
            </a:extLst>
          </a:blip>
          <a:stretch>
            <a:fillRect/>
          </a:stretch>
        </p:blipFill>
        <p:spPr>
          <a:xfrm>
            <a:off x="7837998" y="177611"/>
            <a:ext cx="219819" cy="219818"/>
          </a:xfrm>
          <a:prstGeom prst="rect">
            <a:avLst/>
          </a:prstGeom>
        </p:spPr>
      </p:pic>
      <p:pic>
        <p:nvPicPr>
          <p:cNvPr id="190" name="CustomIcon">
            <a:extLst>
              <a:ext uri="{FF2B5EF4-FFF2-40B4-BE49-F238E27FC236}">
                <a16:creationId xmlns:a16="http://schemas.microsoft.com/office/drawing/2014/main" id="{763050F9-AFE7-5E48-9A09-106ED1B51932}"/>
              </a:ext>
            </a:extLst>
          </p:cNvPr>
          <p:cNvPicPr>
            <a:picLocks noChangeAspect="1"/>
          </p:cNvPicPr>
          <p:nvPr>
            <p:custDataLst>
              <p:tags r:id="rId11"/>
            </p:custDataLst>
          </p:nvPr>
        </p:nvPicPr>
        <p:blipFill>
          <a:blip r:embed="rId28" cstate="print">
            <a:extLst>
              <a:ext uri="{28A0092B-C50C-407E-A947-70E740481C1C}">
                <a14:useLocalDpi xmlns:a14="http://schemas.microsoft.com/office/drawing/2010/main"/>
              </a:ext>
              <a:ext uri="{96DAC541-7B7A-43D3-8B79-37D633B846F1}">
                <asvg:svgBlip xmlns:asvg="http://schemas.microsoft.com/office/drawing/2016/SVG/main" r:embed="rId29"/>
              </a:ext>
            </a:extLst>
          </a:blip>
          <a:stretch>
            <a:fillRect/>
          </a:stretch>
        </p:blipFill>
        <p:spPr>
          <a:xfrm flipH="1">
            <a:off x="7829465" y="526118"/>
            <a:ext cx="219819" cy="219818"/>
          </a:xfrm>
          <a:prstGeom prst="rect">
            <a:avLst/>
          </a:prstGeom>
        </p:spPr>
      </p:pic>
      <p:sp>
        <p:nvSpPr>
          <p:cNvPr id="194" name="Овал 193">
            <a:extLst>
              <a:ext uri="{FF2B5EF4-FFF2-40B4-BE49-F238E27FC236}">
                <a16:creationId xmlns:a16="http://schemas.microsoft.com/office/drawing/2014/main" id="{B9D5A251-A028-894A-B773-26E187102071}"/>
              </a:ext>
            </a:extLst>
          </p:cNvPr>
          <p:cNvSpPr/>
          <p:nvPr/>
        </p:nvSpPr>
        <p:spPr>
          <a:xfrm flipH="1">
            <a:off x="8096066" y="1622615"/>
            <a:ext cx="239132" cy="2391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a:latin typeface="Arial" panose="020B0604020202020204" pitchFamily="34" charset="0"/>
              <a:cs typeface="Arial" panose="020B0604020202020204" pitchFamily="34" charset="0"/>
            </a:endParaRPr>
          </a:p>
        </p:txBody>
      </p:sp>
      <p:sp>
        <p:nvSpPr>
          <p:cNvPr id="195" name="Овал 194">
            <a:extLst>
              <a:ext uri="{FF2B5EF4-FFF2-40B4-BE49-F238E27FC236}">
                <a16:creationId xmlns:a16="http://schemas.microsoft.com/office/drawing/2014/main" id="{B4273E6A-B8A4-8541-909A-33F998B9A462}"/>
              </a:ext>
            </a:extLst>
          </p:cNvPr>
          <p:cNvSpPr/>
          <p:nvPr/>
        </p:nvSpPr>
        <p:spPr>
          <a:xfrm flipH="1">
            <a:off x="8096066" y="2187160"/>
            <a:ext cx="239132" cy="2391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a:latin typeface="Arial" panose="020B0604020202020204" pitchFamily="34" charset="0"/>
              <a:cs typeface="Arial" panose="020B0604020202020204" pitchFamily="34" charset="0"/>
            </a:endParaRPr>
          </a:p>
        </p:txBody>
      </p:sp>
      <p:sp>
        <p:nvSpPr>
          <p:cNvPr id="196" name="Овал 195">
            <a:extLst>
              <a:ext uri="{FF2B5EF4-FFF2-40B4-BE49-F238E27FC236}">
                <a16:creationId xmlns:a16="http://schemas.microsoft.com/office/drawing/2014/main" id="{C3C91B57-C80D-0E40-92F5-D783B3491597}"/>
              </a:ext>
            </a:extLst>
          </p:cNvPr>
          <p:cNvSpPr/>
          <p:nvPr/>
        </p:nvSpPr>
        <p:spPr>
          <a:xfrm flipH="1">
            <a:off x="8096066" y="2771967"/>
            <a:ext cx="239132" cy="2391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a:latin typeface="Arial" panose="020B0604020202020204" pitchFamily="34" charset="0"/>
              <a:cs typeface="Arial" panose="020B0604020202020204" pitchFamily="34" charset="0"/>
            </a:endParaRPr>
          </a:p>
        </p:txBody>
      </p:sp>
      <p:pic>
        <p:nvPicPr>
          <p:cNvPr id="198" name="Рисунок 197">
            <a:extLst>
              <a:ext uri="{FF2B5EF4-FFF2-40B4-BE49-F238E27FC236}">
                <a16:creationId xmlns:a16="http://schemas.microsoft.com/office/drawing/2014/main" id="{1E36011E-2AF4-2B46-8C12-1175B4A8EDD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10500482" y="462523"/>
            <a:ext cx="356610" cy="356610"/>
          </a:xfrm>
          <a:prstGeom prst="rect">
            <a:avLst/>
          </a:prstGeom>
        </p:spPr>
      </p:pic>
      <p:sp>
        <p:nvSpPr>
          <p:cNvPr id="200" name="TextBox 199">
            <a:extLst>
              <a:ext uri="{FF2B5EF4-FFF2-40B4-BE49-F238E27FC236}">
                <a16:creationId xmlns:a16="http://schemas.microsoft.com/office/drawing/2014/main" id="{96C49A4C-0937-B841-A4C1-3E33DA2E4637}"/>
              </a:ext>
            </a:extLst>
          </p:cNvPr>
          <p:cNvSpPr txBox="1">
            <a:spLocks/>
          </p:cNvSpPr>
          <p:nvPr/>
        </p:nvSpPr>
        <p:spPr>
          <a:xfrm>
            <a:off x="10847682" y="593136"/>
            <a:ext cx="828381" cy="109908"/>
          </a:xfrm>
          <a:prstGeom prst="rect">
            <a:avLst/>
          </a:prstGeom>
        </p:spPr>
        <p:txBody>
          <a:bodyPr vert="horz" wrap="non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Mitigated Risk/Issue</a:t>
            </a:r>
          </a:p>
        </p:txBody>
      </p:sp>
      <p:sp>
        <p:nvSpPr>
          <p:cNvPr id="203" name="TextBox 202">
            <a:extLst>
              <a:ext uri="{FF2B5EF4-FFF2-40B4-BE49-F238E27FC236}">
                <a16:creationId xmlns:a16="http://schemas.microsoft.com/office/drawing/2014/main" id="{B015CC4C-C56E-BE41-9CD7-78F00A3A4DB8}"/>
              </a:ext>
            </a:extLst>
          </p:cNvPr>
          <p:cNvSpPr txBox="1">
            <a:spLocks/>
          </p:cNvSpPr>
          <p:nvPr/>
        </p:nvSpPr>
        <p:spPr>
          <a:xfrm>
            <a:off x="10847682" y="226046"/>
            <a:ext cx="828381" cy="109908"/>
          </a:xfrm>
          <a:prstGeom prst="rect">
            <a:avLst/>
          </a:prstGeom>
        </p:spPr>
        <p:txBody>
          <a:bodyPr vert="horz" wrap="non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Unmitigated Risk/Issue</a:t>
            </a:r>
          </a:p>
        </p:txBody>
      </p:sp>
      <p:pic>
        <p:nvPicPr>
          <p:cNvPr id="18" name="Рисунок 17">
            <a:extLst>
              <a:ext uri="{FF2B5EF4-FFF2-40B4-BE49-F238E27FC236}">
                <a16:creationId xmlns:a16="http://schemas.microsoft.com/office/drawing/2014/main" id="{1BB24861-0AFF-CD4F-AECC-592A8B03CC0B}"/>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10532356" y="145068"/>
            <a:ext cx="268467" cy="268467"/>
          </a:xfrm>
          <a:prstGeom prst="rect">
            <a:avLst/>
          </a:prstGeom>
        </p:spPr>
      </p:pic>
      <p:sp>
        <p:nvSpPr>
          <p:cNvPr id="4" name="Прямоугольник 3">
            <a:extLst>
              <a:ext uri="{FF2B5EF4-FFF2-40B4-BE49-F238E27FC236}">
                <a16:creationId xmlns:a16="http://schemas.microsoft.com/office/drawing/2014/main" id="{56730683-FB9E-3041-9A34-5BDFD60E331A}"/>
              </a:ext>
            </a:extLst>
          </p:cNvPr>
          <p:cNvSpPr/>
          <p:nvPr/>
        </p:nvSpPr>
        <p:spPr>
          <a:xfrm>
            <a:off x="265602" y="1624453"/>
            <a:ext cx="1138453"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Digital Branch</a:t>
            </a:r>
            <a:endParaRPr lang="ru-AZ" sz="1200" dirty="0">
              <a:latin typeface="Arial" panose="020B0604020202020204" pitchFamily="34" charset="0"/>
              <a:cs typeface="Arial" panose="020B0604020202020204" pitchFamily="34" charset="0"/>
            </a:endParaRPr>
          </a:p>
        </p:txBody>
      </p:sp>
      <p:sp>
        <p:nvSpPr>
          <p:cNvPr id="59" name="Прямоугольник 58">
            <a:extLst>
              <a:ext uri="{FF2B5EF4-FFF2-40B4-BE49-F238E27FC236}">
                <a16:creationId xmlns:a16="http://schemas.microsoft.com/office/drawing/2014/main" id="{A18E05C2-521A-5E48-9661-883737D6D1CF}"/>
              </a:ext>
            </a:extLst>
          </p:cNvPr>
          <p:cNvSpPr/>
          <p:nvPr/>
        </p:nvSpPr>
        <p:spPr>
          <a:xfrm>
            <a:off x="265602" y="2156007"/>
            <a:ext cx="1019831"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Marketplace</a:t>
            </a:r>
            <a:endParaRPr lang="ru-AZ" sz="1200" dirty="0">
              <a:latin typeface="Arial" panose="020B0604020202020204" pitchFamily="34" charset="0"/>
              <a:cs typeface="Arial" panose="020B0604020202020204" pitchFamily="34" charset="0"/>
            </a:endParaRPr>
          </a:p>
        </p:txBody>
      </p:sp>
      <p:sp>
        <p:nvSpPr>
          <p:cNvPr id="60" name="Прямоугольник 59">
            <a:extLst>
              <a:ext uri="{FF2B5EF4-FFF2-40B4-BE49-F238E27FC236}">
                <a16:creationId xmlns:a16="http://schemas.microsoft.com/office/drawing/2014/main" id="{827D9CE0-70E7-7844-8EE3-FE6EA9050BCC}"/>
              </a:ext>
            </a:extLst>
          </p:cNvPr>
          <p:cNvSpPr/>
          <p:nvPr/>
        </p:nvSpPr>
        <p:spPr>
          <a:xfrm>
            <a:off x="265602" y="2728765"/>
            <a:ext cx="1846980" cy="276999"/>
          </a:xfrm>
          <a:prstGeom prst="rect">
            <a:avLst/>
          </a:prstGeom>
        </p:spPr>
        <p:txBody>
          <a:bodyPr wrap="none">
            <a:spAutoFit/>
          </a:bodyPr>
          <a:lstStyle/>
          <a:p>
            <a:r>
              <a:rPr lang="az-Latn-AZ" sz="1200" dirty="0">
                <a:latin typeface="Arial" panose="020B0604020202020204" pitchFamily="34" charset="0"/>
                <a:cs typeface="Arial" panose="020B0604020202020204" pitchFamily="34" charset="0"/>
              </a:rPr>
              <a:t>U</a:t>
            </a:r>
            <a:r>
              <a:rPr lang="en-US" sz="1200" dirty="0">
                <a:latin typeface="Arial" panose="020B0604020202020204" pitchFamily="34" charset="0"/>
                <a:cs typeface="Arial" panose="020B0604020202020204" pitchFamily="34" charset="0"/>
              </a:rPr>
              <a:t>’Loan (Payday) Project</a:t>
            </a:r>
          </a:p>
        </p:txBody>
      </p:sp>
      <p:sp>
        <p:nvSpPr>
          <p:cNvPr id="68" name="Прямоугольник 67">
            <a:extLst>
              <a:ext uri="{FF2B5EF4-FFF2-40B4-BE49-F238E27FC236}">
                <a16:creationId xmlns:a16="http://schemas.microsoft.com/office/drawing/2014/main" id="{1E87BCF8-903A-854D-9BFB-A8EBD2F900D3}"/>
              </a:ext>
            </a:extLst>
          </p:cNvPr>
          <p:cNvSpPr/>
          <p:nvPr/>
        </p:nvSpPr>
        <p:spPr>
          <a:xfrm>
            <a:off x="3118961" y="1643387"/>
            <a:ext cx="1013419" cy="276999"/>
          </a:xfrm>
          <a:prstGeom prst="rect">
            <a:avLst/>
          </a:prstGeom>
        </p:spPr>
        <p:txBody>
          <a:bodyPr wrap="none">
            <a:spAutoFit/>
          </a:bodyPr>
          <a:lstStyle/>
          <a:p>
            <a:r>
              <a:rPr lang="az-Latn-AZ" sz="1200" dirty="0">
                <a:latin typeface="Arial" panose="020B0604020202020204" pitchFamily="34" charset="0"/>
                <a:cs typeface="Arial" panose="020B0604020202020204" pitchFamily="34" charset="0"/>
              </a:rPr>
              <a:t>İgor Okayev</a:t>
            </a:r>
            <a:endParaRPr lang="ru-AZ" sz="1200" dirty="0">
              <a:latin typeface="Arial" panose="020B0604020202020204" pitchFamily="34" charset="0"/>
              <a:cs typeface="Arial" panose="020B0604020202020204" pitchFamily="34" charset="0"/>
            </a:endParaRPr>
          </a:p>
        </p:txBody>
      </p:sp>
      <p:sp>
        <p:nvSpPr>
          <p:cNvPr id="69" name="Прямоугольник 68">
            <a:extLst>
              <a:ext uri="{FF2B5EF4-FFF2-40B4-BE49-F238E27FC236}">
                <a16:creationId xmlns:a16="http://schemas.microsoft.com/office/drawing/2014/main" id="{C8A12CDF-F312-D74B-9EA3-BD620162D1CC}"/>
              </a:ext>
            </a:extLst>
          </p:cNvPr>
          <p:cNvSpPr/>
          <p:nvPr/>
        </p:nvSpPr>
        <p:spPr>
          <a:xfrm>
            <a:off x="3118961" y="2174941"/>
            <a:ext cx="1013419"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Igor </a:t>
            </a:r>
            <a:r>
              <a:rPr lang="en-US" sz="1200" dirty="0" err="1">
                <a:latin typeface="Arial" panose="020B0604020202020204" pitchFamily="34" charset="0"/>
                <a:cs typeface="Arial" panose="020B0604020202020204" pitchFamily="34" charset="0"/>
              </a:rPr>
              <a:t>Okayev</a:t>
            </a:r>
            <a:endParaRPr lang="ru-AZ" sz="1200" dirty="0">
              <a:latin typeface="Arial" panose="020B0604020202020204" pitchFamily="34" charset="0"/>
              <a:cs typeface="Arial" panose="020B0604020202020204" pitchFamily="34" charset="0"/>
            </a:endParaRPr>
          </a:p>
        </p:txBody>
      </p:sp>
      <p:sp>
        <p:nvSpPr>
          <p:cNvPr id="70" name="Прямоугольник 69">
            <a:extLst>
              <a:ext uri="{FF2B5EF4-FFF2-40B4-BE49-F238E27FC236}">
                <a16:creationId xmlns:a16="http://schemas.microsoft.com/office/drawing/2014/main" id="{77BB63CB-BC3F-A745-8B20-F9EE19E3BCF1}"/>
              </a:ext>
            </a:extLst>
          </p:cNvPr>
          <p:cNvSpPr/>
          <p:nvPr/>
        </p:nvSpPr>
        <p:spPr>
          <a:xfrm>
            <a:off x="3118961" y="2747699"/>
            <a:ext cx="524503"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a:t>
            </a:r>
            <a:endParaRPr lang="ru-AZ" sz="1200" dirty="0">
              <a:latin typeface="Arial" panose="020B0604020202020204" pitchFamily="34" charset="0"/>
              <a:cs typeface="Arial" panose="020B0604020202020204" pitchFamily="34" charset="0"/>
            </a:endParaRPr>
          </a:p>
        </p:txBody>
      </p:sp>
      <p:sp>
        <p:nvSpPr>
          <p:cNvPr id="88" name="Прямоугольник 87">
            <a:extLst>
              <a:ext uri="{FF2B5EF4-FFF2-40B4-BE49-F238E27FC236}">
                <a16:creationId xmlns:a16="http://schemas.microsoft.com/office/drawing/2014/main" id="{FCFB9C44-D9CA-CF47-B333-DCE726993DBD}"/>
              </a:ext>
            </a:extLst>
          </p:cNvPr>
          <p:cNvSpPr/>
          <p:nvPr/>
        </p:nvSpPr>
        <p:spPr>
          <a:xfrm>
            <a:off x="4911519" y="1538747"/>
            <a:ext cx="1274708" cy="461665"/>
          </a:xfrm>
          <a:prstGeom prst="rect">
            <a:avLst/>
          </a:prstGeom>
        </p:spPr>
        <p:txBody>
          <a:bodyPr wrap="none">
            <a:spAutoFit/>
          </a:bodyPr>
          <a:lstStyle/>
          <a:p>
            <a:r>
              <a:rPr lang="en-US" sz="1200" dirty="0" err="1">
                <a:latin typeface="Arial" panose="020B0604020202020204" pitchFamily="34" charset="0"/>
                <a:cs typeface="Arial" panose="020B0604020202020204" pitchFamily="34" charset="0"/>
              </a:rPr>
              <a:t>Heybat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Gadirov</a:t>
            </a:r>
            <a:endParaRPr lang="en-US" sz="1200" dirty="0">
              <a:latin typeface="Arial" panose="020B0604020202020204" pitchFamily="34" charset="0"/>
              <a:cs typeface="Arial" panose="020B0604020202020204" pitchFamily="34" charset="0"/>
            </a:endParaRPr>
          </a:p>
          <a:p>
            <a:r>
              <a:rPr lang="en-US" sz="1200" dirty="0" err="1">
                <a:latin typeface="Arial" panose="020B0604020202020204" pitchFamily="34" charset="0"/>
                <a:cs typeface="Arial" panose="020B0604020202020204" pitchFamily="34" charset="0"/>
              </a:rPr>
              <a:t>Elchin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Jabbarov</a:t>
            </a:r>
            <a:endParaRPr lang="ru-AZ" sz="1200" dirty="0">
              <a:latin typeface="Arial" panose="020B0604020202020204" pitchFamily="34" charset="0"/>
              <a:cs typeface="Arial" panose="020B0604020202020204" pitchFamily="34" charset="0"/>
            </a:endParaRPr>
          </a:p>
        </p:txBody>
      </p:sp>
      <p:sp>
        <p:nvSpPr>
          <p:cNvPr id="89" name="Прямоугольник 88">
            <a:extLst>
              <a:ext uri="{FF2B5EF4-FFF2-40B4-BE49-F238E27FC236}">
                <a16:creationId xmlns:a16="http://schemas.microsoft.com/office/drawing/2014/main" id="{756F98C2-34FD-7249-A338-32C8B0FB29E4}"/>
              </a:ext>
            </a:extLst>
          </p:cNvPr>
          <p:cNvSpPr/>
          <p:nvPr/>
        </p:nvSpPr>
        <p:spPr>
          <a:xfrm>
            <a:off x="4911519" y="2163769"/>
            <a:ext cx="1226618"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Sattar </a:t>
            </a:r>
            <a:r>
              <a:rPr lang="en-US" sz="1200" dirty="0" err="1">
                <a:latin typeface="Arial" panose="020B0604020202020204" pitchFamily="34" charset="0"/>
                <a:cs typeface="Arial" panose="020B0604020202020204" pitchFamily="34" charset="0"/>
              </a:rPr>
              <a:t>Kazimov</a:t>
            </a:r>
            <a:endParaRPr lang="ru-AZ" sz="1200" dirty="0">
              <a:latin typeface="Arial" panose="020B0604020202020204" pitchFamily="34" charset="0"/>
              <a:cs typeface="Arial" panose="020B0604020202020204" pitchFamily="34" charset="0"/>
            </a:endParaRPr>
          </a:p>
        </p:txBody>
      </p:sp>
      <p:sp>
        <p:nvSpPr>
          <p:cNvPr id="90" name="Прямоугольник 89">
            <a:extLst>
              <a:ext uri="{FF2B5EF4-FFF2-40B4-BE49-F238E27FC236}">
                <a16:creationId xmlns:a16="http://schemas.microsoft.com/office/drawing/2014/main" id="{97D1004D-5595-7140-9914-249B6AE01AD1}"/>
              </a:ext>
            </a:extLst>
          </p:cNvPr>
          <p:cNvSpPr/>
          <p:nvPr/>
        </p:nvSpPr>
        <p:spPr>
          <a:xfrm>
            <a:off x="4911519" y="2736527"/>
            <a:ext cx="944041" cy="276999"/>
          </a:xfrm>
          <a:prstGeom prst="rect">
            <a:avLst/>
          </a:prstGeom>
        </p:spPr>
        <p:txBody>
          <a:bodyPr wrap="none">
            <a:spAutoFit/>
          </a:bodyPr>
          <a:lstStyle/>
          <a:p>
            <a:r>
              <a:rPr lang="en-US" sz="1200" dirty="0" err="1">
                <a:latin typeface="Arial" panose="020B0604020202020204" pitchFamily="34" charset="0"/>
                <a:cs typeface="Arial" panose="020B0604020202020204" pitchFamily="34" charset="0"/>
              </a:rPr>
              <a:t>Zaur</a:t>
            </a:r>
            <a:r>
              <a:rPr lang="en-US" sz="1200" dirty="0">
                <a:latin typeface="Arial" panose="020B0604020202020204" pitchFamily="34" charset="0"/>
                <a:cs typeface="Arial" panose="020B0604020202020204" pitchFamily="34" charset="0"/>
              </a:rPr>
              <a:t> Aliyev</a:t>
            </a:r>
          </a:p>
        </p:txBody>
      </p:sp>
    </p:spTree>
    <p:extLst>
      <p:ext uri="{BB962C8B-B14F-4D97-AF65-F5344CB8AC3E}">
        <p14:creationId xmlns:p14="http://schemas.microsoft.com/office/powerpoint/2010/main" val="1011478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D3322B2-5A96-E04E-B771-F4E7840CD096}"/>
              </a:ext>
            </a:extLst>
          </p:cNvPr>
          <p:cNvSpPr txBox="1">
            <a:spLocks/>
          </p:cNvSpPr>
          <p:nvPr/>
        </p:nvSpPr>
        <p:spPr bwMode="auto">
          <a:xfrm>
            <a:off x="371475" y="351109"/>
            <a:ext cx="11725484" cy="314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a:solidFill>
                  <a:schemeClr val="tx2"/>
                </a:solidFil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algn="l" defTabSz="1242752" rtl="0" eaLnBrk="1" fontAlgn="base" hangingPunct="1">
              <a:spcBef>
                <a:spcPct val="0"/>
              </a:spcBef>
              <a:spcAft>
                <a:spcPct val="0"/>
              </a:spcAft>
              <a:tabLst>
                <a:tab pos="374588" algn="l"/>
              </a:tabLst>
              <a:defRPr lang="x-none" sz="2041" b="0" baseline="0">
                <a:solidFill>
                  <a:schemeClr val="tx2"/>
                </a:solidFill>
                <a:latin typeface="+mj-lt"/>
                <a:ea typeface="+mj-ea"/>
                <a:cs typeface="+mj-cs"/>
              </a:defRPr>
            </a:lvl1pPr>
            <a:lvl2pPr algn="l" defTabSz="1242752" rtl="0" eaLnBrk="1" fontAlgn="base" hangingPunct="1">
              <a:spcBef>
                <a:spcPct val="0"/>
              </a:spcBef>
              <a:spcAft>
                <a:spcPct val="0"/>
              </a:spcAft>
              <a:defRPr lang="x-none" sz="2636" b="1">
                <a:solidFill>
                  <a:schemeClr val="tx2"/>
                </a:solidFill>
                <a:latin typeface="Arial" charset="0"/>
              </a:defRPr>
            </a:lvl2pPr>
            <a:lvl3pPr algn="l" defTabSz="1242752" rtl="0" eaLnBrk="1" fontAlgn="base" hangingPunct="1">
              <a:spcBef>
                <a:spcPct val="0"/>
              </a:spcBef>
              <a:spcAft>
                <a:spcPct val="0"/>
              </a:spcAft>
              <a:defRPr lang="x-none" sz="2636" b="1">
                <a:solidFill>
                  <a:schemeClr val="tx2"/>
                </a:solidFill>
                <a:latin typeface="Arial" charset="0"/>
              </a:defRPr>
            </a:lvl3pPr>
            <a:lvl4pPr algn="l" defTabSz="1242752" rtl="0" eaLnBrk="1" fontAlgn="base" hangingPunct="1">
              <a:spcBef>
                <a:spcPct val="0"/>
              </a:spcBef>
              <a:spcAft>
                <a:spcPct val="0"/>
              </a:spcAft>
              <a:defRPr lang="x-none" sz="2636" b="1">
                <a:solidFill>
                  <a:schemeClr val="tx2"/>
                </a:solidFill>
                <a:latin typeface="Arial" charset="0"/>
              </a:defRPr>
            </a:lvl4pPr>
            <a:lvl5pPr algn="l" defTabSz="1242752" rtl="0" eaLnBrk="1" fontAlgn="base" hangingPunct="1">
              <a:spcBef>
                <a:spcPct val="0"/>
              </a:spcBef>
              <a:spcAft>
                <a:spcPct val="0"/>
              </a:spcAft>
              <a:defRPr lang="x-none" sz="2636" b="1">
                <a:solidFill>
                  <a:schemeClr val="tx2"/>
                </a:solidFill>
                <a:latin typeface="Arial" charset="0"/>
              </a:defRPr>
            </a:lvl5pPr>
            <a:lvl6pPr marL="634596" algn="l" defTabSz="1242752" rtl="0" eaLnBrk="1" fontAlgn="base" hangingPunct="1">
              <a:spcBef>
                <a:spcPct val="0"/>
              </a:spcBef>
              <a:spcAft>
                <a:spcPct val="0"/>
              </a:spcAft>
              <a:defRPr lang="x-none" sz="2636" b="1">
                <a:solidFill>
                  <a:schemeClr val="tx2"/>
                </a:solidFill>
                <a:latin typeface="Arial" charset="0"/>
              </a:defRPr>
            </a:lvl6pPr>
            <a:lvl7pPr marL="1269193" algn="l" defTabSz="1242752" rtl="0" eaLnBrk="1" fontAlgn="base" hangingPunct="1">
              <a:spcBef>
                <a:spcPct val="0"/>
              </a:spcBef>
              <a:spcAft>
                <a:spcPct val="0"/>
              </a:spcAft>
              <a:defRPr lang="x-none" sz="2636" b="1">
                <a:solidFill>
                  <a:schemeClr val="tx2"/>
                </a:solidFill>
                <a:latin typeface="Arial" charset="0"/>
              </a:defRPr>
            </a:lvl7pPr>
            <a:lvl8pPr marL="1903787" algn="l" defTabSz="1242752" rtl="0" eaLnBrk="1" fontAlgn="base" hangingPunct="1">
              <a:spcBef>
                <a:spcPct val="0"/>
              </a:spcBef>
              <a:spcAft>
                <a:spcPct val="0"/>
              </a:spcAft>
              <a:defRPr lang="x-none" sz="2636" b="1">
                <a:solidFill>
                  <a:schemeClr val="tx2"/>
                </a:solidFill>
                <a:latin typeface="Arial" charset="0"/>
              </a:defRPr>
            </a:lvl8pPr>
            <a:lvl9pPr marL="2538384" algn="l" defTabSz="1242752" rtl="0" eaLnBrk="1" fontAlgn="base" hangingPunct="1">
              <a:spcBef>
                <a:spcPct val="0"/>
              </a:spcBef>
              <a:spcAft>
                <a:spcPct val="0"/>
              </a:spcAft>
              <a:defRPr lang="x-none" sz="2636" b="1">
                <a:solidFill>
                  <a:schemeClr val="tx2"/>
                </a:solidFill>
                <a:latin typeface="Arial" charset="0"/>
              </a:defRPr>
            </a:lvl9pPr>
          </a:lstStyle>
          <a:p>
            <a:pPr>
              <a:tabLst/>
              <a:defRPr/>
            </a:pPr>
            <a:r>
              <a:rPr lang="en-US" kern="0" dirty="0" err="1">
                <a:solidFill>
                  <a:srgbClr val="000000">
                    <a:lumMod val="95000"/>
                    <a:lumOff val="5000"/>
                  </a:srgbClr>
                </a:solidFill>
                <a:latin typeface="Arial"/>
              </a:rPr>
              <a:t>Siron</a:t>
            </a:r>
            <a:r>
              <a:rPr lang="en-US" kern="0" dirty="0">
                <a:solidFill>
                  <a:srgbClr val="000000">
                    <a:lumMod val="95000"/>
                    <a:lumOff val="5000"/>
                  </a:srgbClr>
                </a:solidFill>
                <a:latin typeface="Arial"/>
              </a:rPr>
              <a:t> KYC / AML / Embargo</a:t>
            </a:r>
            <a:br>
              <a:rPr kumimoji="0" lang="en-US" sz="2041" b="0" i="0" u="none" strike="noStrike" kern="0" cap="none" spc="0" normalizeH="0" baseline="0" noProof="0" dirty="0">
                <a:ln>
                  <a:noFill/>
                </a:ln>
                <a:solidFill>
                  <a:srgbClr val="000000">
                    <a:lumMod val="95000"/>
                    <a:lumOff val="5000"/>
                  </a:srgbClr>
                </a:solidFill>
                <a:effectLst/>
                <a:uLnTx/>
                <a:uFillTx/>
                <a:latin typeface="Arial"/>
                <a:ea typeface="+mj-ea"/>
                <a:cs typeface="+mj-cs"/>
              </a:rPr>
            </a:br>
            <a:r>
              <a:rPr kumimoji="0" lang="en-US" sz="1400" b="0" i="0" u="none" strike="noStrike" kern="0" cap="none" spc="0" normalizeH="0" baseline="0" noProof="0" dirty="0">
                <a:ln>
                  <a:noFill/>
                </a:ln>
                <a:solidFill>
                  <a:srgbClr val="000000">
                    <a:lumMod val="95000"/>
                    <a:lumOff val="5000"/>
                  </a:srgbClr>
                </a:solidFill>
                <a:effectLst/>
                <a:uLnTx/>
                <a:uFillTx/>
                <a:latin typeface="Arial"/>
                <a:ea typeface="+mj-ea"/>
                <a:cs typeface="+mj-cs"/>
              </a:rPr>
              <a:t>Project Dashboard</a:t>
            </a:r>
            <a:endParaRPr kumimoji="0" lang="en-US" sz="2041" b="0" i="0" u="none" strike="noStrike" kern="0" cap="none" spc="0" normalizeH="0" baseline="0" noProof="0" dirty="0">
              <a:ln>
                <a:noFill/>
              </a:ln>
              <a:solidFill>
                <a:srgbClr val="000000">
                  <a:lumMod val="95000"/>
                  <a:lumOff val="5000"/>
                </a:srgbClr>
              </a:solidFill>
              <a:effectLst/>
              <a:uLnTx/>
              <a:uFillTx/>
              <a:latin typeface="Arial"/>
              <a:ea typeface="+mj-ea"/>
              <a:cs typeface="+mj-cs"/>
            </a:endParaRPr>
          </a:p>
        </p:txBody>
      </p:sp>
      <p:sp>
        <p:nvSpPr>
          <p:cNvPr id="7" name="1. On-page tracker">
            <a:extLst>
              <a:ext uri="{FF2B5EF4-FFF2-40B4-BE49-F238E27FC236}">
                <a16:creationId xmlns:a16="http://schemas.microsoft.com/office/drawing/2014/main" id="{4C52D9D1-1FA7-F440-82B0-86E48B292D19}"/>
              </a:ext>
            </a:extLst>
          </p:cNvPr>
          <p:cNvSpPr>
            <a:spLocks noChangeArrowheads="1"/>
          </p:cNvSpPr>
          <p:nvPr/>
        </p:nvSpPr>
        <p:spPr bwMode="gray">
          <a:xfrm>
            <a:off x="371475" y="136603"/>
            <a:ext cx="763029" cy="12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32958">
              <a:defRPr/>
            </a:pPr>
            <a:r>
              <a:rPr lang="en-US" sz="816" cap="all" dirty="0">
                <a:solidFill>
                  <a:srgbClr val="808080"/>
                </a:solidFill>
                <a:latin typeface="Arial"/>
              </a:rPr>
              <a:t>Technology</a:t>
            </a:r>
          </a:p>
        </p:txBody>
      </p:sp>
      <p:sp>
        <p:nvSpPr>
          <p:cNvPr id="24" name="Rectangle 203">
            <a:extLst>
              <a:ext uri="{FF2B5EF4-FFF2-40B4-BE49-F238E27FC236}">
                <a16:creationId xmlns:a16="http://schemas.microsoft.com/office/drawing/2014/main" id="{D65D6ACC-289D-F440-AF12-7572CBD3AAD4}"/>
              </a:ext>
            </a:extLst>
          </p:cNvPr>
          <p:cNvSpPr>
            <a:spLocks noChangeArrowheads="1"/>
          </p:cNvSpPr>
          <p:nvPr/>
        </p:nvSpPr>
        <p:spPr bwMode="auto">
          <a:xfrm>
            <a:off x="359978" y="4840141"/>
            <a:ext cx="1791689" cy="1649560"/>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fontAlgn="base">
              <a:spcBef>
                <a:spcPct val="0"/>
              </a:spcBef>
              <a:spcAft>
                <a:spcPct val="0"/>
              </a:spcAft>
              <a:defRPr/>
            </a:pPr>
            <a:endParaRPr lang="en-US" sz="1400" dirty="0">
              <a:solidFill>
                <a:schemeClr val="tx1">
                  <a:lumMod val="65000"/>
                  <a:lumOff val="35000"/>
                </a:schemeClr>
              </a:solidFill>
              <a:latin typeface="Calibri Light"/>
              <a:ea typeface="Times New Roman"/>
              <a:cs typeface="Times New Roman"/>
            </a:endParaRPr>
          </a:p>
          <a:p>
            <a:pPr fontAlgn="base">
              <a:spcBef>
                <a:spcPct val="0"/>
              </a:spcBef>
              <a:spcAft>
                <a:spcPct val="0"/>
              </a:spcAft>
              <a:defRPr/>
            </a:pPr>
            <a:r>
              <a:rPr lang="en-US" sz="1400" dirty="0">
                <a:solidFill>
                  <a:schemeClr val="tx1">
                    <a:lumMod val="65000"/>
                    <a:lumOff val="35000"/>
                  </a:schemeClr>
                </a:solidFill>
                <a:latin typeface="Calibri Light"/>
                <a:ea typeface="Times New Roman"/>
                <a:cs typeface="Times New Roman"/>
              </a:rPr>
              <a:t>KYC/AML/Embargo functionalities are ready for implementation/integration</a:t>
            </a:r>
          </a:p>
        </p:txBody>
      </p:sp>
      <p:sp>
        <p:nvSpPr>
          <p:cNvPr id="25" name="Rectangle 112">
            <a:extLst>
              <a:ext uri="{FF2B5EF4-FFF2-40B4-BE49-F238E27FC236}">
                <a16:creationId xmlns:a16="http://schemas.microsoft.com/office/drawing/2014/main" id="{5B8907FA-7C5A-9C4C-AB87-021A760E529A}"/>
              </a:ext>
            </a:extLst>
          </p:cNvPr>
          <p:cNvSpPr>
            <a:spLocks noChangeArrowheads="1"/>
          </p:cNvSpPr>
          <p:nvPr/>
        </p:nvSpPr>
        <p:spPr bwMode="auto">
          <a:xfrm>
            <a:off x="359978" y="4840140"/>
            <a:ext cx="1791689"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Achievements</a:t>
            </a:r>
          </a:p>
        </p:txBody>
      </p:sp>
      <p:sp>
        <p:nvSpPr>
          <p:cNvPr id="44" name="Rectangle 203">
            <a:extLst>
              <a:ext uri="{FF2B5EF4-FFF2-40B4-BE49-F238E27FC236}">
                <a16:creationId xmlns:a16="http://schemas.microsoft.com/office/drawing/2014/main" id="{16E58713-035E-8B4F-8B79-09BE332CA4C7}"/>
              </a:ext>
            </a:extLst>
          </p:cNvPr>
          <p:cNvSpPr>
            <a:spLocks noChangeArrowheads="1"/>
          </p:cNvSpPr>
          <p:nvPr/>
        </p:nvSpPr>
        <p:spPr bwMode="auto">
          <a:xfrm>
            <a:off x="9890445" y="1669135"/>
            <a:ext cx="1929663" cy="2306203"/>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lvl="0" fontAlgn="base">
              <a:spcBef>
                <a:spcPct val="0"/>
              </a:spcBef>
              <a:spcAft>
                <a:spcPct val="0"/>
              </a:spcAft>
              <a:defRPr/>
            </a:pPr>
            <a:endParaRPr lang="en-US" sz="1200" kern="0" dirty="0">
              <a:solidFill>
                <a:srgbClr val="000000"/>
              </a:solidFill>
              <a:latin typeface="Arial"/>
              <a:sym typeface="+mn-lt"/>
            </a:endParaRPr>
          </a:p>
        </p:txBody>
      </p:sp>
      <p:sp>
        <p:nvSpPr>
          <p:cNvPr id="45" name="Rectangle 112">
            <a:extLst>
              <a:ext uri="{FF2B5EF4-FFF2-40B4-BE49-F238E27FC236}">
                <a16:creationId xmlns:a16="http://schemas.microsoft.com/office/drawing/2014/main" id="{9D83500E-FB94-4E44-BD2D-6749C6740A7E}"/>
              </a:ext>
            </a:extLst>
          </p:cNvPr>
          <p:cNvSpPr>
            <a:spLocks noChangeArrowheads="1"/>
          </p:cNvSpPr>
          <p:nvPr/>
        </p:nvSpPr>
        <p:spPr bwMode="auto">
          <a:xfrm>
            <a:off x="9890445" y="1669134"/>
            <a:ext cx="1929663" cy="384705"/>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Risks</a:t>
            </a:r>
          </a:p>
        </p:txBody>
      </p:sp>
      <p:sp>
        <p:nvSpPr>
          <p:cNvPr id="56" name="Rectangle 116">
            <a:extLst>
              <a:ext uri="{FF2B5EF4-FFF2-40B4-BE49-F238E27FC236}">
                <a16:creationId xmlns:a16="http://schemas.microsoft.com/office/drawing/2014/main" id="{65E39E84-E852-AB42-9F44-A80D51413001}"/>
              </a:ext>
            </a:extLst>
          </p:cNvPr>
          <p:cNvSpPr>
            <a:spLocks noChangeArrowheads="1"/>
          </p:cNvSpPr>
          <p:nvPr/>
        </p:nvSpPr>
        <p:spPr bwMode="auto">
          <a:xfrm>
            <a:off x="1399890" y="1036600"/>
            <a:ext cx="1372061"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Igor </a:t>
            </a:r>
            <a:r>
              <a:rPr kumimoji="0" lang="en-US" sz="1300" b="0" i="0" u="none" strike="noStrike" kern="0" cap="none" spc="0" normalizeH="0" baseline="0" noProof="0" dirty="0" err="1">
                <a:ln>
                  <a:noFill/>
                </a:ln>
                <a:solidFill>
                  <a:srgbClr val="000000"/>
                </a:solidFill>
                <a:effectLst/>
                <a:uLnTx/>
                <a:uFillTx/>
                <a:latin typeface="Arial"/>
                <a:sym typeface="+mn-lt"/>
              </a:rPr>
              <a:t>Okayev</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57" name="Rectangle 116">
            <a:extLst>
              <a:ext uri="{FF2B5EF4-FFF2-40B4-BE49-F238E27FC236}">
                <a16:creationId xmlns:a16="http://schemas.microsoft.com/office/drawing/2014/main" id="{31B3723B-503B-EA43-AEE4-975A420E31AD}"/>
              </a:ext>
            </a:extLst>
          </p:cNvPr>
          <p:cNvSpPr>
            <a:spLocks noChangeArrowheads="1"/>
          </p:cNvSpPr>
          <p:nvPr/>
        </p:nvSpPr>
        <p:spPr bwMode="auto">
          <a:xfrm>
            <a:off x="3917421" y="1046556"/>
            <a:ext cx="1204750"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Lala </a:t>
            </a:r>
            <a:r>
              <a:rPr kumimoji="0" lang="en-US" sz="1300" b="0" i="0" u="none" strike="noStrike" kern="0" cap="none" spc="0" normalizeH="0" baseline="0" noProof="0" dirty="0" err="1">
                <a:ln>
                  <a:noFill/>
                </a:ln>
                <a:solidFill>
                  <a:srgbClr val="000000"/>
                </a:solidFill>
                <a:effectLst/>
                <a:uLnTx/>
                <a:uFillTx/>
                <a:latin typeface="Arial"/>
                <a:sym typeface="+mn-lt"/>
              </a:rPr>
              <a:t>Hajiyeva</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58" name="Rectangle 116">
            <a:extLst>
              <a:ext uri="{FF2B5EF4-FFF2-40B4-BE49-F238E27FC236}">
                <a16:creationId xmlns:a16="http://schemas.microsoft.com/office/drawing/2014/main" id="{D23E95E0-A131-694E-8308-331FD8A3049D}"/>
              </a:ext>
            </a:extLst>
          </p:cNvPr>
          <p:cNvSpPr>
            <a:spLocks noChangeArrowheads="1"/>
          </p:cNvSpPr>
          <p:nvPr/>
        </p:nvSpPr>
        <p:spPr bwMode="auto">
          <a:xfrm>
            <a:off x="371475" y="1036600"/>
            <a:ext cx="102841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Project Sponsor</a:t>
            </a:r>
          </a:p>
        </p:txBody>
      </p:sp>
      <p:sp>
        <p:nvSpPr>
          <p:cNvPr id="59" name="Rectangle 116">
            <a:extLst>
              <a:ext uri="{FF2B5EF4-FFF2-40B4-BE49-F238E27FC236}">
                <a16:creationId xmlns:a16="http://schemas.microsoft.com/office/drawing/2014/main" id="{44E3EC9A-D1B3-8944-ADCA-336EFC86A33E}"/>
              </a:ext>
            </a:extLst>
          </p:cNvPr>
          <p:cNvSpPr>
            <a:spLocks noChangeArrowheads="1"/>
          </p:cNvSpPr>
          <p:nvPr/>
        </p:nvSpPr>
        <p:spPr bwMode="auto">
          <a:xfrm>
            <a:off x="2739055" y="1039989"/>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Project </a:t>
            </a:r>
            <a:br>
              <a:rPr lang="en-US" sz="1300" b="1" dirty="0">
                <a:solidFill>
                  <a:srgbClr val="FFFFFF"/>
                </a:solidFill>
                <a:latin typeface="Arial"/>
                <a:sym typeface="+mn-lt"/>
              </a:rPr>
            </a:br>
            <a:r>
              <a:rPr lang="en-US" sz="1300" b="1" dirty="0">
                <a:solidFill>
                  <a:srgbClr val="FFFFFF"/>
                </a:solidFill>
                <a:latin typeface="Arial"/>
                <a:sym typeface="+mn-lt"/>
              </a:rPr>
              <a:t>Manager</a:t>
            </a:r>
          </a:p>
        </p:txBody>
      </p:sp>
      <p:sp>
        <p:nvSpPr>
          <p:cNvPr id="61" name="Rectangle 116">
            <a:extLst>
              <a:ext uri="{FF2B5EF4-FFF2-40B4-BE49-F238E27FC236}">
                <a16:creationId xmlns:a16="http://schemas.microsoft.com/office/drawing/2014/main" id="{0838663B-7BDE-8D43-ACAE-D6729590F555}"/>
              </a:ext>
            </a:extLst>
          </p:cNvPr>
          <p:cNvSpPr>
            <a:spLocks noChangeArrowheads="1"/>
          </p:cNvSpPr>
          <p:nvPr/>
        </p:nvSpPr>
        <p:spPr bwMode="auto">
          <a:xfrm>
            <a:off x="10601432" y="1033887"/>
            <a:ext cx="1204750"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a:t>
            </a:r>
          </a:p>
        </p:txBody>
      </p:sp>
      <p:sp>
        <p:nvSpPr>
          <p:cNvPr id="63" name="Rectangle 116">
            <a:extLst>
              <a:ext uri="{FF2B5EF4-FFF2-40B4-BE49-F238E27FC236}">
                <a16:creationId xmlns:a16="http://schemas.microsoft.com/office/drawing/2014/main" id="{049AB0BE-EE8B-CD40-87D2-B81A3A24D351}"/>
              </a:ext>
            </a:extLst>
          </p:cNvPr>
          <p:cNvSpPr>
            <a:spLocks noChangeArrowheads="1"/>
          </p:cNvSpPr>
          <p:nvPr/>
        </p:nvSpPr>
        <p:spPr bwMode="auto">
          <a:xfrm>
            <a:off x="9423066" y="1027320"/>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Launch </a:t>
            </a:r>
          </a:p>
          <a:p>
            <a:pPr fontAlgn="base">
              <a:spcBef>
                <a:spcPct val="0"/>
              </a:spcBef>
              <a:spcAft>
                <a:spcPct val="0"/>
              </a:spcAft>
              <a:buClr>
                <a:srgbClr val="FFFFFF"/>
              </a:buClr>
            </a:pPr>
            <a:r>
              <a:rPr lang="en-US" sz="1300" b="1" dirty="0">
                <a:solidFill>
                  <a:srgbClr val="FFFFFF"/>
                </a:solidFill>
                <a:latin typeface="Arial"/>
                <a:sym typeface="+mn-lt"/>
              </a:rPr>
              <a:t>Date</a:t>
            </a:r>
          </a:p>
        </p:txBody>
      </p:sp>
      <p:sp>
        <p:nvSpPr>
          <p:cNvPr id="69" name="Rectangle 116">
            <a:extLst>
              <a:ext uri="{FF2B5EF4-FFF2-40B4-BE49-F238E27FC236}">
                <a16:creationId xmlns:a16="http://schemas.microsoft.com/office/drawing/2014/main" id="{61E64DAA-E635-474E-8BA0-FF17D6227498}"/>
              </a:ext>
            </a:extLst>
          </p:cNvPr>
          <p:cNvSpPr>
            <a:spLocks noChangeArrowheads="1"/>
          </p:cNvSpPr>
          <p:nvPr/>
        </p:nvSpPr>
        <p:spPr bwMode="auto">
          <a:xfrm>
            <a:off x="8221040" y="1032237"/>
            <a:ext cx="1204750"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11 Feb 2019</a:t>
            </a:r>
          </a:p>
        </p:txBody>
      </p:sp>
      <p:sp>
        <p:nvSpPr>
          <p:cNvPr id="76" name="Rectangle 116">
            <a:extLst>
              <a:ext uri="{FF2B5EF4-FFF2-40B4-BE49-F238E27FC236}">
                <a16:creationId xmlns:a16="http://schemas.microsoft.com/office/drawing/2014/main" id="{18D76D13-D1F7-CC40-BF75-CF343CD8539A}"/>
              </a:ext>
            </a:extLst>
          </p:cNvPr>
          <p:cNvSpPr>
            <a:spLocks noChangeArrowheads="1"/>
          </p:cNvSpPr>
          <p:nvPr/>
        </p:nvSpPr>
        <p:spPr bwMode="auto">
          <a:xfrm>
            <a:off x="7042674" y="1030613"/>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Initiation </a:t>
            </a:r>
          </a:p>
          <a:p>
            <a:pPr fontAlgn="base">
              <a:spcBef>
                <a:spcPct val="0"/>
              </a:spcBef>
              <a:spcAft>
                <a:spcPct val="0"/>
              </a:spcAft>
              <a:buClr>
                <a:srgbClr val="FFFFFF"/>
              </a:buClr>
            </a:pPr>
            <a:r>
              <a:rPr lang="en-US" sz="1300" b="1" dirty="0">
                <a:solidFill>
                  <a:srgbClr val="FFFFFF"/>
                </a:solidFill>
                <a:latin typeface="Arial"/>
                <a:sym typeface="+mn-lt"/>
              </a:rPr>
              <a:t>Date</a:t>
            </a:r>
          </a:p>
        </p:txBody>
      </p:sp>
      <p:grpSp>
        <p:nvGrpSpPr>
          <p:cNvPr id="77" name="Группа 76">
            <a:extLst>
              <a:ext uri="{FF2B5EF4-FFF2-40B4-BE49-F238E27FC236}">
                <a16:creationId xmlns:a16="http://schemas.microsoft.com/office/drawing/2014/main" id="{BAF98799-A1D1-FA4D-8D76-38E5412FB617}"/>
              </a:ext>
            </a:extLst>
          </p:cNvPr>
          <p:cNvGrpSpPr/>
          <p:nvPr/>
        </p:nvGrpSpPr>
        <p:grpSpPr>
          <a:xfrm>
            <a:off x="11523584" y="387962"/>
            <a:ext cx="296941" cy="483916"/>
            <a:chOff x="8533934" y="185593"/>
            <a:chExt cx="296941" cy="483916"/>
          </a:xfrm>
        </p:grpSpPr>
        <p:sp>
          <p:nvSpPr>
            <p:cNvPr id="78" name="Freeform 96">
              <a:extLst>
                <a:ext uri="{FF2B5EF4-FFF2-40B4-BE49-F238E27FC236}">
                  <a16:creationId xmlns:a16="http://schemas.microsoft.com/office/drawing/2014/main" id="{E068BA72-96F1-B540-B6C0-5B1D39EE8024}"/>
                </a:ext>
              </a:extLst>
            </p:cNvPr>
            <p:cNvSpPr>
              <a:spLocks/>
            </p:cNvSpPr>
            <p:nvPr>
              <p:custDataLst>
                <p:tags r:id="rId3"/>
              </p:custDataLst>
            </p:nvPr>
          </p:nvSpPr>
          <p:spPr bwMode="gray">
            <a:xfrm flipH="1">
              <a:off x="8736449" y="220940"/>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79" name="Freeform 96">
              <a:extLst>
                <a:ext uri="{FF2B5EF4-FFF2-40B4-BE49-F238E27FC236}">
                  <a16:creationId xmlns:a16="http://schemas.microsoft.com/office/drawing/2014/main" id="{501F1B39-5A29-7C45-AF2B-5C71E3C0A52D}"/>
                </a:ext>
              </a:extLst>
            </p:cNvPr>
            <p:cNvSpPr>
              <a:spLocks/>
            </p:cNvSpPr>
            <p:nvPr>
              <p:custDataLst>
                <p:tags r:id="rId4"/>
              </p:custDataLst>
            </p:nvPr>
          </p:nvSpPr>
          <p:spPr bwMode="gray">
            <a:xfrm flipH="1">
              <a:off x="8736450" y="367535"/>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0" name="Freeform 97">
              <a:extLst>
                <a:ext uri="{FF2B5EF4-FFF2-40B4-BE49-F238E27FC236}">
                  <a16:creationId xmlns:a16="http://schemas.microsoft.com/office/drawing/2014/main" id="{FD9DC035-6CC1-6F4C-A3D2-B1718BEBB5CC}"/>
                </a:ext>
              </a:extLst>
            </p:cNvPr>
            <p:cNvSpPr>
              <a:spLocks/>
            </p:cNvSpPr>
            <p:nvPr>
              <p:custDataLst>
                <p:tags r:id="rId5"/>
              </p:custDataLst>
            </p:nvPr>
          </p:nvSpPr>
          <p:spPr bwMode="gray">
            <a:xfrm flipH="1">
              <a:off x="8736449" y="519153"/>
              <a:ext cx="94425" cy="80864"/>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1" name="Freeform 96">
              <a:extLst>
                <a:ext uri="{FF2B5EF4-FFF2-40B4-BE49-F238E27FC236}">
                  <a16:creationId xmlns:a16="http://schemas.microsoft.com/office/drawing/2014/main" id="{9007D2C0-24E1-6241-BE7C-6A8E14539BB7}"/>
                </a:ext>
              </a:extLst>
            </p:cNvPr>
            <p:cNvSpPr>
              <a:spLocks/>
            </p:cNvSpPr>
            <p:nvPr>
              <p:custDataLst>
                <p:tags r:id="rId6"/>
              </p:custDataLst>
            </p:nvPr>
          </p:nvSpPr>
          <p:spPr bwMode="gray">
            <a:xfrm>
              <a:off x="8533934" y="220940"/>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2" name="Freeform 96">
              <a:extLst>
                <a:ext uri="{FF2B5EF4-FFF2-40B4-BE49-F238E27FC236}">
                  <a16:creationId xmlns:a16="http://schemas.microsoft.com/office/drawing/2014/main" id="{85281AF2-6510-8A44-A2FF-24150C3D85AB}"/>
                </a:ext>
              </a:extLst>
            </p:cNvPr>
            <p:cNvSpPr>
              <a:spLocks/>
            </p:cNvSpPr>
            <p:nvPr>
              <p:custDataLst>
                <p:tags r:id="rId7"/>
              </p:custDataLst>
            </p:nvPr>
          </p:nvSpPr>
          <p:spPr bwMode="gray">
            <a:xfrm>
              <a:off x="8533934" y="367535"/>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3" name="Freeform 97">
              <a:extLst>
                <a:ext uri="{FF2B5EF4-FFF2-40B4-BE49-F238E27FC236}">
                  <a16:creationId xmlns:a16="http://schemas.microsoft.com/office/drawing/2014/main" id="{2ED5BDF7-799A-0E4B-981E-E93C7FC8481D}"/>
                </a:ext>
              </a:extLst>
            </p:cNvPr>
            <p:cNvSpPr>
              <a:spLocks/>
            </p:cNvSpPr>
            <p:nvPr>
              <p:custDataLst>
                <p:tags r:id="rId8"/>
              </p:custDataLst>
            </p:nvPr>
          </p:nvSpPr>
          <p:spPr bwMode="gray">
            <a:xfrm>
              <a:off x="8533934" y="519153"/>
              <a:ext cx="94425" cy="80864"/>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4" name="Freeform 95">
              <a:extLst>
                <a:ext uri="{FF2B5EF4-FFF2-40B4-BE49-F238E27FC236}">
                  <a16:creationId xmlns:a16="http://schemas.microsoft.com/office/drawing/2014/main" id="{BA4588BF-C4B4-7344-9DC0-0DC8DDA8178B}"/>
                </a:ext>
              </a:extLst>
            </p:cNvPr>
            <p:cNvSpPr>
              <a:spLocks/>
            </p:cNvSpPr>
            <p:nvPr>
              <p:custDataLst>
                <p:tags r:id="rId9"/>
              </p:custDataLst>
            </p:nvPr>
          </p:nvSpPr>
          <p:spPr bwMode="gray">
            <a:xfrm>
              <a:off x="8594023" y="185593"/>
              <a:ext cx="187624" cy="483916"/>
            </a:xfrm>
            <a:custGeom>
              <a:avLst/>
              <a:gdLst>
                <a:gd name="T0" fmla="*/ 58 w 460"/>
                <a:gd name="T1" fmla="*/ 0 h 1149"/>
                <a:gd name="T2" fmla="*/ 403 w 460"/>
                <a:gd name="T3" fmla="*/ 0 h 1149"/>
                <a:gd name="T4" fmla="*/ 414 w 460"/>
                <a:gd name="T5" fmla="*/ 1 h 1149"/>
                <a:gd name="T6" fmla="*/ 425 w 460"/>
                <a:gd name="T7" fmla="*/ 5 h 1149"/>
                <a:gd name="T8" fmla="*/ 434 w 460"/>
                <a:gd name="T9" fmla="*/ 9 h 1149"/>
                <a:gd name="T10" fmla="*/ 444 w 460"/>
                <a:gd name="T11" fmla="*/ 16 h 1149"/>
                <a:gd name="T12" fmla="*/ 451 w 460"/>
                <a:gd name="T13" fmla="*/ 26 h 1149"/>
                <a:gd name="T14" fmla="*/ 455 w 460"/>
                <a:gd name="T15" fmla="*/ 35 h 1149"/>
                <a:gd name="T16" fmla="*/ 459 w 460"/>
                <a:gd name="T17" fmla="*/ 46 h 1149"/>
                <a:gd name="T18" fmla="*/ 460 w 460"/>
                <a:gd name="T19" fmla="*/ 57 h 1149"/>
                <a:gd name="T20" fmla="*/ 460 w 460"/>
                <a:gd name="T21" fmla="*/ 1092 h 1149"/>
                <a:gd name="T22" fmla="*/ 459 w 460"/>
                <a:gd name="T23" fmla="*/ 1103 h 1149"/>
                <a:gd name="T24" fmla="*/ 455 w 460"/>
                <a:gd name="T25" fmla="*/ 1114 h 1149"/>
                <a:gd name="T26" fmla="*/ 451 w 460"/>
                <a:gd name="T27" fmla="*/ 1123 h 1149"/>
                <a:gd name="T28" fmla="*/ 444 w 460"/>
                <a:gd name="T29" fmla="*/ 1133 h 1149"/>
                <a:gd name="T30" fmla="*/ 434 w 460"/>
                <a:gd name="T31" fmla="*/ 1140 h 1149"/>
                <a:gd name="T32" fmla="*/ 425 w 460"/>
                <a:gd name="T33" fmla="*/ 1144 h 1149"/>
                <a:gd name="T34" fmla="*/ 414 w 460"/>
                <a:gd name="T35" fmla="*/ 1148 h 1149"/>
                <a:gd name="T36" fmla="*/ 403 w 460"/>
                <a:gd name="T37" fmla="*/ 1149 h 1149"/>
                <a:gd name="T38" fmla="*/ 58 w 460"/>
                <a:gd name="T39" fmla="*/ 1149 h 1149"/>
                <a:gd name="T40" fmla="*/ 46 w 460"/>
                <a:gd name="T41" fmla="*/ 1148 h 1149"/>
                <a:gd name="T42" fmla="*/ 36 w 460"/>
                <a:gd name="T43" fmla="*/ 1144 h 1149"/>
                <a:gd name="T44" fmla="*/ 26 w 460"/>
                <a:gd name="T45" fmla="*/ 1140 h 1149"/>
                <a:gd name="T46" fmla="*/ 17 w 460"/>
                <a:gd name="T47" fmla="*/ 1133 h 1149"/>
                <a:gd name="T48" fmla="*/ 10 w 460"/>
                <a:gd name="T49" fmla="*/ 1123 h 1149"/>
                <a:gd name="T50" fmla="*/ 5 w 460"/>
                <a:gd name="T51" fmla="*/ 1114 h 1149"/>
                <a:gd name="T52" fmla="*/ 2 w 460"/>
                <a:gd name="T53" fmla="*/ 1103 h 1149"/>
                <a:gd name="T54" fmla="*/ 0 w 460"/>
                <a:gd name="T55" fmla="*/ 1092 h 1149"/>
                <a:gd name="T56" fmla="*/ 0 w 460"/>
                <a:gd name="T57" fmla="*/ 57 h 1149"/>
                <a:gd name="T58" fmla="*/ 2 w 460"/>
                <a:gd name="T59" fmla="*/ 46 h 1149"/>
                <a:gd name="T60" fmla="*/ 5 w 460"/>
                <a:gd name="T61" fmla="*/ 35 h 1149"/>
                <a:gd name="T62" fmla="*/ 10 w 460"/>
                <a:gd name="T63" fmla="*/ 26 h 1149"/>
                <a:gd name="T64" fmla="*/ 17 w 460"/>
                <a:gd name="T65" fmla="*/ 16 h 1149"/>
                <a:gd name="T66" fmla="*/ 26 w 460"/>
                <a:gd name="T67" fmla="*/ 9 h 1149"/>
                <a:gd name="T68" fmla="*/ 36 w 460"/>
                <a:gd name="T69" fmla="*/ 5 h 1149"/>
                <a:gd name="T70" fmla="*/ 46 w 460"/>
                <a:gd name="T71" fmla="*/ 1 h 1149"/>
                <a:gd name="T72" fmla="*/ 58 w 460"/>
                <a:gd name="T73" fmla="*/ 0 h 1149"/>
                <a:gd name="T74" fmla="*/ 58 w 460"/>
                <a:gd name="T7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0" h="1149">
                  <a:moveTo>
                    <a:pt x="58" y="0"/>
                  </a:moveTo>
                  <a:lnTo>
                    <a:pt x="403" y="0"/>
                  </a:lnTo>
                  <a:lnTo>
                    <a:pt x="414" y="1"/>
                  </a:lnTo>
                  <a:lnTo>
                    <a:pt x="425" y="5"/>
                  </a:lnTo>
                  <a:lnTo>
                    <a:pt x="434" y="9"/>
                  </a:lnTo>
                  <a:lnTo>
                    <a:pt x="444" y="16"/>
                  </a:lnTo>
                  <a:lnTo>
                    <a:pt x="451" y="26"/>
                  </a:lnTo>
                  <a:lnTo>
                    <a:pt x="455" y="35"/>
                  </a:lnTo>
                  <a:lnTo>
                    <a:pt x="459" y="46"/>
                  </a:lnTo>
                  <a:lnTo>
                    <a:pt x="460" y="57"/>
                  </a:lnTo>
                  <a:lnTo>
                    <a:pt x="460" y="1092"/>
                  </a:lnTo>
                  <a:lnTo>
                    <a:pt x="459" y="1103"/>
                  </a:lnTo>
                  <a:lnTo>
                    <a:pt x="455" y="1114"/>
                  </a:lnTo>
                  <a:lnTo>
                    <a:pt x="451" y="1123"/>
                  </a:lnTo>
                  <a:lnTo>
                    <a:pt x="444" y="1133"/>
                  </a:lnTo>
                  <a:lnTo>
                    <a:pt x="434" y="1140"/>
                  </a:lnTo>
                  <a:lnTo>
                    <a:pt x="425" y="1144"/>
                  </a:lnTo>
                  <a:lnTo>
                    <a:pt x="414" y="1148"/>
                  </a:lnTo>
                  <a:lnTo>
                    <a:pt x="403" y="1149"/>
                  </a:lnTo>
                  <a:lnTo>
                    <a:pt x="58" y="1149"/>
                  </a:lnTo>
                  <a:lnTo>
                    <a:pt x="46" y="1148"/>
                  </a:lnTo>
                  <a:lnTo>
                    <a:pt x="36" y="1144"/>
                  </a:lnTo>
                  <a:lnTo>
                    <a:pt x="26" y="1140"/>
                  </a:lnTo>
                  <a:lnTo>
                    <a:pt x="17" y="1133"/>
                  </a:lnTo>
                  <a:lnTo>
                    <a:pt x="10" y="1123"/>
                  </a:lnTo>
                  <a:lnTo>
                    <a:pt x="5" y="1114"/>
                  </a:lnTo>
                  <a:lnTo>
                    <a:pt x="2" y="1103"/>
                  </a:lnTo>
                  <a:lnTo>
                    <a:pt x="0" y="1092"/>
                  </a:lnTo>
                  <a:lnTo>
                    <a:pt x="0" y="57"/>
                  </a:lnTo>
                  <a:lnTo>
                    <a:pt x="2" y="46"/>
                  </a:lnTo>
                  <a:lnTo>
                    <a:pt x="5" y="35"/>
                  </a:lnTo>
                  <a:lnTo>
                    <a:pt x="10" y="26"/>
                  </a:lnTo>
                  <a:lnTo>
                    <a:pt x="17" y="16"/>
                  </a:lnTo>
                  <a:lnTo>
                    <a:pt x="26" y="9"/>
                  </a:lnTo>
                  <a:lnTo>
                    <a:pt x="36" y="5"/>
                  </a:lnTo>
                  <a:lnTo>
                    <a:pt x="46" y="1"/>
                  </a:lnTo>
                  <a:lnTo>
                    <a:pt x="58" y="0"/>
                  </a:lnTo>
                  <a:lnTo>
                    <a:pt x="58"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grpSp>
      <p:grpSp>
        <p:nvGrpSpPr>
          <p:cNvPr id="2" name="Группа 1">
            <a:extLst>
              <a:ext uri="{FF2B5EF4-FFF2-40B4-BE49-F238E27FC236}">
                <a16:creationId xmlns:a16="http://schemas.microsoft.com/office/drawing/2014/main" id="{DEC0B8CA-5AAD-4940-A19C-21CEE50E1974}"/>
              </a:ext>
            </a:extLst>
          </p:cNvPr>
          <p:cNvGrpSpPr/>
          <p:nvPr/>
        </p:nvGrpSpPr>
        <p:grpSpPr>
          <a:xfrm>
            <a:off x="8218769" y="1675713"/>
            <a:ext cx="1561357" cy="2299625"/>
            <a:chOff x="8218769" y="1675713"/>
            <a:chExt cx="1561357" cy="2299625"/>
          </a:xfrm>
        </p:grpSpPr>
        <p:sp>
          <p:nvSpPr>
            <p:cNvPr id="90" name="Rectangle 203">
              <a:extLst>
                <a:ext uri="{FF2B5EF4-FFF2-40B4-BE49-F238E27FC236}">
                  <a16:creationId xmlns:a16="http://schemas.microsoft.com/office/drawing/2014/main" id="{D2D1A8DF-D6B3-DC45-AFE7-648B1FCE409C}"/>
                </a:ext>
              </a:extLst>
            </p:cNvPr>
            <p:cNvSpPr>
              <a:spLocks noChangeArrowheads="1"/>
            </p:cNvSpPr>
            <p:nvPr/>
          </p:nvSpPr>
          <p:spPr bwMode="auto">
            <a:xfrm>
              <a:off x="8218769" y="1675713"/>
              <a:ext cx="1561357" cy="2299625"/>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lvl="0" fontAlgn="base">
                <a:spcBef>
                  <a:spcPct val="0"/>
                </a:spcBef>
                <a:spcAft>
                  <a:spcPct val="0"/>
                </a:spcAft>
                <a:defRPr/>
              </a:pPr>
              <a:endParaRPr lang="en-US" sz="1400" kern="0" dirty="0">
                <a:solidFill>
                  <a:srgbClr val="000000"/>
                </a:solidFill>
                <a:latin typeface="Arial"/>
                <a:sym typeface="+mn-lt"/>
              </a:endParaRPr>
            </a:p>
          </p:txBody>
        </p:sp>
        <p:sp>
          <p:nvSpPr>
            <p:cNvPr id="91" name="Rectangle 112">
              <a:extLst>
                <a:ext uri="{FF2B5EF4-FFF2-40B4-BE49-F238E27FC236}">
                  <a16:creationId xmlns:a16="http://schemas.microsoft.com/office/drawing/2014/main" id="{8A1FB8A2-7586-F445-9FD6-DA8E31FBE536}"/>
                </a:ext>
              </a:extLst>
            </p:cNvPr>
            <p:cNvSpPr>
              <a:spLocks noChangeArrowheads="1"/>
            </p:cNvSpPr>
            <p:nvPr/>
          </p:nvSpPr>
          <p:spPr bwMode="auto">
            <a:xfrm>
              <a:off x="8218769" y="1675713"/>
              <a:ext cx="1561357" cy="384704"/>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Budget</a:t>
              </a:r>
            </a:p>
          </p:txBody>
        </p:sp>
        <p:cxnSp>
          <p:nvCxnSpPr>
            <p:cNvPr id="92" name="Straight Connector 297">
              <a:extLst>
                <a:ext uri="{FF2B5EF4-FFF2-40B4-BE49-F238E27FC236}">
                  <a16:creationId xmlns:a16="http://schemas.microsoft.com/office/drawing/2014/main" id="{5ECC6608-8C9B-AC4C-87EC-7D0CBD44B4FA}"/>
                </a:ext>
              </a:extLst>
            </p:cNvPr>
            <p:cNvCxnSpPr>
              <a:cxnSpLocks/>
            </p:cNvCxnSpPr>
            <p:nvPr/>
          </p:nvCxnSpPr>
          <p:spPr>
            <a:xfrm>
              <a:off x="8329088" y="2562231"/>
              <a:ext cx="1332693" cy="0"/>
            </a:xfrm>
            <a:prstGeom prst="line">
              <a:avLst/>
            </a:prstGeom>
            <a:noFill/>
            <a:ln w="9525" cap="flat" cmpd="sng" algn="ctr">
              <a:solidFill>
                <a:srgbClr val="808080"/>
              </a:solidFill>
              <a:prstDash val="sysDot"/>
            </a:ln>
            <a:effectLst/>
          </p:spPr>
        </p:cxnSp>
        <p:sp>
          <p:nvSpPr>
            <p:cNvPr id="93" name="TextBox 92">
              <a:extLst>
                <a:ext uri="{FF2B5EF4-FFF2-40B4-BE49-F238E27FC236}">
                  <a16:creationId xmlns:a16="http://schemas.microsoft.com/office/drawing/2014/main" id="{7AEB6247-2D14-5049-9F62-DF45346419F6}"/>
                </a:ext>
              </a:extLst>
            </p:cNvPr>
            <p:cNvSpPr txBox="1"/>
            <p:nvPr/>
          </p:nvSpPr>
          <p:spPr>
            <a:xfrm>
              <a:off x="8247191" y="2097253"/>
              <a:ext cx="1219308" cy="461665"/>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Planned</a:t>
              </a:r>
            </a:p>
            <a:p>
              <a:r>
                <a:rPr lang="en-US" sz="1200" b="1" dirty="0">
                  <a:latin typeface="Arial" panose="020B0604020202020204" pitchFamily="34" charset="0"/>
                  <a:cs typeface="Arial" panose="020B0604020202020204" pitchFamily="34" charset="0"/>
                </a:rPr>
                <a:t>2,000,000 AZN</a:t>
              </a:r>
            </a:p>
          </p:txBody>
        </p:sp>
        <p:sp>
          <p:nvSpPr>
            <p:cNvPr id="94" name="TextBox 93">
              <a:extLst>
                <a:ext uri="{FF2B5EF4-FFF2-40B4-BE49-F238E27FC236}">
                  <a16:creationId xmlns:a16="http://schemas.microsoft.com/office/drawing/2014/main" id="{7392604A-16EB-7846-BE3A-246330039856}"/>
                </a:ext>
              </a:extLst>
            </p:cNvPr>
            <p:cNvSpPr txBox="1"/>
            <p:nvPr/>
          </p:nvSpPr>
          <p:spPr>
            <a:xfrm>
              <a:off x="8247191" y="2595754"/>
              <a:ext cx="1040670"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Utilized</a:t>
              </a:r>
            </a:p>
            <a:p>
              <a:r>
                <a:rPr lang="en-US" sz="1000" dirty="0">
                  <a:latin typeface="Arial" panose="020B0604020202020204" pitchFamily="34" charset="0"/>
                  <a:cs typeface="Arial" panose="020B0604020202020204" pitchFamily="34" charset="0"/>
                </a:rPr>
                <a:t>1,900,000 AZN</a:t>
              </a:r>
            </a:p>
          </p:txBody>
        </p:sp>
        <p:sp>
          <p:nvSpPr>
            <p:cNvPr id="95" name="TextBox 94">
              <a:extLst>
                <a:ext uri="{FF2B5EF4-FFF2-40B4-BE49-F238E27FC236}">
                  <a16:creationId xmlns:a16="http://schemas.microsoft.com/office/drawing/2014/main" id="{6208E67A-2E24-3F43-AE07-FEDA905E8C10}"/>
                </a:ext>
              </a:extLst>
            </p:cNvPr>
            <p:cNvSpPr txBox="1"/>
            <p:nvPr/>
          </p:nvSpPr>
          <p:spPr>
            <a:xfrm>
              <a:off x="8236587" y="2967298"/>
              <a:ext cx="934871"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Estimated</a:t>
              </a:r>
            </a:p>
            <a:p>
              <a:r>
                <a:rPr lang="en-US" sz="1000" dirty="0">
                  <a:latin typeface="Arial" panose="020B0604020202020204" pitchFamily="34" charset="0"/>
                  <a:cs typeface="Arial" panose="020B0604020202020204" pitchFamily="34" charset="0"/>
                </a:rPr>
                <a:t>200,000 AZN</a:t>
              </a:r>
            </a:p>
          </p:txBody>
        </p:sp>
        <p:cxnSp>
          <p:nvCxnSpPr>
            <p:cNvPr id="96" name="Straight Connector 297">
              <a:extLst>
                <a:ext uri="{FF2B5EF4-FFF2-40B4-BE49-F238E27FC236}">
                  <a16:creationId xmlns:a16="http://schemas.microsoft.com/office/drawing/2014/main" id="{7E2EE8C0-14C6-B448-AB4A-12AE14395CEB}"/>
                </a:ext>
              </a:extLst>
            </p:cNvPr>
            <p:cNvCxnSpPr>
              <a:cxnSpLocks/>
            </p:cNvCxnSpPr>
            <p:nvPr/>
          </p:nvCxnSpPr>
          <p:spPr>
            <a:xfrm>
              <a:off x="8339632" y="3396889"/>
              <a:ext cx="1332693" cy="0"/>
            </a:xfrm>
            <a:prstGeom prst="line">
              <a:avLst/>
            </a:prstGeom>
            <a:noFill/>
            <a:ln w="9525" cap="flat" cmpd="sng" algn="ctr">
              <a:solidFill>
                <a:srgbClr val="808080"/>
              </a:solidFill>
              <a:prstDash val="sysDot"/>
            </a:ln>
            <a:effectLst/>
          </p:spPr>
        </p:cxnSp>
        <p:sp>
          <p:nvSpPr>
            <p:cNvPr id="97" name="TextBox 96">
              <a:extLst>
                <a:ext uri="{FF2B5EF4-FFF2-40B4-BE49-F238E27FC236}">
                  <a16:creationId xmlns:a16="http://schemas.microsoft.com/office/drawing/2014/main" id="{295CC683-A182-6742-BA8E-61251097EA48}"/>
                </a:ext>
              </a:extLst>
            </p:cNvPr>
            <p:cNvSpPr txBox="1"/>
            <p:nvPr/>
          </p:nvSpPr>
          <p:spPr>
            <a:xfrm>
              <a:off x="8260354" y="3456703"/>
              <a:ext cx="1193660" cy="461665"/>
            </a:xfrm>
            <a:prstGeom prst="rect">
              <a:avLst/>
            </a:prstGeom>
            <a:noFill/>
          </p:spPr>
          <p:txBody>
            <a:bodyPr wrap="none" rtlCol="0">
              <a:spAutoFit/>
            </a:bodyPr>
            <a:lstStyle/>
            <a:p>
              <a:r>
                <a:rPr lang="en-US" sz="1200" b="1" dirty="0">
                  <a:solidFill>
                    <a:srgbClr val="C00000"/>
                  </a:solidFill>
                  <a:latin typeface="Arial" panose="020B0604020202020204" pitchFamily="34" charset="0"/>
                  <a:cs typeface="Arial" panose="020B0604020202020204" pitchFamily="34" charset="0"/>
                </a:rPr>
                <a:t>Variance</a:t>
              </a:r>
            </a:p>
            <a:p>
              <a:r>
                <a:rPr lang="en-US" sz="1200" b="1" dirty="0">
                  <a:solidFill>
                    <a:srgbClr val="C00000"/>
                  </a:solidFill>
                  <a:latin typeface="Arial" panose="020B0604020202020204" pitchFamily="34" charset="0"/>
                  <a:cs typeface="Arial" panose="020B0604020202020204" pitchFamily="34" charset="0"/>
                </a:rPr>
                <a:t>(100,000 AZN)</a:t>
              </a:r>
            </a:p>
          </p:txBody>
        </p:sp>
      </p:grpSp>
      <p:cxnSp>
        <p:nvCxnSpPr>
          <p:cNvPr id="98" name="Straight Connector 297">
            <a:extLst>
              <a:ext uri="{FF2B5EF4-FFF2-40B4-BE49-F238E27FC236}">
                <a16:creationId xmlns:a16="http://schemas.microsoft.com/office/drawing/2014/main" id="{FFC9FC2F-2040-EE43-90A5-8F0CEA4DE6CB}"/>
              </a:ext>
            </a:extLst>
          </p:cNvPr>
          <p:cNvCxnSpPr>
            <a:cxnSpLocks/>
          </p:cNvCxnSpPr>
          <p:nvPr/>
        </p:nvCxnSpPr>
        <p:spPr>
          <a:xfrm>
            <a:off x="9988720" y="2358485"/>
            <a:ext cx="1687343" cy="0"/>
          </a:xfrm>
          <a:prstGeom prst="line">
            <a:avLst/>
          </a:prstGeom>
          <a:noFill/>
          <a:ln w="9525" cap="flat" cmpd="sng" algn="ctr">
            <a:solidFill>
              <a:srgbClr val="808080"/>
            </a:solidFill>
            <a:prstDash val="sysDot"/>
          </a:ln>
          <a:effectLst/>
        </p:spPr>
      </p:cxnSp>
      <p:cxnSp>
        <p:nvCxnSpPr>
          <p:cNvPr id="100" name="Straight Connector 297">
            <a:extLst>
              <a:ext uri="{FF2B5EF4-FFF2-40B4-BE49-F238E27FC236}">
                <a16:creationId xmlns:a16="http://schemas.microsoft.com/office/drawing/2014/main" id="{79DF0BC3-E350-9842-828D-5C56932E8B70}"/>
              </a:ext>
            </a:extLst>
          </p:cNvPr>
          <p:cNvCxnSpPr>
            <a:cxnSpLocks/>
          </p:cNvCxnSpPr>
          <p:nvPr/>
        </p:nvCxnSpPr>
        <p:spPr>
          <a:xfrm>
            <a:off x="9980801" y="2673690"/>
            <a:ext cx="1695262" cy="0"/>
          </a:xfrm>
          <a:prstGeom prst="line">
            <a:avLst/>
          </a:prstGeom>
          <a:noFill/>
          <a:ln w="9525" cap="flat" cmpd="sng" algn="ctr">
            <a:solidFill>
              <a:srgbClr val="808080"/>
            </a:solidFill>
            <a:prstDash val="sysDot"/>
          </a:ln>
          <a:effectLst/>
        </p:spPr>
      </p:cxnSp>
      <p:cxnSp>
        <p:nvCxnSpPr>
          <p:cNvPr id="102" name="Straight Connector 297">
            <a:extLst>
              <a:ext uri="{FF2B5EF4-FFF2-40B4-BE49-F238E27FC236}">
                <a16:creationId xmlns:a16="http://schemas.microsoft.com/office/drawing/2014/main" id="{7546B64F-27B4-7A43-94F7-DF12F9585B9C}"/>
              </a:ext>
            </a:extLst>
          </p:cNvPr>
          <p:cNvCxnSpPr>
            <a:cxnSpLocks/>
          </p:cNvCxnSpPr>
          <p:nvPr/>
        </p:nvCxnSpPr>
        <p:spPr>
          <a:xfrm>
            <a:off x="9980801" y="2976559"/>
            <a:ext cx="1695262" cy="0"/>
          </a:xfrm>
          <a:prstGeom prst="line">
            <a:avLst/>
          </a:prstGeom>
          <a:noFill/>
          <a:ln w="9525" cap="flat" cmpd="sng" algn="ctr">
            <a:solidFill>
              <a:srgbClr val="808080"/>
            </a:solidFill>
            <a:prstDash val="sysDot"/>
          </a:ln>
          <a:effectLst/>
        </p:spPr>
      </p:cxnSp>
      <p:cxnSp>
        <p:nvCxnSpPr>
          <p:cNvPr id="104" name="Straight Connector 297">
            <a:extLst>
              <a:ext uri="{FF2B5EF4-FFF2-40B4-BE49-F238E27FC236}">
                <a16:creationId xmlns:a16="http://schemas.microsoft.com/office/drawing/2014/main" id="{034AF066-F388-E247-83B3-A6C3B78C30B8}"/>
              </a:ext>
            </a:extLst>
          </p:cNvPr>
          <p:cNvCxnSpPr>
            <a:cxnSpLocks/>
          </p:cNvCxnSpPr>
          <p:nvPr/>
        </p:nvCxnSpPr>
        <p:spPr>
          <a:xfrm>
            <a:off x="9980800" y="3287898"/>
            <a:ext cx="1695263" cy="0"/>
          </a:xfrm>
          <a:prstGeom prst="line">
            <a:avLst/>
          </a:prstGeom>
          <a:noFill/>
          <a:ln w="9525" cap="flat" cmpd="sng" algn="ctr">
            <a:solidFill>
              <a:srgbClr val="808080"/>
            </a:solidFill>
            <a:prstDash val="sysDot"/>
          </a:ln>
          <a:effectLst/>
        </p:spPr>
      </p:cxnSp>
      <p:cxnSp>
        <p:nvCxnSpPr>
          <p:cNvPr id="106" name="Straight Connector 297">
            <a:extLst>
              <a:ext uri="{FF2B5EF4-FFF2-40B4-BE49-F238E27FC236}">
                <a16:creationId xmlns:a16="http://schemas.microsoft.com/office/drawing/2014/main" id="{0C665FD8-F0D0-2D4D-B24B-D1F53A60F541}"/>
              </a:ext>
            </a:extLst>
          </p:cNvPr>
          <p:cNvCxnSpPr>
            <a:cxnSpLocks/>
          </p:cNvCxnSpPr>
          <p:nvPr/>
        </p:nvCxnSpPr>
        <p:spPr>
          <a:xfrm>
            <a:off x="9980800" y="3601019"/>
            <a:ext cx="1695263" cy="0"/>
          </a:xfrm>
          <a:prstGeom prst="line">
            <a:avLst/>
          </a:prstGeom>
          <a:noFill/>
          <a:ln w="9525" cap="flat" cmpd="sng" algn="ctr">
            <a:solidFill>
              <a:srgbClr val="808080"/>
            </a:solidFill>
            <a:prstDash val="sysDot"/>
          </a:ln>
          <a:effectLst/>
        </p:spPr>
      </p:cxnSp>
      <p:cxnSp>
        <p:nvCxnSpPr>
          <p:cNvPr id="108" name="Straight Connector 297">
            <a:extLst>
              <a:ext uri="{FF2B5EF4-FFF2-40B4-BE49-F238E27FC236}">
                <a16:creationId xmlns:a16="http://schemas.microsoft.com/office/drawing/2014/main" id="{CB2C9FE2-7F51-5848-AFC4-F90F928AD4DB}"/>
              </a:ext>
            </a:extLst>
          </p:cNvPr>
          <p:cNvCxnSpPr>
            <a:cxnSpLocks/>
          </p:cNvCxnSpPr>
          <p:nvPr/>
        </p:nvCxnSpPr>
        <p:spPr>
          <a:xfrm>
            <a:off x="9980799" y="3914150"/>
            <a:ext cx="1695264" cy="0"/>
          </a:xfrm>
          <a:prstGeom prst="line">
            <a:avLst/>
          </a:prstGeom>
          <a:noFill/>
          <a:ln w="9525" cap="flat" cmpd="sng" algn="ctr">
            <a:solidFill>
              <a:srgbClr val="808080"/>
            </a:solidFill>
            <a:prstDash val="sysDot"/>
          </a:ln>
          <a:effectLst/>
        </p:spPr>
      </p:cxnSp>
      <p:sp>
        <p:nvSpPr>
          <p:cNvPr id="115" name="Rectangle 203">
            <a:extLst>
              <a:ext uri="{FF2B5EF4-FFF2-40B4-BE49-F238E27FC236}">
                <a16:creationId xmlns:a16="http://schemas.microsoft.com/office/drawing/2014/main" id="{5F8476C6-314E-374D-9ECE-AF6EAFF374D6}"/>
              </a:ext>
            </a:extLst>
          </p:cNvPr>
          <p:cNvSpPr>
            <a:spLocks noChangeArrowheads="1"/>
          </p:cNvSpPr>
          <p:nvPr/>
        </p:nvSpPr>
        <p:spPr bwMode="auto">
          <a:xfrm>
            <a:off x="8218769" y="4398602"/>
            <a:ext cx="3601756" cy="2108289"/>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marL="171450" lvl="0" indent="-171450" fontAlgn="base">
              <a:spcBef>
                <a:spcPct val="0"/>
              </a:spcBef>
              <a:spcAft>
                <a:spcPct val="0"/>
              </a:spcAft>
              <a:buFont typeface="Arial" panose="020B0604020202020204" pitchFamily="34" charset="0"/>
              <a:buChar char="•"/>
              <a:defRPr/>
            </a:pPr>
            <a:endParaRPr lang="en-US" sz="1200" kern="0" dirty="0">
              <a:solidFill>
                <a:srgbClr val="000000"/>
              </a:solidFill>
              <a:latin typeface="Arial"/>
              <a:sym typeface="+mn-lt"/>
            </a:endParaRPr>
          </a:p>
        </p:txBody>
      </p:sp>
      <p:sp>
        <p:nvSpPr>
          <p:cNvPr id="116" name="Rectangle 112">
            <a:extLst>
              <a:ext uri="{FF2B5EF4-FFF2-40B4-BE49-F238E27FC236}">
                <a16:creationId xmlns:a16="http://schemas.microsoft.com/office/drawing/2014/main" id="{0155BB56-B962-374D-BBE1-3D1BBED7AB4D}"/>
              </a:ext>
            </a:extLst>
          </p:cNvPr>
          <p:cNvSpPr>
            <a:spLocks noChangeArrowheads="1"/>
          </p:cNvSpPr>
          <p:nvPr/>
        </p:nvSpPr>
        <p:spPr bwMode="auto">
          <a:xfrm>
            <a:off x="8218769" y="4130099"/>
            <a:ext cx="3601756"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Human Resources</a:t>
            </a:r>
          </a:p>
        </p:txBody>
      </p:sp>
      <p:cxnSp>
        <p:nvCxnSpPr>
          <p:cNvPr id="117" name="Straight Connector 297">
            <a:extLst>
              <a:ext uri="{FF2B5EF4-FFF2-40B4-BE49-F238E27FC236}">
                <a16:creationId xmlns:a16="http://schemas.microsoft.com/office/drawing/2014/main" id="{4AFAEEBA-94D5-3847-800E-E4C10E2C7F36}"/>
              </a:ext>
            </a:extLst>
          </p:cNvPr>
          <p:cNvCxnSpPr>
            <a:cxnSpLocks/>
          </p:cNvCxnSpPr>
          <p:nvPr/>
        </p:nvCxnSpPr>
        <p:spPr>
          <a:xfrm>
            <a:off x="8329090" y="4858720"/>
            <a:ext cx="3346973" cy="0"/>
          </a:xfrm>
          <a:prstGeom prst="line">
            <a:avLst/>
          </a:prstGeom>
          <a:noFill/>
          <a:ln w="9525" cap="flat" cmpd="sng" algn="ctr">
            <a:solidFill>
              <a:srgbClr val="808080"/>
            </a:solidFill>
            <a:prstDash val="sysDot"/>
          </a:ln>
          <a:effectLst/>
        </p:spPr>
      </p:cxnSp>
      <p:cxnSp>
        <p:nvCxnSpPr>
          <p:cNvPr id="118" name="Straight Connector 297">
            <a:extLst>
              <a:ext uri="{FF2B5EF4-FFF2-40B4-BE49-F238E27FC236}">
                <a16:creationId xmlns:a16="http://schemas.microsoft.com/office/drawing/2014/main" id="{BCD65770-0F4D-E74E-A88C-5EDC2F6ED5C2}"/>
              </a:ext>
            </a:extLst>
          </p:cNvPr>
          <p:cNvCxnSpPr>
            <a:cxnSpLocks/>
          </p:cNvCxnSpPr>
          <p:nvPr/>
        </p:nvCxnSpPr>
        <p:spPr>
          <a:xfrm>
            <a:off x="8329090" y="5226008"/>
            <a:ext cx="3347903" cy="0"/>
          </a:xfrm>
          <a:prstGeom prst="line">
            <a:avLst/>
          </a:prstGeom>
          <a:noFill/>
          <a:ln w="9525" cap="flat" cmpd="sng" algn="ctr">
            <a:solidFill>
              <a:srgbClr val="808080"/>
            </a:solidFill>
            <a:prstDash val="sysDot"/>
          </a:ln>
          <a:effectLst/>
        </p:spPr>
      </p:cxnSp>
      <p:cxnSp>
        <p:nvCxnSpPr>
          <p:cNvPr id="119" name="Straight Connector 297">
            <a:extLst>
              <a:ext uri="{FF2B5EF4-FFF2-40B4-BE49-F238E27FC236}">
                <a16:creationId xmlns:a16="http://schemas.microsoft.com/office/drawing/2014/main" id="{625FF029-79F9-C545-84A8-4FC649F69FEE}"/>
              </a:ext>
            </a:extLst>
          </p:cNvPr>
          <p:cNvCxnSpPr>
            <a:cxnSpLocks/>
          </p:cNvCxnSpPr>
          <p:nvPr/>
        </p:nvCxnSpPr>
        <p:spPr>
          <a:xfrm>
            <a:off x="8329090" y="5587599"/>
            <a:ext cx="3346973" cy="0"/>
          </a:xfrm>
          <a:prstGeom prst="line">
            <a:avLst/>
          </a:prstGeom>
          <a:noFill/>
          <a:ln w="9525" cap="flat" cmpd="sng" algn="ctr">
            <a:solidFill>
              <a:srgbClr val="808080"/>
            </a:solidFill>
            <a:prstDash val="sysDot"/>
          </a:ln>
          <a:effectLst/>
        </p:spPr>
      </p:cxnSp>
      <p:cxnSp>
        <p:nvCxnSpPr>
          <p:cNvPr id="120" name="Straight Connector 297">
            <a:extLst>
              <a:ext uri="{FF2B5EF4-FFF2-40B4-BE49-F238E27FC236}">
                <a16:creationId xmlns:a16="http://schemas.microsoft.com/office/drawing/2014/main" id="{D9A8BDC1-0B57-EF4B-96F0-196B077FD6D5}"/>
              </a:ext>
            </a:extLst>
          </p:cNvPr>
          <p:cNvCxnSpPr>
            <a:cxnSpLocks/>
          </p:cNvCxnSpPr>
          <p:nvPr/>
        </p:nvCxnSpPr>
        <p:spPr>
          <a:xfrm>
            <a:off x="8329090" y="5950639"/>
            <a:ext cx="3347903" cy="0"/>
          </a:xfrm>
          <a:prstGeom prst="line">
            <a:avLst/>
          </a:prstGeom>
          <a:noFill/>
          <a:ln w="9525" cap="flat" cmpd="sng" algn="ctr">
            <a:solidFill>
              <a:srgbClr val="808080"/>
            </a:solidFill>
            <a:prstDash val="sysDot"/>
          </a:ln>
          <a:effectLst/>
        </p:spPr>
      </p:cxnSp>
      <p:sp>
        <p:nvSpPr>
          <p:cNvPr id="121" name="TextBox 120">
            <a:extLst>
              <a:ext uri="{FF2B5EF4-FFF2-40B4-BE49-F238E27FC236}">
                <a16:creationId xmlns:a16="http://schemas.microsoft.com/office/drawing/2014/main" id="{D892A228-5363-0E4C-8B21-6F24174F13AF}"/>
              </a:ext>
            </a:extLst>
          </p:cNvPr>
          <p:cNvSpPr txBox="1"/>
          <p:nvPr/>
        </p:nvSpPr>
        <p:spPr>
          <a:xfrm>
            <a:off x="8248467" y="4547875"/>
            <a:ext cx="1344792"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Business Analyst</a:t>
            </a:r>
            <a:endParaRPr lang="ru-AZ" sz="1200" dirty="0">
              <a:latin typeface="Arial" panose="020B0604020202020204" pitchFamily="34" charset="0"/>
              <a:cs typeface="Arial" panose="020B0604020202020204" pitchFamily="34" charset="0"/>
            </a:endParaRPr>
          </a:p>
        </p:txBody>
      </p:sp>
      <p:sp>
        <p:nvSpPr>
          <p:cNvPr id="122" name="TextBox 121">
            <a:extLst>
              <a:ext uri="{FF2B5EF4-FFF2-40B4-BE49-F238E27FC236}">
                <a16:creationId xmlns:a16="http://schemas.microsoft.com/office/drawing/2014/main" id="{CAF86400-5F07-0C4C-ADDE-D7A838613419}"/>
              </a:ext>
            </a:extLst>
          </p:cNvPr>
          <p:cNvSpPr txBox="1"/>
          <p:nvPr/>
        </p:nvSpPr>
        <p:spPr>
          <a:xfrm>
            <a:off x="8236589" y="4906976"/>
            <a:ext cx="1446230"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Software Engineer</a:t>
            </a:r>
            <a:endParaRPr lang="ru-AZ" sz="1200" dirty="0">
              <a:latin typeface="Arial" panose="020B0604020202020204" pitchFamily="34" charset="0"/>
              <a:cs typeface="Arial" panose="020B0604020202020204" pitchFamily="34" charset="0"/>
            </a:endParaRPr>
          </a:p>
        </p:txBody>
      </p:sp>
      <p:sp>
        <p:nvSpPr>
          <p:cNvPr id="123" name="TextBox 122">
            <a:extLst>
              <a:ext uri="{FF2B5EF4-FFF2-40B4-BE49-F238E27FC236}">
                <a16:creationId xmlns:a16="http://schemas.microsoft.com/office/drawing/2014/main" id="{C14992B0-F02A-B441-917A-EEB5FCD77096}"/>
              </a:ext>
            </a:extLst>
          </p:cNvPr>
          <p:cNvSpPr txBox="1"/>
          <p:nvPr/>
        </p:nvSpPr>
        <p:spPr>
          <a:xfrm>
            <a:off x="8247193" y="5278495"/>
            <a:ext cx="120898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Product Owner</a:t>
            </a:r>
            <a:endParaRPr lang="ru-AZ" sz="1200" dirty="0">
              <a:latin typeface="Arial" panose="020B0604020202020204" pitchFamily="34" charset="0"/>
              <a:cs typeface="Arial" panose="020B0604020202020204" pitchFamily="34" charset="0"/>
            </a:endParaRPr>
          </a:p>
        </p:txBody>
      </p:sp>
      <p:sp>
        <p:nvSpPr>
          <p:cNvPr id="124" name="TextBox 123">
            <a:extLst>
              <a:ext uri="{FF2B5EF4-FFF2-40B4-BE49-F238E27FC236}">
                <a16:creationId xmlns:a16="http://schemas.microsoft.com/office/drawing/2014/main" id="{397E0070-6A7E-1C40-B3B4-E1A4589EC05C}"/>
              </a:ext>
            </a:extLst>
          </p:cNvPr>
          <p:cNvSpPr txBox="1"/>
          <p:nvPr/>
        </p:nvSpPr>
        <p:spPr>
          <a:xfrm>
            <a:off x="8236589" y="5614488"/>
            <a:ext cx="1156086"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SRE Engineer</a:t>
            </a:r>
            <a:endParaRPr lang="ru-AZ" sz="1200" dirty="0">
              <a:latin typeface="Arial" panose="020B0604020202020204" pitchFamily="34" charset="0"/>
              <a:cs typeface="Arial" panose="020B0604020202020204" pitchFamily="34" charset="0"/>
            </a:endParaRPr>
          </a:p>
        </p:txBody>
      </p:sp>
      <p:sp>
        <p:nvSpPr>
          <p:cNvPr id="125" name="TextBox 124">
            <a:extLst>
              <a:ext uri="{FF2B5EF4-FFF2-40B4-BE49-F238E27FC236}">
                <a16:creationId xmlns:a16="http://schemas.microsoft.com/office/drawing/2014/main" id="{AFA18081-2203-4446-BACC-A77DBAD53629}"/>
              </a:ext>
            </a:extLst>
          </p:cNvPr>
          <p:cNvSpPr txBox="1"/>
          <p:nvPr/>
        </p:nvSpPr>
        <p:spPr>
          <a:xfrm>
            <a:off x="8236589" y="6057239"/>
            <a:ext cx="1038874"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Grand Total</a:t>
            </a:r>
            <a:endParaRPr lang="ru-AZ" sz="1200" b="1" dirty="0">
              <a:latin typeface="Arial" panose="020B0604020202020204" pitchFamily="34" charset="0"/>
              <a:cs typeface="Arial" panose="020B0604020202020204" pitchFamily="34" charset="0"/>
            </a:endParaRPr>
          </a:p>
        </p:txBody>
      </p:sp>
      <p:sp>
        <p:nvSpPr>
          <p:cNvPr id="126" name="TextBox 125">
            <a:extLst>
              <a:ext uri="{FF2B5EF4-FFF2-40B4-BE49-F238E27FC236}">
                <a16:creationId xmlns:a16="http://schemas.microsoft.com/office/drawing/2014/main" id="{87B23D8C-E2D8-A642-8ACE-E928FE08724E}"/>
              </a:ext>
            </a:extLst>
          </p:cNvPr>
          <p:cNvSpPr txBox="1"/>
          <p:nvPr/>
        </p:nvSpPr>
        <p:spPr>
          <a:xfrm>
            <a:off x="10831178" y="4562537"/>
            <a:ext cx="95250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22 (20) MH</a:t>
            </a:r>
            <a:endParaRPr lang="ru-AZ" sz="1200" dirty="0">
              <a:latin typeface="Arial" panose="020B0604020202020204" pitchFamily="34" charset="0"/>
              <a:cs typeface="Arial" panose="020B0604020202020204" pitchFamily="34" charset="0"/>
            </a:endParaRPr>
          </a:p>
        </p:txBody>
      </p:sp>
      <p:sp>
        <p:nvSpPr>
          <p:cNvPr id="128" name="TextBox 127">
            <a:extLst>
              <a:ext uri="{FF2B5EF4-FFF2-40B4-BE49-F238E27FC236}">
                <a16:creationId xmlns:a16="http://schemas.microsoft.com/office/drawing/2014/main" id="{2EB454F2-9BB1-194D-9318-D84128178562}"/>
              </a:ext>
            </a:extLst>
          </p:cNvPr>
          <p:cNvSpPr txBox="1"/>
          <p:nvPr/>
        </p:nvSpPr>
        <p:spPr>
          <a:xfrm>
            <a:off x="11139676" y="5274548"/>
            <a:ext cx="636713"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20 MH</a:t>
            </a:r>
            <a:endParaRPr lang="ru-AZ" sz="1200" dirty="0">
              <a:latin typeface="Arial" panose="020B0604020202020204" pitchFamily="34" charset="0"/>
              <a:cs typeface="Arial" panose="020B0604020202020204" pitchFamily="34" charset="0"/>
            </a:endParaRPr>
          </a:p>
        </p:txBody>
      </p:sp>
      <p:sp>
        <p:nvSpPr>
          <p:cNvPr id="129" name="TextBox 128">
            <a:extLst>
              <a:ext uri="{FF2B5EF4-FFF2-40B4-BE49-F238E27FC236}">
                <a16:creationId xmlns:a16="http://schemas.microsoft.com/office/drawing/2014/main" id="{043DEE12-BD8C-2D45-A7B2-C78AC238B55D}"/>
              </a:ext>
            </a:extLst>
          </p:cNvPr>
          <p:cNvSpPr txBox="1"/>
          <p:nvPr/>
        </p:nvSpPr>
        <p:spPr>
          <a:xfrm>
            <a:off x="11139675" y="5631462"/>
            <a:ext cx="636713"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20 MH</a:t>
            </a:r>
            <a:endParaRPr lang="ru-AZ" sz="1200" dirty="0">
              <a:latin typeface="Arial" panose="020B0604020202020204" pitchFamily="34" charset="0"/>
              <a:cs typeface="Arial" panose="020B0604020202020204" pitchFamily="34" charset="0"/>
            </a:endParaRPr>
          </a:p>
        </p:txBody>
      </p:sp>
      <p:sp>
        <p:nvSpPr>
          <p:cNvPr id="130" name="TextBox 129">
            <a:extLst>
              <a:ext uri="{FF2B5EF4-FFF2-40B4-BE49-F238E27FC236}">
                <a16:creationId xmlns:a16="http://schemas.microsoft.com/office/drawing/2014/main" id="{F3C9DAEB-AC11-D248-8C53-56B82131CDA2}"/>
              </a:ext>
            </a:extLst>
          </p:cNvPr>
          <p:cNvSpPr txBox="1"/>
          <p:nvPr/>
        </p:nvSpPr>
        <p:spPr>
          <a:xfrm>
            <a:off x="10830584" y="6059263"/>
            <a:ext cx="952505"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76 (80) MH</a:t>
            </a:r>
            <a:endParaRPr lang="ru-AZ" sz="1200" b="1" dirty="0">
              <a:latin typeface="Arial" panose="020B0604020202020204" pitchFamily="34" charset="0"/>
              <a:cs typeface="Arial" panose="020B0604020202020204" pitchFamily="34" charset="0"/>
            </a:endParaRPr>
          </a:p>
        </p:txBody>
      </p:sp>
      <p:grpSp>
        <p:nvGrpSpPr>
          <p:cNvPr id="310" name="Группа 309">
            <a:extLst>
              <a:ext uri="{FF2B5EF4-FFF2-40B4-BE49-F238E27FC236}">
                <a16:creationId xmlns:a16="http://schemas.microsoft.com/office/drawing/2014/main" id="{1E3B3660-093E-EE45-A1C9-F07BED38F4AF}"/>
              </a:ext>
            </a:extLst>
          </p:cNvPr>
          <p:cNvGrpSpPr/>
          <p:nvPr/>
        </p:nvGrpSpPr>
        <p:grpSpPr>
          <a:xfrm>
            <a:off x="359978" y="1761011"/>
            <a:ext cx="6273754" cy="2848698"/>
            <a:chOff x="359978" y="1761011"/>
            <a:chExt cx="6273754" cy="2848698"/>
          </a:xfrm>
        </p:grpSpPr>
        <p:cxnSp>
          <p:nvCxnSpPr>
            <p:cNvPr id="239" name="Straight Connector 77">
              <a:extLst>
                <a:ext uri="{FF2B5EF4-FFF2-40B4-BE49-F238E27FC236}">
                  <a16:creationId xmlns:a16="http://schemas.microsoft.com/office/drawing/2014/main" id="{E85C9EE5-8DBF-BC40-86CE-1BAAB13EA5B5}"/>
                </a:ext>
              </a:extLst>
            </p:cNvPr>
            <p:cNvCxnSpPr>
              <a:cxnSpLocks/>
            </p:cNvCxnSpPr>
            <p:nvPr/>
          </p:nvCxnSpPr>
          <p:spPr>
            <a:xfrm>
              <a:off x="1776167" y="2258178"/>
              <a:ext cx="0" cy="235153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0" name="Straight Connector 78">
              <a:extLst>
                <a:ext uri="{FF2B5EF4-FFF2-40B4-BE49-F238E27FC236}">
                  <a16:creationId xmlns:a16="http://schemas.microsoft.com/office/drawing/2014/main" id="{A33FC6CB-453A-8248-A82B-93F5FEF98B8A}"/>
                </a:ext>
              </a:extLst>
            </p:cNvPr>
            <p:cNvCxnSpPr/>
            <p:nvPr/>
          </p:nvCxnSpPr>
          <p:spPr>
            <a:xfrm>
              <a:off x="2046032"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1" name="Straight Connector 79">
              <a:extLst>
                <a:ext uri="{FF2B5EF4-FFF2-40B4-BE49-F238E27FC236}">
                  <a16:creationId xmlns:a16="http://schemas.microsoft.com/office/drawing/2014/main" id="{CAEC2648-83C4-4048-A0C0-D19872390BAC}"/>
                </a:ext>
              </a:extLst>
            </p:cNvPr>
            <p:cNvCxnSpPr/>
            <p:nvPr/>
          </p:nvCxnSpPr>
          <p:spPr>
            <a:xfrm>
              <a:off x="2315897"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2" name="Straight Connector 80">
              <a:extLst>
                <a:ext uri="{FF2B5EF4-FFF2-40B4-BE49-F238E27FC236}">
                  <a16:creationId xmlns:a16="http://schemas.microsoft.com/office/drawing/2014/main" id="{FAB0DC73-7F34-3E44-BBE1-0C0F6DC3033D}"/>
                </a:ext>
              </a:extLst>
            </p:cNvPr>
            <p:cNvCxnSpPr/>
            <p:nvPr/>
          </p:nvCxnSpPr>
          <p:spPr>
            <a:xfrm>
              <a:off x="2555983" y="2250963"/>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3" name="Straight Connector 81">
              <a:extLst>
                <a:ext uri="{FF2B5EF4-FFF2-40B4-BE49-F238E27FC236}">
                  <a16:creationId xmlns:a16="http://schemas.microsoft.com/office/drawing/2014/main" id="{2A3EADE0-168C-0643-9D1A-CDA6A7C21AE4}"/>
                </a:ext>
              </a:extLst>
            </p:cNvPr>
            <p:cNvCxnSpPr/>
            <p:nvPr/>
          </p:nvCxnSpPr>
          <p:spPr>
            <a:xfrm>
              <a:off x="2865401"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4" name="Straight Connector 82">
              <a:extLst>
                <a:ext uri="{FF2B5EF4-FFF2-40B4-BE49-F238E27FC236}">
                  <a16:creationId xmlns:a16="http://schemas.microsoft.com/office/drawing/2014/main" id="{8C617091-C6EE-C34A-809F-CADACAA1C79E}"/>
                </a:ext>
              </a:extLst>
            </p:cNvPr>
            <p:cNvCxnSpPr/>
            <p:nvPr/>
          </p:nvCxnSpPr>
          <p:spPr>
            <a:xfrm>
              <a:off x="3125491"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5" name="Straight Connector 83">
              <a:extLst>
                <a:ext uri="{FF2B5EF4-FFF2-40B4-BE49-F238E27FC236}">
                  <a16:creationId xmlns:a16="http://schemas.microsoft.com/office/drawing/2014/main" id="{DC9D493F-3371-BF47-A4E2-CE294583640A}"/>
                </a:ext>
              </a:extLst>
            </p:cNvPr>
            <p:cNvCxnSpPr/>
            <p:nvPr/>
          </p:nvCxnSpPr>
          <p:spPr>
            <a:xfrm>
              <a:off x="3395356"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6" name="Straight Connector 84">
              <a:extLst>
                <a:ext uri="{FF2B5EF4-FFF2-40B4-BE49-F238E27FC236}">
                  <a16:creationId xmlns:a16="http://schemas.microsoft.com/office/drawing/2014/main" id="{DD3E9446-E525-CE42-8474-D50AE2B6467D}"/>
                </a:ext>
              </a:extLst>
            </p:cNvPr>
            <p:cNvCxnSpPr/>
            <p:nvPr/>
          </p:nvCxnSpPr>
          <p:spPr>
            <a:xfrm>
              <a:off x="3665221"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7" name="Straight Connector 85">
              <a:extLst>
                <a:ext uri="{FF2B5EF4-FFF2-40B4-BE49-F238E27FC236}">
                  <a16:creationId xmlns:a16="http://schemas.microsoft.com/office/drawing/2014/main" id="{43586165-24B2-5748-8CA2-BCAFA8ADB720}"/>
                </a:ext>
              </a:extLst>
            </p:cNvPr>
            <p:cNvCxnSpPr/>
            <p:nvPr/>
          </p:nvCxnSpPr>
          <p:spPr>
            <a:xfrm>
              <a:off x="3935085"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8" name="Straight Connector 86">
              <a:extLst>
                <a:ext uri="{FF2B5EF4-FFF2-40B4-BE49-F238E27FC236}">
                  <a16:creationId xmlns:a16="http://schemas.microsoft.com/office/drawing/2014/main" id="{01983D16-5A93-3241-9754-ECF0D4D7C907}"/>
                </a:ext>
              </a:extLst>
            </p:cNvPr>
            <p:cNvCxnSpPr/>
            <p:nvPr/>
          </p:nvCxnSpPr>
          <p:spPr>
            <a:xfrm>
              <a:off x="4204950"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9" name="Straight Connector 87">
              <a:extLst>
                <a:ext uri="{FF2B5EF4-FFF2-40B4-BE49-F238E27FC236}">
                  <a16:creationId xmlns:a16="http://schemas.microsoft.com/office/drawing/2014/main" id="{EE1919D1-F675-9F4A-A9EC-C1BAB3A989C8}"/>
                </a:ext>
              </a:extLst>
            </p:cNvPr>
            <p:cNvCxnSpPr/>
            <p:nvPr/>
          </p:nvCxnSpPr>
          <p:spPr>
            <a:xfrm>
              <a:off x="4474815"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0" name="Straight Connector 88">
              <a:extLst>
                <a:ext uri="{FF2B5EF4-FFF2-40B4-BE49-F238E27FC236}">
                  <a16:creationId xmlns:a16="http://schemas.microsoft.com/office/drawing/2014/main" id="{E1745B9A-9BCB-794C-B4A9-1CC8F5688041}"/>
                </a:ext>
              </a:extLst>
            </p:cNvPr>
            <p:cNvCxnSpPr/>
            <p:nvPr/>
          </p:nvCxnSpPr>
          <p:spPr>
            <a:xfrm>
              <a:off x="4744680"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1" name="Straight Connector 89">
              <a:extLst>
                <a:ext uri="{FF2B5EF4-FFF2-40B4-BE49-F238E27FC236}">
                  <a16:creationId xmlns:a16="http://schemas.microsoft.com/office/drawing/2014/main" id="{485FD8D7-6282-7E42-AC4D-243C860E2743}"/>
                </a:ext>
              </a:extLst>
            </p:cNvPr>
            <p:cNvCxnSpPr/>
            <p:nvPr/>
          </p:nvCxnSpPr>
          <p:spPr>
            <a:xfrm>
              <a:off x="5014545"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2" name="Straight Connector 90">
              <a:extLst>
                <a:ext uri="{FF2B5EF4-FFF2-40B4-BE49-F238E27FC236}">
                  <a16:creationId xmlns:a16="http://schemas.microsoft.com/office/drawing/2014/main" id="{4BD5A780-E0BB-6B4B-A4D3-5316E66CC8F6}"/>
                </a:ext>
              </a:extLst>
            </p:cNvPr>
            <p:cNvCxnSpPr/>
            <p:nvPr/>
          </p:nvCxnSpPr>
          <p:spPr>
            <a:xfrm>
              <a:off x="5284409"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3" name="Straight Connector 91">
              <a:extLst>
                <a:ext uri="{FF2B5EF4-FFF2-40B4-BE49-F238E27FC236}">
                  <a16:creationId xmlns:a16="http://schemas.microsoft.com/office/drawing/2014/main" id="{7CCDFE0D-C8B3-D147-B6E6-C785DA6CD0C7}"/>
                </a:ext>
              </a:extLst>
            </p:cNvPr>
            <p:cNvCxnSpPr/>
            <p:nvPr/>
          </p:nvCxnSpPr>
          <p:spPr>
            <a:xfrm>
              <a:off x="5554274"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4" name="Straight Connector 92">
              <a:extLst>
                <a:ext uri="{FF2B5EF4-FFF2-40B4-BE49-F238E27FC236}">
                  <a16:creationId xmlns:a16="http://schemas.microsoft.com/office/drawing/2014/main" id="{26B23868-3B81-BF42-8455-B23DD14662E3}"/>
                </a:ext>
              </a:extLst>
            </p:cNvPr>
            <p:cNvCxnSpPr/>
            <p:nvPr/>
          </p:nvCxnSpPr>
          <p:spPr>
            <a:xfrm>
              <a:off x="5824139"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5" name="Straight Connector 93">
              <a:extLst>
                <a:ext uri="{FF2B5EF4-FFF2-40B4-BE49-F238E27FC236}">
                  <a16:creationId xmlns:a16="http://schemas.microsoft.com/office/drawing/2014/main" id="{04EE39D3-71D3-2D4F-83FE-933A0D4008B2}"/>
                </a:ext>
              </a:extLst>
            </p:cNvPr>
            <p:cNvCxnSpPr/>
            <p:nvPr/>
          </p:nvCxnSpPr>
          <p:spPr>
            <a:xfrm>
              <a:off x="6094004"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6" name="Straight Connector 94">
              <a:extLst>
                <a:ext uri="{FF2B5EF4-FFF2-40B4-BE49-F238E27FC236}">
                  <a16:creationId xmlns:a16="http://schemas.microsoft.com/office/drawing/2014/main" id="{9348923D-7415-A846-A9DC-88233D6C6919}"/>
                </a:ext>
              </a:extLst>
            </p:cNvPr>
            <p:cNvCxnSpPr/>
            <p:nvPr/>
          </p:nvCxnSpPr>
          <p:spPr>
            <a:xfrm>
              <a:off x="6363868"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7" name="Straight Connector 95">
              <a:extLst>
                <a:ext uri="{FF2B5EF4-FFF2-40B4-BE49-F238E27FC236}">
                  <a16:creationId xmlns:a16="http://schemas.microsoft.com/office/drawing/2014/main" id="{BFF138AE-13E1-9F42-8197-8B257E5F8A87}"/>
                </a:ext>
              </a:extLst>
            </p:cNvPr>
            <p:cNvCxnSpPr/>
            <p:nvPr/>
          </p:nvCxnSpPr>
          <p:spPr>
            <a:xfrm>
              <a:off x="6633732"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258" name="Group 317">
              <a:extLst>
                <a:ext uri="{FF2B5EF4-FFF2-40B4-BE49-F238E27FC236}">
                  <a16:creationId xmlns:a16="http://schemas.microsoft.com/office/drawing/2014/main" id="{EB637282-82E6-AE41-851E-5C0FA100200F}"/>
                </a:ext>
              </a:extLst>
            </p:cNvPr>
            <p:cNvGrpSpPr/>
            <p:nvPr/>
          </p:nvGrpSpPr>
          <p:grpSpPr>
            <a:xfrm>
              <a:off x="1787216" y="1761011"/>
              <a:ext cx="4819687" cy="473417"/>
              <a:chOff x="7040958" y="664057"/>
              <a:chExt cx="4819687" cy="473417"/>
            </a:xfrm>
          </p:grpSpPr>
          <p:sp>
            <p:nvSpPr>
              <p:cNvPr id="259" name="Rectangle 10">
                <a:extLst>
                  <a:ext uri="{FF2B5EF4-FFF2-40B4-BE49-F238E27FC236}">
                    <a16:creationId xmlns:a16="http://schemas.microsoft.com/office/drawing/2014/main" id="{9ACCD167-1137-514E-8CE4-CB28E293AC7E}"/>
                  </a:ext>
                </a:extLst>
              </p:cNvPr>
              <p:cNvSpPr txBox="1">
                <a:spLocks/>
              </p:cNvSpPr>
              <p:nvPr/>
            </p:nvSpPr>
            <p:spPr>
              <a:xfrm>
                <a:off x="7040958" y="664057"/>
                <a:ext cx="1581310"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2019</a:t>
                </a:r>
              </a:p>
            </p:txBody>
          </p:sp>
          <p:cxnSp>
            <p:nvCxnSpPr>
              <p:cNvPr id="260" name="Straight Connector 15">
                <a:extLst>
                  <a:ext uri="{FF2B5EF4-FFF2-40B4-BE49-F238E27FC236}">
                    <a16:creationId xmlns:a16="http://schemas.microsoft.com/office/drawing/2014/main" id="{2E02F606-5C4C-2A47-94F3-AC9931BA7A6D}"/>
                  </a:ext>
                </a:extLst>
              </p:cNvPr>
              <p:cNvCxnSpPr>
                <a:cxnSpLocks/>
              </p:cNvCxnSpPr>
              <p:nvPr/>
            </p:nvCxnSpPr>
            <p:spPr>
              <a:xfrm flipH="1">
                <a:off x="7040958" y="898342"/>
                <a:ext cx="158131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61" name="Rectangle 10">
                <a:extLst>
                  <a:ext uri="{FF2B5EF4-FFF2-40B4-BE49-F238E27FC236}">
                    <a16:creationId xmlns:a16="http://schemas.microsoft.com/office/drawing/2014/main" id="{82BB2C53-33B7-0143-804D-3D7AB3191121}"/>
                  </a:ext>
                </a:extLst>
              </p:cNvPr>
              <p:cNvSpPr txBox="1">
                <a:spLocks/>
              </p:cNvSpPr>
              <p:nvPr/>
            </p:nvSpPr>
            <p:spPr>
              <a:xfrm>
                <a:off x="7326604"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8</a:t>
                </a:r>
              </a:p>
            </p:txBody>
          </p:sp>
          <p:cxnSp>
            <p:nvCxnSpPr>
              <p:cNvPr id="262" name="Straight Connector 21">
                <a:extLst>
                  <a:ext uri="{FF2B5EF4-FFF2-40B4-BE49-F238E27FC236}">
                    <a16:creationId xmlns:a16="http://schemas.microsoft.com/office/drawing/2014/main" id="{DD67C0CC-EC72-4E4F-99C3-7378A1D8E045}"/>
                  </a:ext>
                </a:extLst>
              </p:cNvPr>
              <p:cNvCxnSpPr>
                <a:cxnSpLocks/>
              </p:cNvCxnSpPr>
              <p:nvPr/>
            </p:nvCxnSpPr>
            <p:spPr>
              <a:xfrm flipH="1">
                <a:off x="7326604"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3" name="Rectangle 10">
                <a:extLst>
                  <a:ext uri="{FF2B5EF4-FFF2-40B4-BE49-F238E27FC236}">
                    <a16:creationId xmlns:a16="http://schemas.microsoft.com/office/drawing/2014/main" id="{5E31B7D6-49E1-A54B-AEC1-0B354D540DFB}"/>
                  </a:ext>
                </a:extLst>
              </p:cNvPr>
              <p:cNvSpPr txBox="1">
                <a:spLocks/>
              </p:cNvSpPr>
              <p:nvPr/>
            </p:nvSpPr>
            <p:spPr>
              <a:xfrm>
                <a:off x="7596469"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9</a:t>
                </a:r>
              </a:p>
            </p:txBody>
          </p:sp>
          <p:cxnSp>
            <p:nvCxnSpPr>
              <p:cNvPr id="264" name="Straight Connector 24">
                <a:extLst>
                  <a:ext uri="{FF2B5EF4-FFF2-40B4-BE49-F238E27FC236}">
                    <a16:creationId xmlns:a16="http://schemas.microsoft.com/office/drawing/2014/main" id="{51BEF95C-CD90-0D40-BCEF-65D74D5EFB90}"/>
                  </a:ext>
                </a:extLst>
              </p:cNvPr>
              <p:cNvCxnSpPr>
                <a:cxnSpLocks/>
              </p:cNvCxnSpPr>
              <p:nvPr/>
            </p:nvCxnSpPr>
            <p:spPr>
              <a:xfrm flipH="1">
                <a:off x="7596469"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5" name="Rectangle 10">
                <a:extLst>
                  <a:ext uri="{FF2B5EF4-FFF2-40B4-BE49-F238E27FC236}">
                    <a16:creationId xmlns:a16="http://schemas.microsoft.com/office/drawing/2014/main" id="{A6AA6391-ED00-9A40-A80C-0AC5DCDD2604}"/>
                  </a:ext>
                </a:extLst>
              </p:cNvPr>
              <p:cNvSpPr txBox="1">
                <a:spLocks/>
              </p:cNvSpPr>
              <p:nvPr/>
            </p:nvSpPr>
            <p:spPr>
              <a:xfrm>
                <a:off x="7866334"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10</a:t>
                </a:r>
              </a:p>
            </p:txBody>
          </p:sp>
          <p:cxnSp>
            <p:nvCxnSpPr>
              <p:cNvPr id="266" name="Straight Connector 27">
                <a:extLst>
                  <a:ext uri="{FF2B5EF4-FFF2-40B4-BE49-F238E27FC236}">
                    <a16:creationId xmlns:a16="http://schemas.microsoft.com/office/drawing/2014/main" id="{046CD086-1DB2-D340-93A7-ACFB2B37AADF}"/>
                  </a:ext>
                </a:extLst>
              </p:cNvPr>
              <p:cNvCxnSpPr>
                <a:cxnSpLocks/>
              </p:cNvCxnSpPr>
              <p:nvPr/>
            </p:nvCxnSpPr>
            <p:spPr>
              <a:xfrm flipH="1">
                <a:off x="7866334"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7" name="Rectangle 10">
                <a:extLst>
                  <a:ext uri="{FF2B5EF4-FFF2-40B4-BE49-F238E27FC236}">
                    <a16:creationId xmlns:a16="http://schemas.microsoft.com/office/drawing/2014/main" id="{E4166D6E-6E90-C043-B753-8168D2E5B1A3}"/>
                  </a:ext>
                </a:extLst>
              </p:cNvPr>
              <p:cNvSpPr txBox="1">
                <a:spLocks/>
              </p:cNvSpPr>
              <p:nvPr/>
            </p:nvSpPr>
            <p:spPr>
              <a:xfrm>
                <a:off x="8136199"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11</a:t>
                </a:r>
              </a:p>
            </p:txBody>
          </p:sp>
          <p:cxnSp>
            <p:nvCxnSpPr>
              <p:cNvPr id="268" name="Straight Connector 30">
                <a:extLst>
                  <a:ext uri="{FF2B5EF4-FFF2-40B4-BE49-F238E27FC236}">
                    <a16:creationId xmlns:a16="http://schemas.microsoft.com/office/drawing/2014/main" id="{B73D408D-75C5-5043-8DBC-DA61FB7D2024}"/>
                  </a:ext>
                </a:extLst>
              </p:cNvPr>
              <p:cNvCxnSpPr>
                <a:cxnSpLocks/>
              </p:cNvCxnSpPr>
              <p:nvPr/>
            </p:nvCxnSpPr>
            <p:spPr>
              <a:xfrm flipH="1">
                <a:off x="8136199"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9" name="Rectangle 10">
                <a:extLst>
                  <a:ext uri="{FF2B5EF4-FFF2-40B4-BE49-F238E27FC236}">
                    <a16:creationId xmlns:a16="http://schemas.microsoft.com/office/drawing/2014/main" id="{8D4E3ACD-61DE-834E-B92E-EDD38EB1A41C}"/>
                  </a:ext>
                </a:extLst>
              </p:cNvPr>
              <p:cNvSpPr txBox="1">
                <a:spLocks/>
              </p:cNvSpPr>
              <p:nvPr/>
            </p:nvSpPr>
            <p:spPr>
              <a:xfrm>
                <a:off x="7056739"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7</a:t>
                </a:r>
              </a:p>
            </p:txBody>
          </p:sp>
          <p:cxnSp>
            <p:nvCxnSpPr>
              <p:cNvPr id="270" name="Straight Connector 18">
                <a:extLst>
                  <a:ext uri="{FF2B5EF4-FFF2-40B4-BE49-F238E27FC236}">
                    <a16:creationId xmlns:a16="http://schemas.microsoft.com/office/drawing/2014/main" id="{BF6E1AB6-0B1B-2642-875F-63B6DE66D04D}"/>
                  </a:ext>
                </a:extLst>
              </p:cNvPr>
              <p:cNvCxnSpPr>
                <a:cxnSpLocks/>
              </p:cNvCxnSpPr>
              <p:nvPr/>
            </p:nvCxnSpPr>
            <p:spPr>
              <a:xfrm flipH="1">
                <a:off x="7056739"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1" name="Rectangle 10">
                <a:extLst>
                  <a:ext uri="{FF2B5EF4-FFF2-40B4-BE49-F238E27FC236}">
                    <a16:creationId xmlns:a16="http://schemas.microsoft.com/office/drawing/2014/main" id="{35F96DF5-54EA-4642-B30D-75A364EEC3F2}"/>
                  </a:ext>
                </a:extLst>
              </p:cNvPr>
              <p:cNvSpPr txBox="1">
                <a:spLocks/>
              </p:cNvSpPr>
              <p:nvPr/>
            </p:nvSpPr>
            <p:spPr>
              <a:xfrm>
                <a:off x="8406063"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12</a:t>
                </a:r>
              </a:p>
            </p:txBody>
          </p:sp>
          <p:cxnSp>
            <p:nvCxnSpPr>
              <p:cNvPr id="272" name="Straight Connector 33">
                <a:extLst>
                  <a:ext uri="{FF2B5EF4-FFF2-40B4-BE49-F238E27FC236}">
                    <a16:creationId xmlns:a16="http://schemas.microsoft.com/office/drawing/2014/main" id="{ECD4E9C9-571F-2744-9369-DBA40C67AB29}"/>
                  </a:ext>
                </a:extLst>
              </p:cNvPr>
              <p:cNvCxnSpPr>
                <a:cxnSpLocks/>
              </p:cNvCxnSpPr>
              <p:nvPr/>
            </p:nvCxnSpPr>
            <p:spPr>
              <a:xfrm flipH="1">
                <a:off x="8406063"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3" name="Rectangle 10">
                <a:extLst>
                  <a:ext uri="{FF2B5EF4-FFF2-40B4-BE49-F238E27FC236}">
                    <a16:creationId xmlns:a16="http://schemas.microsoft.com/office/drawing/2014/main" id="{5AC1227B-B667-A34E-8C71-5DC3DF11F686}"/>
                  </a:ext>
                </a:extLst>
              </p:cNvPr>
              <p:cNvSpPr txBox="1">
                <a:spLocks/>
              </p:cNvSpPr>
              <p:nvPr/>
            </p:nvSpPr>
            <p:spPr>
              <a:xfrm>
                <a:off x="8945793"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a:t>
                </a:r>
              </a:p>
            </p:txBody>
          </p:sp>
          <p:cxnSp>
            <p:nvCxnSpPr>
              <p:cNvPr id="274" name="Straight Connector 39">
                <a:extLst>
                  <a:ext uri="{FF2B5EF4-FFF2-40B4-BE49-F238E27FC236}">
                    <a16:creationId xmlns:a16="http://schemas.microsoft.com/office/drawing/2014/main" id="{EF561F7E-0004-464D-AA94-064109E818F2}"/>
                  </a:ext>
                </a:extLst>
              </p:cNvPr>
              <p:cNvCxnSpPr>
                <a:cxnSpLocks/>
              </p:cNvCxnSpPr>
              <p:nvPr/>
            </p:nvCxnSpPr>
            <p:spPr>
              <a:xfrm flipH="1">
                <a:off x="8945793"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5" name="Rectangle 10">
                <a:extLst>
                  <a:ext uri="{FF2B5EF4-FFF2-40B4-BE49-F238E27FC236}">
                    <a16:creationId xmlns:a16="http://schemas.microsoft.com/office/drawing/2014/main" id="{055421DF-3102-D847-ABA9-8AE598F0ECFC}"/>
                  </a:ext>
                </a:extLst>
              </p:cNvPr>
              <p:cNvSpPr txBox="1">
                <a:spLocks/>
              </p:cNvSpPr>
              <p:nvPr/>
            </p:nvSpPr>
            <p:spPr>
              <a:xfrm>
                <a:off x="9215658"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3</a:t>
                </a:r>
              </a:p>
            </p:txBody>
          </p:sp>
          <p:cxnSp>
            <p:nvCxnSpPr>
              <p:cNvPr id="276" name="Straight Connector 42">
                <a:extLst>
                  <a:ext uri="{FF2B5EF4-FFF2-40B4-BE49-F238E27FC236}">
                    <a16:creationId xmlns:a16="http://schemas.microsoft.com/office/drawing/2014/main" id="{A5D52031-7E5D-5C46-AC01-C495883AF646}"/>
                  </a:ext>
                </a:extLst>
              </p:cNvPr>
              <p:cNvCxnSpPr>
                <a:cxnSpLocks/>
              </p:cNvCxnSpPr>
              <p:nvPr/>
            </p:nvCxnSpPr>
            <p:spPr>
              <a:xfrm flipH="1">
                <a:off x="9215658"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7" name="Rectangle 10">
                <a:extLst>
                  <a:ext uri="{FF2B5EF4-FFF2-40B4-BE49-F238E27FC236}">
                    <a16:creationId xmlns:a16="http://schemas.microsoft.com/office/drawing/2014/main" id="{A2E271D4-5726-0847-A864-553F635B72EF}"/>
                  </a:ext>
                </a:extLst>
              </p:cNvPr>
              <p:cNvSpPr txBox="1">
                <a:spLocks/>
              </p:cNvSpPr>
              <p:nvPr/>
            </p:nvSpPr>
            <p:spPr>
              <a:xfrm>
                <a:off x="9485523"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4</a:t>
                </a:r>
              </a:p>
            </p:txBody>
          </p:sp>
          <p:cxnSp>
            <p:nvCxnSpPr>
              <p:cNvPr id="278" name="Straight Connector 45">
                <a:extLst>
                  <a:ext uri="{FF2B5EF4-FFF2-40B4-BE49-F238E27FC236}">
                    <a16:creationId xmlns:a16="http://schemas.microsoft.com/office/drawing/2014/main" id="{4196848A-6B3C-BD4C-8198-506A9ADD7B25}"/>
                  </a:ext>
                </a:extLst>
              </p:cNvPr>
              <p:cNvCxnSpPr>
                <a:cxnSpLocks/>
              </p:cNvCxnSpPr>
              <p:nvPr/>
            </p:nvCxnSpPr>
            <p:spPr>
              <a:xfrm flipH="1">
                <a:off x="9485523"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9" name="Rectangle 10">
                <a:extLst>
                  <a:ext uri="{FF2B5EF4-FFF2-40B4-BE49-F238E27FC236}">
                    <a16:creationId xmlns:a16="http://schemas.microsoft.com/office/drawing/2014/main" id="{22BFB237-E46A-4743-A66C-5383EFD184C3}"/>
                  </a:ext>
                </a:extLst>
              </p:cNvPr>
              <p:cNvSpPr txBox="1">
                <a:spLocks/>
              </p:cNvSpPr>
              <p:nvPr/>
            </p:nvSpPr>
            <p:spPr>
              <a:xfrm>
                <a:off x="9755387"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5</a:t>
                </a:r>
              </a:p>
            </p:txBody>
          </p:sp>
          <p:cxnSp>
            <p:nvCxnSpPr>
              <p:cNvPr id="280" name="Straight Connector 48">
                <a:extLst>
                  <a:ext uri="{FF2B5EF4-FFF2-40B4-BE49-F238E27FC236}">
                    <a16:creationId xmlns:a16="http://schemas.microsoft.com/office/drawing/2014/main" id="{62183091-886F-AD41-9D2E-41E3A1EFD1A6}"/>
                  </a:ext>
                </a:extLst>
              </p:cNvPr>
              <p:cNvCxnSpPr>
                <a:cxnSpLocks/>
              </p:cNvCxnSpPr>
              <p:nvPr/>
            </p:nvCxnSpPr>
            <p:spPr>
              <a:xfrm flipH="1">
                <a:off x="9755387"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1" name="Rectangle 10">
                <a:extLst>
                  <a:ext uri="{FF2B5EF4-FFF2-40B4-BE49-F238E27FC236}">
                    <a16:creationId xmlns:a16="http://schemas.microsoft.com/office/drawing/2014/main" id="{363C863C-9A00-0F4E-A6AA-5514D0C732C0}"/>
                  </a:ext>
                </a:extLst>
              </p:cNvPr>
              <p:cNvSpPr txBox="1">
                <a:spLocks/>
              </p:cNvSpPr>
              <p:nvPr/>
            </p:nvSpPr>
            <p:spPr>
              <a:xfrm>
                <a:off x="10025252"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6</a:t>
                </a:r>
              </a:p>
            </p:txBody>
          </p:sp>
          <p:cxnSp>
            <p:nvCxnSpPr>
              <p:cNvPr id="282" name="Straight Connector 51">
                <a:extLst>
                  <a:ext uri="{FF2B5EF4-FFF2-40B4-BE49-F238E27FC236}">
                    <a16:creationId xmlns:a16="http://schemas.microsoft.com/office/drawing/2014/main" id="{04CCB443-C228-8C41-88BA-0813318F8D63}"/>
                  </a:ext>
                </a:extLst>
              </p:cNvPr>
              <p:cNvCxnSpPr>
                <a:cxnSpLocks/>
              </p:cNvCxnSpPr>
              <p:nvPr/>
            </p:nvCxnSpPr>
            <p:spPr>
              <a:xfrm flipH="1">
                <a:off x="10025252"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3" name="Rectangle 10">
                <a:extLst>
                  <a:ext uri="{FF2B5EF4-FFF2-40B4-BE49-F238E27FC236}">
                    <a16:creationId xmlns:a16="http://schemas.microsoft.com/office/drawing/2014/main" id="{2F4B82AD-857B-274A-813C-EF6A8AB66471}"/>
                  </a:ext>
                </a:extLst>
              </p:cNvPr>
              <p:cNvSpPr txBox="1">
                <a:spLocks/>
              </p:cNvSpPr>
              <p:nvPr/>
            </p:nvSpPr>
            <p:spPr>
              <a:xfrm>
                <a:off x="10295117"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7</a:t>
                </a:r>
              </a:p>
            </p:txBody>
          </p:sp>
          <p:cxnSp>
            <p:nvCxnSpPr>
              <p:cNvPr id="284" name="Straight Connector 54">
                <a:extLst>
                  <a:ext uri="{FF2B5EF4-FFF2-40B4-BE49-F238E27FC236}">
                    <a16:creationId xmlns:a16="http://schemas.microsoft.com/office/drawing/2014/main" id="{4E6EACFE-5BD5-2E48-AC56-31FF45248CF7}"/>
                  </a:ext>
                </a:extLst>
              </p:cNvPr>
              <p:cNvCxnSpPr>
                <a:cxnSpLocks/>
              </p:cNvCxnSpPr>
              <p:nvPr/>
            </p:nvCxnSpPr>
            <p:spPr>
              <a:xfrm flipH="1">
                <a:off x="10295117"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5" name="Rectangle 10">
                <a:extLst>
                  <a:ext uri="{FF2B5EF4-FFF2-40B4-BE49-F238E27FC236}">
                    <a16:creationId xmlns:a16="http://schemas.microsoft.com/office/drawing/2014/main" id="{72A0D6FD-EAF3-E841-950E-4BAB376BC257}"/>
                  </a:ext>
                </a:extLst>
              </p:cNvPr>
              <p:cNvSpPr txBox="1">
                <a:spLocks/>
              </p:cNvSpPr>
              <p:nvPr/>
            </p:nvSpPr>
            <p:spPr>
              <a:xfrm>
                <a:off x="10564982"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8</a:t>
                </a:r>
              </a:p>
            </p:txBody>
          </p:sp>
          <p:cxnSp>
            <p:nvCxnSpPr>
              <p:cNvPr id="286" name="Straight Connector 57">
                <a:extLst>
                  <a:ext uri="{FF2B5EF4-FFF2-40B4-BE49-F238E27FC236}">
                    <a16:creationId xmlns:a16="http://schemas.microsoft.com/office/drawing/2014/main" id="{38EE8E9E-BCB9-694A-B0A5-428BB85BA7AF}"/>
                  </a:ext>
                </a:extLst>
              </p:cNvPr>
              <p:cNvCxnSpPr>
                <a:cxnSpLocks/>
              </p:cNvCxnSpPr>
              <p:nvPr/>
            </p:nvCxnSpPr>
            <p:spPr>
              <a:xfrm flipH="1">
                <a:off x="10564982"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7" name="Rectangle 10">
                <a:extLst>
                  <a:ext uri="{FF2B5EF4-FFF2-40B4-BE49-F238E27FC236}">
                    <a16:creationId xmlns:a16="http://schemas.microsoft.com/office/drawing/2014/main" id="{74DF2DFF-804A-FC48-A10B-201DF06AAC33}"/>
                  </a:ext>
                </a:extLst>
              </p:cNvPr>
              <p:cNvSpPr txBox="1">
                <a:spLocks/>
              </p:cNvSpPr>
              <p:nvPr/>
            </p:nvSpPr>
            <p:spPr>
              <a:xfrm>
                <a:off x="10834847"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9</a:t>
                </a:r>
              </a:p>
            </p:txBody>
          </p:sp>
          <p:cxnSp>
            <p:nvCxnSpPr>
              <p:cNvPr id="288" name="Straight Connector 60">
                <a:extLst>
                  <a:ext uri="{FF2B5EF4-FFF2-40B4-BE49-F238E27FC236}">
                    <a16:creationId xmlns:a16="http://schemas.microsoft.com/office/drawing/2014/main" id="{A6E6D03A-7C8C-E945-A18D-88A2E8868F3A}"/>
                  </a:ext>
                </a:extLst>
              </p:cNvPr>
              <p:cNvCxnSpPr>
                <a:cxnSpLocks/>
              </p:cNvCxnSpPr>
              <p:nvPr/>
            </p:nvCxnSpPr>
            <p:spPr>
              <a:xfrm flipH="1">
                <a:off x="10834847"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9" name="Rectangle 10">
                <a:extLst>
                  <a:ext uri="{FF2B5EF4-FFF2-40B4-BE49-F238E27FC236}">
                    <a16:creationId xmlns:a16="http://schemas.microsoft.com/office/drawing/2014/main" id="{A45A57D8-AA1B-7240-9955-FAA525667A42}"/>
                  </a:ext>
                </a:extLst>
              </p:cNvPr>
              <p:cNvSpPr txBox="1">
                <a:spLocks/>
              </p:cNvSpPr>
              <p:nvPr/>
            </p:nvSpPr>
            <p:spPr>
              <a:xfrm>
                <a:off x="11104711"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10</a:t>
                </a:r>
              </a:p>
            </p:txBody>
          </p:sp>
          <p:cxnSp>
            <p:nvCxnSpPr>
              <p:cNvPr id="290" name="Straight Connector 63">
                <a:extLst>
                  <a:ext uri="{FF2B5EF4-FFF2-40B4-BE49-F238E27FC236}">
                    <a16:creationId xmlns:a16="http://schemas.microsoft.com/office/drawing/2014/main" id="{5EEE22C1-7A3F-564A-8F17-5F9786FEC34E}"/>
                  </a:ext>
                </a:extLst>
              </p:cNvPr>
              <p:cNvCxnSpPr>
                <a:cxnSpLocks/>
              </p:cNvCxnSpPr>
              <p:nvPr/>
            </p:nvCxnSpPr>
            <p:spPr>
              <a:xfrm flipH="1">
                <a:off x="11104711"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1" name="Rectangle 10">
                <a:extLst>
                  <a:ext uri="{FF2B5EF4-FFF2-40B4-BE49-F238E27FC236}">
                    <a16:creationId xmlns:a16="http://schemas.microsoft.com/office/drawing/2014/main" id="{F89ABF7B-CE6E-CC4C-8AD8-3B916ECEB466}"/>
                  </a:ext>
                </a:extLst>
              </p:cNvPr>
              <p:cNvSpPr txBox="1">
                <a:spLocks/>
              </p:cNvSpPr>
              <p:nvPr/>
            </p:nvSpPr>
            <p:spPr>
              <a:xfrm>
                <a:off x="11374576"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11</a:t>
                </a:r>
              </a:p>
            </p:txBody>
          </p:sp>
          <p:cxnSp>
            <p:nvCxnSpPr>
              <p:cNvPr id="292" name="Straight Connector 66">
                <a:extLst>
                  <a:ext uri="{FF2B5EF4-FFF2-40B4-BE49-F238E27FC236}">
                    <a16:creationId xmlns:a16="http://schemas.microsoft.com/office/drawing/2014/main" id="{99280E34-D24D-9C40-8AE6-8F155B7D4ACA}"/>
                  </a:ext>
                </a:extLst>
              </p:cNvPr>
              <p:cNvCxnSpPr>
                <a:cxnSpLocks/>
              </p:cNvCxnSpPr>
              <p:nvPr/>
            </p:nvCxnSpPr>
            <p:spPr>
              <a:xfrm flipH="1">
                <a:off x="11374576"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3" name="Rectangle 10">
                <a:extLst>
                  <a:ext uri="{FF2B5EF4-FFF2-40B4-BE49-F238E27FC236}">
                    <a16:creationId xmlns:a16="http://schemas.microsoft.com/office/drawing/2014/main" id="{C5C79B83-C61E-F44D-868A-9923512DA340}"/>
                  </a:ext>
                </a:extLst>
              </p:cNvPr>
              <p:cNvSpPr txBox="1">
                <a:spLocks/>
              </p:cNvSpPr>
              <p:nvPr/>
            </p:nvSpPr>
            <p:spPr>
              <a:xfrm>
                <a:off x="8675928"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a:t>
                </a:r>
              </a:p>
            </p:txBody>
          </p:sp>
          <p:cxnSp>
            <p:nvCxnSpPr>
              <p:cNvPr id="294" name="Straight Connector 36">
                <a:extLst>
                  <a:ext uri="{FF2B5EF4-FFF2-40B4-BE49-F238E27FC236}">
                    <a16:creationId xmlns:a16="http://schemas.microsoft.com/office/drawing/2014/main" id="{A4056EA8-9CE8-B84A-9179-4EAAF23D8BE7}"/>
                  </a:ext>
                </a:extLst>
              </p:cNvPr>
              <p:cNvCxnSpPr>
                <a:cxnSpLocks/>
              </p:cNvCxnSpPr>
              <p:nvPr/>
            </p:nvCxnSpPr>
            <p:spPr>
              <a:xfrm flipH="1">
                <a:off x="8675928"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5" name="Rectangle 10">
                <a:extLst>
                  <a:ext uri="{FF2B5EF4-FFF2-40B4-BE49-F238E27FC236}">
                    <a16:creationId xmlns:a16="http://schemas.microsoft.com/office/drawing/2014/main" id="{927EF8DD-9927-EA48-BEE8-24CBDB88AD3E}"/>
                  </a:ext>
                </a:extLst>
              </p:cNvPr>
              <p:cNvSpPr txBox="1">
                <a:spLocks/>
              </p:cNvSpPr>
              <p:nvPr/>
            </p:nvSpPr>
            <p:spPr>
              <a:xfrm>
                <a:off x="8675928" y="664057"/>
                <a:ext cx="3184717"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2020</a:t>
                </a:r>
              </a:p>
            </p:txBody>
          </p:sp>
          <p:cxnSp>
            <p:nvCxnSpPr>
              <p:cNvPr id="296" name="Straight Connector 74">
                <a:extLst>
                  <a:ext uri="{FF2B5EF4-FFF2-40B4-BE49-F238E27FC236}">
                    <a16:creationId xmlns:a16="http://schemas.microsoft.com/office/drawing/2014/main" id="{DC01B8FE-1E94-564B-B5F7-50B06B023506}"/>
                  </a:ext>
                </a:extLst>
              </p:cNvPr>
              <p:cNvCxnSpPr>
                <a:cxnSpLocks/>
              </p:cNvCxnSpPr>
              <p:nvPr/>
            </p:nvCxnSpPr>
            <p:spPr>
              <a:xfrm flipH="1">
                <a:off x="8675928" y="898342"/>
                <a:ext cx="3184717"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97" name="Rectangle 10">
                <a:extLst>
                  <a:ext uri="{FF2B5EF4-FFF2-40B4-BE49-F238E27FC236}">
                    <a16:creationId xmlns:a16="http://schemas.microsoft.com/office/drawing/2014/main" id="{9930FB3B-2E79-214A-ACC4-21C16FDB5048}"/>
                  </a:ext>
                </a:extLst>
              </p:cNvPr>
              <p:cNvSpPr txBox="1">
                <a:spLocks/>
              </p:cNvSpPr>
              <p:nvPr/>
            </p:nvSpPr>
            <p:spPr>
              <a:xfrm>
                <a:off x="11644441"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12</a:t>
                </a:r>
              </a:p>
            </p:txBody>
          </p:sp>
          <p:cxnSp>
            <p:nvCxnSpPr>
              <p:cNvPr id="298" name="Straight Connector 69">
                <a:extLst>
                  <a:ext uri="{FF2B5EF4-FFF2-40B4-BE49-F238E27FC236}">
                    <a16:creationId xmlns:a16="http://schemas.microsoft.com/office/drawing/2014/main" id="{E41C78BB-F863-124A-853E-D9EA676854C4}"/>
                  </a:ext>
                </a:extLst>
              </p:cNvPr>
              <p:cNvCxnSpPr>
                <a:cxnSpLocks/>
              </p:cNvCxnSpPr>
              <p:nvPr/>
            </p:nvCxnSpPr>
            <p:spPr>
              <a:xfrm flipH="1">
                <a:off x="11644441"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99" name="Rectangle 10">
              <a:extLst>
                <a:ext uri="{FF2B5EF4-FFF2-40B4-BE49-F238E27FC236}">
                  <a16:creationId xmlns:a16="http://schemas.microsoft.com/office/drawing/2014/main" id="{F16D6D59-881A-EC4A-8A9E-FB095101AFF9}"/>
                </a:ext>
              </a:extLst>
            </p:cNvPr>
            <p:cNvSpPr txBox="1">
              <a:spLocks/>
            </p:cNvSpPr>
            <p:nvPr/>
          </p:nvSpPr>
          <p:spPr>
            <a:xfrm>
              <a:off x="371786" y="1763435"/>
              <a:ext cx="1236389"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Milestones</a:t>
              </a:r>
            </a:p>
          </p:txBody>
        </p:sp>
        <p:sp>
          <p:nvSpPr>
            <p:cNvPr id="300" name="TextBox 299">
              <a:extLst>
                <a:ext uri="{FF2B5EF4-FFF2-40B4-BE49-F238E27FC236}">
                  <a16:creationId xmlns:a16="http://schemas.microsoft.com/office/drawing/2014/main" id="{FAB683F0-53FD-C546-97E2-2458BA95FB75}"/>
                </a:ext>
              </a:extLst>
            </p:cNvPr>
            <p:cNvSpPr txBox="1">
              <a:spLocks/>
            </p:cNvSpPr>
            <p:nvPr/>
          </p:nvSpPr>
          <p:spPr>
            <a:xfrm>
              <a:off x="359978" y="2117285"/>
              <a:ext cx="1236389" cy="936972"/>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kumimoji="0" lang="en-US" sz="1200" b="1" i="0" u="none" strike="noStrike" kern="1200" cap="none" spc="0" normalizeH="0" baseline="0" noProof="0" dirty="0">
                  <a:ln>
                    <a:noFill/>
                  </a:ln>
                  <a:solidFill>
                    <a:srgbClr val="FFFFFF"/>
                  </a:solidFill>
                  <a:effectLst/>
                  <a:uLnTx/>
                  <a:uFillTx/>
                  <a:latin typeface="Arial"/>
                  <a:ea typeface="+mn-ea"/>
                  <a:cs typeface="+mn-cs"/>
                </a:rPr>
                <a:t>Requirements collection and analysis</a:t>
              </a:r>
            </a:p>
          </p:txBody>
        </p:sp>
        <p:sp>
          <p:nvSpPr>
            <p:cNvPr id="301" name="Rectangle 99">
              <a:extLst>
                <a:ext uri="{FF2B5EF4-FFF2-40B4-BE49-F238E27FC236}">
                  <a16:creationId xmlns:a16="http://schemas.microsoft.com/office/drawing/2014/main" id="{875EF904-C7A4-7342-934E-91E35B7FFEEC}"/>
                </a:ext>
              </a:extLst>
            </p:cNvPr>
            <p:cNvSpPr>
              <a:spLocks/>
            </p:cNvSpPr>
            <p:nvPr/>
          </p:nvSpPr>
          <p:spPr>
            <a:xfrm>
              <a:off x="1766437" y="2482125"/>
              <a:ext cx="2438513" cy="234275"/>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cxnSp>
          <p:nvCxnSpPr>
            <p:cNvPr id="302" name="Straight Connector 98">
              <a:extLst>
                <a:ext uri="{FF2B5EF4-FFF2-40B4-BE49-F238E27FC236}">
                  <a16:creationId xmlns:a16="http://schemas.microsoft.com/office/drawing/2014/main" id="{EA5D74FC-CC7F-B647-B132-AC06F0DFA043}"/>
                </a:ext>
              </a:extLst>
            </p:cNvPr>
            <p:cNvCxnSpPr>
              <a:cxnSpLocks/>
            </p:cNvCxnSpPr>
            <p:nvPr>
              <p:custDataLst>
                <p:tags r:id="rId2"/>
              </p:custDataLst>
            </p:nvPr>
          </p:nvCxnSpPr>
          <p:spPr bwMode="gray">
            <a:xfrm>
              <a:off x="371786" y="1997720"/>
              <a:ext cx="123638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3" name="Rectangle 99">
              <a:extLst>
                <a:ext uri="{FF2B5EF4-FFF2-40B4-BE49-F238E27FC236}">
                  <a16:creationId xmlns:a16="http://schemas.microsoft.com/office/drawing/2014/main" id="{D6D2C861-7B41-9647-B1AA-DD447D0E3E2B}"/>
                </a:ext>
              </a:extLst>
            </p:cNvPr>
            <p:cNvSpPr>
              <a:spLocks/>
            </p:cNvSpPr>
            <p:nvPr/>
          </p:nvSpPr>
          <p:spPr>
            <a:xfrm>
              <a:off x="1766438" y="2540392"/>
              <a:ext cx="1525010" cy="122429"/>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r">
                <a:defRPr/>
              </a:pPr>
              <a:r>
                <a:rPr lang="en-US" sz="900" b="1" dirty="0">
                  <a:solidFill>
                    <a:prstClr val="white"/>
                  </a:solidFill>
                  <a:latin typeface="Arial"/>
                </a:rPr>
                <a:t>70%</a:t>
              </a:r>
            </a:p>
          </p:txBody>
        </p:sp>
        <p:sp>
          <p:nvSpPr>
            <p:cNvPr id="304" name="TextBox 303">
              <a:extLst>
                <a:ext uri="{FF2B5EF4-FFF2-40B4-BE49-F238E27FC236}">
                  <a16:creationId xmlns:a16="http://schemas.microsoft.com/office/drawing/2014/main" id="{53F47676-A43D-5F4C-92D4-3B66DAE2B272}"/>
                </a:ext>
              </a:extLst>
            </p:cNvPr>
            <p:cNvSpPr txBox="1">
              <a:spLocks/>
            </p:cNvSpPr>
            <p:nvPr/>
          </p:nvSpPr>
          <p:spPr>
            <a:xfrm>
              <a:off x="361396" y="3163923"/>
              <a:ext cx="1236389" cy="668060"/>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kumimoji="0" lang="en-US" sz="1200" b="1" i="0" u="none" strike="noStrike" kern="1200" cap="none" spc="0" normalizeH="0" baseline="0" noProof="0" dirty="0">
                  <a:ln>
                    <a:noFill/>
                  </a:ln>
                  <a:solidFill>
                    <a:srgbClr val="FFFFFF"/>
                  </a:solidFill>
                  <a:effectLst/>
                  <a:uLnTx/>
                  <a:uFillTx/>
                  <a:latin typeface="Arial"/>
                  <a:ea typeface="+mn-ea"/>
                  <a:cs typeface="+mn-cs"/>
                </a:rPr>
                <a:t>Development</a:t>
              </a:r>
            </a:p>
          </p:txBody>
        </p:sp>
        <p:sp>
          <p:nvSpPr>
            <p:cNvPr id="305" name="Rectangle 99">
              <a:extLst>
                <a:ext uri="{FF2B5EF4-FFF2-40B4-BE49-F238E27FC236}">
                  <a16:creationId xmlns:a16="http://schemas.microsoft.com/office/drawing/2014/main" id="{FFF3F0F4-E438-8B43-9815-3513B57DBF5E}"/>
                </a:ext>
              </a:extLst>
            </p:cNvPr>
            <p:cNvSpPr>
              <a:spLocks/>
            </p:cNvSpPr>
            <p:nvPr/>
          </p:nvSpPr>
          <p:spPr>
            <a:xfrm>
              <a:off x="2154134" y="3342914"/>
              <a:ext cx="2482444" cy="234275"/>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306" name="Rectangle 99">
              <a:extLst>
                <a:ext uri="{FF2B5EF4-FFF2-40B4-BE49-F238E27FC236}">
                  <a16:creationId xmlns:a16="http://schemas.microsoft.com/office/drawing/2014/main" id="{0596E707-B512-2142-BEA7-D9C9F5E056B9}"/>
                </a:ext>
              </a:extLst>
            </p:cNvPr>
            <p:cNvSpPr>
              <a:spLocks/>
            </p:cNvSpPr>
            <p:nvPr/>
          </p:nvSpPr>
          <p:spPr>
            <a:xfrm>
              <a:off x="2154134" y="3401181"/>
              <a:ext cx="1525010" cy="122429"/>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r">
                <a:defRPr/>
              </a:pPr>
              <a:r>
                <a:rPr lang="en-US" sz="900" b="1" dirty="0">
                  <a:solidFill>
                    <a:schemeClr val="bg1"/>
                  </a:solidFill>
                  <a:latin typeface="Arial"/>
                </a:rPr>
                <a:t>60%</a:t>
              </a:r>
            </a:p>
          </p:txBody>
        </p:sp>
        <p:sp>
          <p:nvSpPr>
            <p:cNvPr id="307" name="TextBox 306">
              <a:extLst>
                <a:ext uri="{FF2B5EF4-FFF2-40B4-BE49-F238E27FC236}">
                  <a16:creationId xmlns:a16="http://schemas.microsoft.com/office/drawing/2014/main" id="{2483E650-5135-334E-A9FD-5AFFA82B4A0E}"/>
                </a:ext>
              </a:extLst>
            </p:cNvPr>
            <p:cNvSpPr txBox="1">
              <a:spLocks/>
            </p:cNvSpPr>
            <p:nvPr/>
          </p:nvSpPr>
          <p:spPr>
            <a:xfrm>
              <a:off x="359978" y="3941649"/>
              <a:ext cx="1236389" cy="668060"/>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lang="en-US" sz="1200" dirty="0">
                  <a:solidFill>
                    <a:srgbClr val="FFFFFF"/>
                  </a:solidFill>
                </a:rPr>
                <a:t>Testing</a:t>
              </a:r>
              <a:endParaRPr kumimoji="0" lang="en-US" sz="1200" b="1" i="0" u="none" strike="noStrike" kern="1200" cap="none" spc="0" normalizeH="0" baseline="0" noProof="0" dirty="0">
                <a:ln>
                  <a:noFill/>
                </a:ln>
                <a:solidFill>
                  <a:srgbClr val="FFFFFF"/>
                </a:solidFill>
                <a:effectLst/>
                <a:uLnTx/>
                <a:uFillTx/>
                <a:latin typeface="Arial"/>
                <a:ea typeface="+mn-ea"/>
                <a:cs typeface="+mn-cs"/>
              </a:endParaRPr>
            </a:p>
          </p:txBody>
        </p:sp>
        <p:sp>
          <p:nvSpPr>
            <p:cNvPr id="308" name="Rectangle 99">
              <a:extLst>
                <a:ext uri="{FF2B5EF4-FFF2-40B4-BE49-F238E27FC236}">
                  <a16:creationId xmlns:a16="http://schemas.microsoft.com/office/drawing/2014/main" id="{B8AAB2CE-D37B-894E-B004-7FDA994B5E3D}"/>
                </a:ext>
              </a:extLst>
            </p:cNvPr>
            <p:cNvSpPr>
              <a:spLocks/>
            </p:cNvSpPr>
            <p:nvPr/>
          </p:nvSpPr>
          <p:spPr>
            <a:xfrm>
              <a:off x="3233593" y="4027994"/>
              <a:ext cx="2482444" cy="234275"/>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309" name="Rectangle 99">
              <a:extLst>
                <a:ext uri="{FF2B5EF4-FFF2-40B4-BE49-F238E27FC236}">
                  <a16:creationId xmlns:a16="http://schemas.microsoft.com/office/drawing/2014/main" id="{1C8EBA9B-A9EE-2541-9EB2-D93B6A141884}"/>
                </a:ext>
              </a:extLst>
            </p:cNvPr>
            <p:cNvSpPr>
              <a:spLocks/>
            </p:cNvSpPr>
            <p:nvPr/>
          </p:nvSpPr>
          <p:spPr>
            <a:xfrm>
              <a:off x="3233593" y="4086261"/>
              <a:ext cx="684000" cy="122429"/>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900" b="1" dirty="0">
                  <a:solidFill>
                    <a:schemeClr val="bg1"/>
                  </a:solidFill>
                  <a:latin typeface="Arial"/>
                </a:rPr>
                <a:t>20%</a:t>
              </a:r>
              <a:endParaRPr kumimoji="0" lang="en-US" sz="700" b="1" i="0" u="none" strike="noStrike" kern="1200" cap="none" spc="0" normalizeH="0" baseline="0" noProof="0" dirty="0">
                <a:ln>
                  <a:noFill/>
                </a:ln>
                <a:solidFill>
                  <a:schemeClr val="bg1"/>
                </a:solidFill>
                <a:effectLst/>
                <a:uLnTx/>
                <a:uFillTx/>
                <a:latin typeface="Arial"/>
                <a:ea typeface="+mn-ea"/>
                <a:cs typeface="+mn-cs"/>
              </a:endParaRPr>
            </a:p>
          </p:txBody>
        </p:sp>
      </p:grpSp>
      <p:grpSp>
        <p:nvGrpSpPr>
          <p:cNvPr id="326" name="Группа 325">
            <a:extLst>
              <a:ext uri="{FF2B5EF4-FFF2-40B4-BE49-F238E27FC236}">
                <a16:creationId xmlns:a16="http://schemas.microsoft.com/office/drawing/2014/main" id="{5FA531EE-822A-A04D-9F6C-C73F8D253642}"/>
              </a:ext>
            </a:extLst>
          </p:cNvPr>
          <p:cNvGrpSpPr/>
          <p:nvPr/>
        </p:nvGrpSpPr>
        <p:grpSpPr>
          <a:xfrm>
            <a:off x="6979788" y="2577147"/>
            <a:ext cx="832750" cy="1364502"/>
            <a:chOff x="6760468" y="5091243"/>
            <a:chExt cx="832750" cy="1364502"/>
          </a:xfrm>
        </p:grpSpPr>
        <p:grpSp>
          <p:nvGrpSpPr>
            <p:cNvPr id="312" name="Gruppieren 125">
              <a:extLst>
                <a:ext uri="{FF2B5EF4-FFF2-40B4-BE49-F238E27FC236}">
                  <a16:creationId xmlns:a16="http://schemas.microsoft.com/office/drawing/2014/main" id="{6D0F5EED-F534-3D45-A40C-51E3FA20B686}"/>
                </a:ext>
              </a:extLst>
            </p:cNvPr>
            <p:cNvGrpSpPr>
              <a:grpSpLocks noChangeAspect="1"/>
            </p:cNvGrpSpPr>
            <p:nvPr/>
          </p:nvGrpSpPr>
          <p:grpSpPr bwMode="gray">
            <a:xfrm>
              <a:off x="6788693" y="5091243"/>
              <a:ext cx="730071" cy="780936"/>
              <a:chOff x="17682888" y="3925377"/>
              <a:chExt cx="993677" cy="1062908"/>
            </a:xfrm>
          </p:grpSpPr>
          <p:sp>
            <p:nvSpPr>
              <p:cNvPr id="314" name="Freihandform: Form 126">
                <a:extLst>
                  <a:ext uri="{FF2B5EF4-FFF2-40B4-BE49-F238E27FC236}">
                    <a16:creationId xmlns:a16="http://schemas.microsoft.com/office/drawing/2014/main" id="{2B1E5EDF-8B86-244C-8753-DB594AB1861E}"/>
                  </a:ext>
                </a:extLst>
              </p:cNvPr>
              <p:cNvSpPr/>
              <p:nvPr/>
            </p:nvSpPr>
            <p:spPr bwMode="gray">
              <a:xfrm>
                <a:off x="17757821" y="4141216"/>
                <a:ext cx="847069" cy="847069"/>
              </a:xfrm>
              <a:custGeom>
                <a:avLst/>
                <a:gdLst>
                  <a:gd name="connsiteX0" fmla="*/ 829557 w 847068"/>
                  <a:gd name="connsiteY0" fmla="*/ 423942 h 847068"/>
                  <a:gd name="connsiteX1" fmla="*/ 423942 w 847068"/>
                  <a:gd name="connsiteY1" fmla="*/ 18326 h 847068"/>
                  <a:gd name="connsiteX2" fmla="*/ 18326 w 847068"/>
                  <a:gd name="connsiteY2" fmla="*/ 423942 h 847068"/>
                  <a:gd name="connsiteX3" fmla="*/ 423942 w 847068"/>
                  <a:gd name="connsiteY3" fmla="*/ 829557 h 847068"/>
                  <a:gd name="connsiteX4" fmla="*/ 829557 w 847068"/>
                  <a:gd name="connsiteY4" fmla="*/ 423942 h 847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068" h="847068">
                    <a:moveTo>
                      <a:pt x="829557" y="423942"/>
                    </a:moveTo>
                    <a:cubicBezTo>
                      <a:pt x="829557" y="199957"/>
                      <a:pt x="647926" y="18326"/>
                      <a:pt x="423942" y="18326"/>
                    </a:cubicBezTo>
                    <a:cubicBezTo>
                      <a:pt x="199957" y="18326"/>
                      <a:pt x="18326" y="199957"/>
                      <a:pt x="18326" y="423942"/>
                    </a:cubicBezTo>
                    <a:cubicBezTo>
                      <a:pt x="18326" y="647926"/>
                      <a:pt x="199957" y="829557"/>
                      <a:pt x="423942" y="829557"/>
                    </a:cubicBezTo>
                    <a:cubicBezTo>
                      <a:pt x="647926" y="829557"/>
                      <a:pt x="829557" y="647926"/>
                      <a:pt x="829557" y="423942"/>
                    </a:cubicBezTo>
                    <a:close/>
                  </a:path>
                </a:pathLst>
              </a:custGeom>
              <a:noFill/>
              <a:ln w="25400" cap="rnd">
                <a:solidFill>
                  <a:srgbClr val="FF6011"/>
                </a:solidFill>
                <a:prstDash val="solid"/>
                <a:miter/>
              </a:ln>
            </p:spPr>
            <p:txBody>
              <a:bodyPr rtlCol="0" anchor="ctr"/>
              <a:lstStyle/>
              <a:p>
                <a:endParaRPr lang="en-US" dirty="0"/>
              </a:p>
            </p:txBody>
          </p:sp>
          <p:sp>
            <p:nvSpPr>
              <p:cNvPr id="315" name="Freihandform: Form 127">
                <a:extLst>
                  <a:ext uri="{FF2B5EF4-FFF2-40B4-BE49-F238E27FC236}">
                    <a16:creationId xmlns:a16="http://schemas.microsoft.com/office/drawing/2014/main" id="{8301ED1A-8F03-8B47-9C20-543B067B9B4F}"/>
                  </a:ext>
                </a:extLst>
              </p:cNvPr>
              <p:cNvSpPr/>
              <p:nvPr/>
            </p:nvSpPr>
            <p:spPr bwMode="gray">
              <a:xfrm>
                <a:off x="17682888" y="4066283"/>
                <a:ext cx="993677" cy="513128"/>
              </a:xfrm>
              <a:custGeom>
                <a:avLst/>
                <a:gdLst>
                  <a:gd name="connsiteX0" fmla="*/ 979423 w 993676"/>
                  <a:gd name="connsiteY0" fmla="*/ 498875 h 513128"/>
                  <a:gd name="connsiteX1" fmla="*/ 498875 w 993676"/>
                  <a:gd name="connsiteY1" fmla="*/ 18326 h 513128"/>
                  <a:gd name="connsiteX2" fmla="*/ 18326 w 993676"/>
                  <a:gd name="connsiteY2" fmla="*/ 498875 h 513128"/>
                </a:gdLst>
                <a:ahLst/>
                <a:cxnLst>
                  <a:cxn ang="0">
                    <a:pos x="connsiteX0" y="connsiteY0"/>
                  </a:cxn>
                  <a:cxn ang="0">
                    <a:pos x="connsiteX1" y="connsiteY1"/>
                  </a:cxn>
                  <a:cxn ang="0">
                    <a:pos x="connsiteX2" y="connsiteY2"/>
                  </a:cxn>
                </a:cxnLst>
                <a:rect l="l" t="t" r="r" b="b"/>
                <a:pathLst>
                  <a:path w="993676" h="513128">
                    <a:moveTo>
                      <a:pt x="979423" y="498875"/>
                    </a:moveTo>
                    <a:cubicBezTo>
                      <a:pt x="979423" y="233351"/>
                      <a:pt x="764398" y="18326"/>
                      <a:pt x="498875" y="18326"/>
                    </a:cubicBezTo>
                    <a:cubicBezTo>
                      <a:pt x="233351" y="18326"/>
                      <a:pt x="18326" y="233351"/>
                      <a:pt x="18326" y="498875"/>
                    </a:cubicBezTo>
                  </a:path>
                </a:pathLst>
              </a:custGeom>
              <a:noFill/>
              <a:ln w="25400" cap="rnd">
                <a:solidFill>
                  <a:srgbClr val="FF6011"/>
                </a:solidFill>
                <a:prstDash val="solid"/>
                <a:miter/>
              </a:ln>
            </p:spPr>
            <p:txBody>
              <a:bodyPr rtlCol="0" anchor="ctr"/>
              <a:lstStyle/>
              <a:p>
                <a:endParaRPr lang="en-US" dirty="0"/>
              </a:p>
            </p:txBody>
          </p:sp>
          <p:sp>
            <p:nvSpPr>
              <p:cNvPr id="316" name="Freihandform: Form 128">
                <a:extLst>
                  <a:ext uri="{FF2B5EF4-FFF2-40B4-BE49-F238E27FC236}">
                    <a16:creationId xmlns:a16="http://schemas.microsoft.com/office/drawing/2014/main" id="{9A500CEF-F8C5-DB46-82CB-9EDFCB5856AF}"/>
                  </a:ext>
                </a:extLst>
              </p:cNvPr>
              <p:cNvSpPr/>
              <p:nvPr/>
            </p:nvSpPr>
            <p:spPr bwMode="gray">
              <a:xfrm>
                <a:off x="18087689" y="3981576"/>
                <a:ext cx="187333" cy="114029"/>
              </a:xfrm>
              <a:custGeom>
                <a:avLst/>
                <a:gdLst>
                  <a:gd name="connsiteX0" fmla="*/ 18326 w 187332"/>
                  <a:gd name="connsiteY0" fmla="*/ 101404 h 114028"/>
                  <a:gd name="connsiteX1" fmla="*/ 18326 w 187332"/>
                  <a:gd name="connsiteY1" fmla="*/ 49277 h 114028"/>
                  <a:gd name="connsiteX2" fmla="*/ 49277 w 187332"/>
                  <a:gd name="connsiteY2" fmla="*/ 18326 h 114028"/>
                  <a:gd name="connsiteX3" fmla="*/ 138870 w 187332"/>
                  <a:gd name="connsiteY3" fmla="*/ 18326 h 114028"/>
                  <a:gd name="connsiteX4" fmla="*/ 169821 w 187332"/>
                  <a:gd name="connsiteY4" fmla="*/ 49277 h 114028"/>
                  <a:gd name="connsiteX5" fmla="*/ 169821 w 187332"/>
                  <a:gd name="connsiteY5" fmla="*/ 101404 h 114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332" h="114028">
                    <a:moveTo>
                      <a:pt x="18326" y="101404"/>
                    </a:moveTo>
                    <a:lnTo>
                      <a:pt x="18326" y="49277"/>
                    </a:lnTo>
                    <a:cubicBezTo>
                      <a:pt x="18326" y="32172"/>
                      <a:pt x="32172" y="18326"/>
                      <a:pt x="49277" y="18326"/>
                    </a:cubicBezTo>
                    <a:lnTo>
                      <a:pt x="138870" y="18326"/>
                    </a:lnTo>
                    <a:cubicBezTo>
                      <a:pt x="155975" y="18326"/>
                      <a:pt x="169821" y="32172"/>
                      <a:pt x="169821" y="49277"/>
                    </a:cubicBezTo>
                    <a:lnTo>
                      <a:pt x="169821" y="101404"/>
                    </a:lnTo>
                  </a:path>
                </a:pathLst>
              </a:custGeom>
              <a:noFill/>
              <a:ln w="25400" cap="flat">
                <a:solidFill>
                  <a:srgbClr val="FF6011"/>
                </a:solidFill>
                <a:prstDash val="solid"/>
                <a:miter/>
              </a:ln>
            </p:spPr>
            <p:txBody>
              <a:bodyPr rtlCol="0" anchor="ctr"/>
              <a:lstStyle/>
              <a:p>
                <a:endParaRPr lang="en-US" dirty="0"/>
              </a:p>
            </p:txBody>
          </p:sp>
          <p:sp>
            <p:nvSpPr>
              <p:cNvPr id="317" name="Freihandform: Form 129">
                <a:extLst>
                  <a:ext uri="{FF2B5EF4-FFF2-40B4-BE49-F238E27FC236}">
                    <a16:creationId xmlns:a16="http://schemas.microsoft.com/office/drawing/2014/main" id="{04878484-1AFC-1C45-A30C-DABE79CE9B5F}"/>
                  </a:ext>
                </a:extLst>
              </p:cNvPr>
              <p:cNvSpPr/>
              <p:nvPr/>
            </p:nvSpPr>
            <p:spPr bwMode="gray">
              <a:xfrm>
                <a:off x="18503079" y="4130628"/>
                <a:ext cx="105884" cy="105884"/>
              </a:xfrm>
              <a:custGeom>
                <a:avLst/>
                <a:gdLst>
                  <a:gd name="connsiteX0" fmla="*/ 18326 w 105883"/>
                  <a:gd name="connsiteY0" fmla="*/ 94888 h 105883"/>
                  <a:gd name="connsiteX1" fmla="*/ 94888 w 105883"/>
                  <a:gd name="connsiteY1" fmla="*/ 18326 h 105883"/>
                </a:gdLst>
                <a:ahLst/>
                <a:cxnLst>
                  <a:cxn ang="0">
                    <a:pos x="connsiteX0" y="connsiteY0"/>
                  </a:cxn>
                  <a:cxn ang="0">
                    <a:pos x="connsiteX1" y="connsiteY1"/>
                  </a:cxn>
                </a:cxnLst>
                <a:rect l="l" t="t" r="r" b="b"/>
                <a:pathLst>
                  <a:path w="105883" h="105883">
                    <a:moveTo>
                      <a:pt x="18326" y="94888"/>
                    </a:moveTo>
                    <a:lnTo>
                      <a:pt x="94888" y="18326"/>
                    </a:lnTo>
                  </a:path>
                </a:pathLst>
              </a:custGeom>
              <a:ln w="25400" cap="flat">
                <a:solidFill>
                  <a:srgbClr val="FF6011"/>
                </a:solidFill>
                <a:prstDash val="solid"/>
                <a:miter/>
              </a:ln>
            </p:spPr>
            <p:txBody>
              <a:bodyPr rtlCol="0" anchor="ctr"/>
              <a:lstStyle/>
              <a:p>
                <a:endParaRPr lang="en-US" dirty="0"/>
              </a:p>
            </p:txBody>
          </p:sp>
          <p:sp>
            <p:nvSpPr>
              <p:cNvPr id="318" name="Freihandform: Form 130">
                <a:extLst>
                  <a:ext uri="{FF2B5EF4-FFF2-40B4-BE49-F238E27FC236}">
                    <a16:creationId xmlns:a16="http://schemas.microsoft.com/office/drawing/2014/main" id="{E68626BF-2EBB-6C4D-BD09-46E575D667EB}"/>
                  </a:ext>
                </a:extLst>
              </p:cNvPr>
              <p:cNvSpPr/>
              <p:nvPr/>
            </p:nvSpPr>
            <p:spPr bwMode="gray">
              <a:xfrm>
                <a:off x="18539731" y="4091533"/>
                <a:ext cx="114028" cy="114029"/>
              </a:xfrm>
              <a:custGeom>
                <a:avLst/>
                <a:gdLst>
                  <a:gd name="connsiteX0" fmla="*/ 18326 w 114028"/>
                  <a:gd name="connsiteY0" fmla="*/ 18326 h 114028"/>
                  <a:gd name="connsiteX1" fmla="*/ 98146 w 114028"/>
                  <a:gd name="connsiteY1" fmla="*/ 97331 h 114028"/>
                </a:gdLst>
                <a:ahLst/>
                <a:cxnLst>
                  <a:cxn ang="0">
                    <a:pos x="connsiteX0" y="connsiteY0"/>
                  </a:cxn>
                  <a:cxn ang="0">
                    <a:pos x="connsiteX1" y="connsiteY1"/>
                  </a:cxn>
                </a:cxnLst>
                <a:rect l="l" t="t" r="r" b="b"/>
                <a:pathLst>
                  <a:path w="114028" h="114028">
                    <a:moveTo>
                      <a:pt x="18326" y="18326"/>
                    </a:moveTo>
                    <a:lnTo>
                      <a:pt x="98146" y="97331"/>
                    </a:lnTo>
                  </a:path>
                </a:pathLst>
              </a:custGeom>
              <a:ln w="25400" cap="rnd">
                <a:solidFill>
                  <a:srgbClr val="FF6011"/>
                </a:solidFill>
                <a:prstDash val="solid"/>
                <a:miter/>
              </a:ln>
            </p:spPr>
            <p:txBody>
              <a:bodyPr rtlCol="0" anchor="ctr"/>
              <a:lstStyle/>
              <a:p>
                <a:endParaRPr lang="en-US" dirty="0"/>
              </a:p>
            </p:txBody>
          </p:sp>
          <p:sp>
            <p:nvSpPr>
              <p:cNvPr id="319" name="Freihandform: Form 131">
                <a:extLst>
                  <a:ext uri="{FF2B5EF4-FFF2-40B4-BE49-F238E27FC236}">
                    <a16:creationId xmlns:a16="http://schemas.microsoft.com/office/drawing/2014/main" id="{AF9F533B-B691-AD49-8CA3-177C2B6AC2F5}"/>
                  </a:ext>
                </a:extLst>
              </p:cNvPr>
              <p:cNvSpPr/>
              <p:nvPr/>
            </p:nvSpPr>
            <p:spPr bwMode="gray">
              <a:xfrm>
                <a:off x="17747233" y="4130628"/>
                <a:ext cx="105884" cy="105884"/>
              </a:xfrm>
              <a:custGeom>
                <a:avLst/>
                <a:gdLst>
                  <a:gd name="connsiteX0" fmla="*/ 94888 w 105883"/>
                  <a:gd name="connsiteY0" fmla="*/ 94888 h 105883"/>
                  <a:gd name="connsiteX1" fmla="*/ 18326 w 105883"/>
                  <a:gd name="connsiteY1" fmla="*/ 18326 h 105883"/>
                </a:gdLst>
                <a:ahLst/>
                <a:cxnLst>
                  <a:cxn ang="0">
                    <a:pos x="connsiteX0" y="connsiteY0"/>
                  </a:cxn>
                  <a:cxn ang="0">
                    <a:pos x="connsiteX1" y="connsiteY1"/>
                  </a:cxn>
                </a:cxnLst>
                <a:rect l="l" t="t" r="r" b="b"/>
                <a:pathLst>
                  <a:path w="105883" h="105883">
                    <a:moveTo>
                      <a:pt x="94888" y="94888"/>
                    </a:moveTo>
                    <a:lnTo>
                      <a:pt x="18326" y="18326"/>
                    </a:lnTo>
                  </a:path>
                </a:pathLst>
              </a:custGeom>
              <a:ln w="25400" cap="flat">
                <a:solidFill>
                  <a:srgbClr val="FF6011"/>
                </a:solidFill>
                <a:prstDash val="solid"/>
                <a:miter/>
              </a:ln>
            </p:spPr>
            <p:txBody>
              <a:bodyPr rtlCol="0" anchor="ctr"/>
              <a:lstStyle/>
              <a:p>
                <a:endParaRPr lang="en-US" dirty="0"/>
              </a:p>
            </p:txBody>
          </p:sp>
          <p:sp>
            <p:nvSpPr>
              <p:cNvPr id="320" name="Freihandform: Form 132">
                <a:extLst>
                  <a:ext uri="{FF2B5EF4-FFF2-40B4-BE49-F238E27FC236}">
                    <a16:creationId xmlns:a16="http://schemas.microsoft.com/office/drawing/2014/main" id="{757C4E41-C784-A848-A423-846B3810E437}"/>
                  </a:ext>
                </a:extLst>
              </p:cNvPr>
              <p:cNvSpPr/>
              <p:nvPr/>
            </p:nvSpPr>
            <p:spPr bwMode="gray">
              <a:xfrm>
                <a:off x="17707323" y="4091533"/>
                <a:ext cx="114028" cy="114029"/>
              </a:xfrm>
              <a:custGeom>
                <a:avLst/>
                <a:gdLst>
                  <a:gd name="connsiteX0" fmla="*/ 98146 w 114028"/>
                  <a:gd name="connsiteY0" fmla="*/ 18326 h 114028"/>
                  <a:gd name="connsiteX1" fmla="*/ 18326 w 114028"/>
                  <a:gd name="connsiteY1" fmla="*/ 97331 h 114028"/>
                </a:gdLst>
                <a:ahLst/>
                <a:cxnLst>
                  <a:cxn ang="0">
                    <a:pos x="connsiteX0" y="connsiteY0"/>
                  </a:cxn>
                  <a:cxn ang="0">
                    <a:pos x="connsiteX1" y="connsiteY1"/>
                  </a:cxn>
                </a:cxnLst>
                <a:rect l="l" t="t" r="r" b="b"/>
                <a:pathLst>
                  <a:path w="114028" h="114028">
                    <a:moveTo>
                      <a:pt x="98146" y="18326"/>
                    </a:moveTo>
                    <a:lnTo>
                      <a:pt x="18326" y="97331"/>
                    </a:lnTo>
                  </a:path>
                </a:pathLst>
              </a:custGeom>
              <a:ln w="25400" cap="rnd">
                <a:solidFill>
                  <a:srgbClr val="FF6011"/>
                </a:solidFill>
                <a:prstDash val="solid"/>
                <a:miter/>
              </a:ln>
            </p:spPr>
            <p:txBody>
              <a:bodyPr rtlCol="0" anchor="ctr"/>
              <a:lstStyle/>
              <a:p>
                <a:endParaRPr lang="en-US" dirty="0"/>
              </a:p>
            </p:txBody>
          </p:sp>
          <p:sp>
            <p:nvSpPr>
              <p:cNvPr id="321" name="Freihandform: Form 133">
                <a:extLst>
                  <a:ext uri="{FF2B5EF4-FFF2-40B4-BE49-F238E27FC236}">
                    <a16:creationId xmlns:a16="http://schemas.microsoft.com/office/drawing/2014/main" id="{BDEA0932-0621-2A47-AD17-32EBBC59D7D9}"/>
                  </a:ext>
                </a:extLst>
              </p:cNvPr>
              <p:cNvSpPr/>
              <p:nvPr/>
            </p:nvSpPr>
            <p:spPr bwMode="gray">
              <a:xfrm>
                <a:off x="18059997" y="3925377"/>
                <a:ext cx="236202" cy="32580"/>
              </a:xfrm>
              <a:custGeom>
                <a:avLst/>
                <a:gdLst>
                  <a:gd name="connsiteX0" fmla="*/ 18326 w 236201"/>
                  <a:gd name="connsiteY0" fmla="*/ 18326 h 32579"/>
                  <a:gd name="connsiteX1" fmla="*/ 225206 w 236201"/>
                  <a:gd name="connsiteY1" fmla="*/ 18326 h 32579"/>
                </a:gdLst>
                <a:ahLst/>
                <a:cxnLst>
                  <a:cxn ang="0">
                    <a:pos x="connsiteX0" y="connsiteY0"/>
                  </a:cxn>
                  <a:cxn ang="0">
                    <a:pos x="connsiteX1" y="connsiteY1"/>
                  </a:cxn>
                </a:cxnLst>
                <a:rect l="l" t="t" r="r" b="b"/>
                <a:pathLst>
                  <a:path w="236201" h="32579">
                    <a:moveTo>
                      <a:pt x="18326" y="18326"/>
                    </a:moveTo>
                    <a:lnTo>
                      <a:pt x="225206" y="18326"/>
                    </a:lnTo>
                  </a:path>
                </a:pathLst>
              </a:custGeom>
              <a:ln w="25400" cap="rnd">
                <a:solidFill>
                  <a:srgbClr val="FF6011"/>
                </a:solidFill>
                <a:prstDash val="solid"/>
                <a:miter/>
              </a:ln>
            </p:spPr>
            <p:txBody>
              <a:bodyPr rtlCol="0" anchor="ctr"/>
              <a:lstStyle/>
              <a:p>
                <a:endParaRPr lang="en-US" dirty="0"/>
              </a:p>
            </p:txBody>
          </p:sp>
          <p:sp>
            <p:nvSpPr>
              <p:cNvPr id="322" name="Freihandform: Form 134">
                <a:extLst>
                  <a:ext uri="{FF2B5EF4-FFF2-40B4-BE49-F238E27FC236}">
                    <a16:creationId xmlns:a16="http://schemas.microsoft.com/office/drawing/2014/main" id="{97E85C4C-A627-3A45-BF9B-7228ACE9FB77}"/>
                  </a:ext>
                </a:extLst>
              </p:cNvPr>
              <p:cNvSpPr/>
              <p:nvPr/>
            </p:nvSpPr>
            <p:spPr bwMode="gray">
              <a:xfrm>
                <a:off x="18112939" y="4496334"/>
                <a:ext cx="130318" cy="130318"/>
              </a:xfrm>
              <a:custGeom>
                <a:avLst/>
                <a:gdLst>
                  <a:gd name="connsiteX0" fmla="*/ 119323 w 130318"/>
                  <a:gd name="connsiteY0" fmla="*/ 68824 h 130318"/>
                  <a:gd name="connsiteX1" fmla="*/ 68824 w 130318"/>
                  <a:gd name="connsiteY1" fmla="*/ 18326 h 130318"/>
                  <a:gd name="connsiteX2" fmla="*/ 18326 w 130318"/>
                  <a:gd name="connsiteY2" fmla="*/ 68824 h 130318"/>
                  <a:gd name="connsiteX3" fmla="*/ 68824 w 130318"/>
                  <a:gd name="connsiteY3" fmla="*/ 119323 h 130318"/>
                  <a:gd name="connsiteX4" fmla="*/ 119323 w 130318"/>
                  <a:gd name="connsiteY4" fmla="*/ 68824 h 130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18" h="130318">
                    <a:moveTo>
                      <a:pt x="119323" y="68824"/>
                    </a:moveTo>
                    <a:cubicBezTo>
                      <a:pt x="119323" y="41132"/>
                      <a:pt x="96517" y="18326"/>
                      <a:pt x="68824" y="18326"/>
                    </a:cubicBezTo>
                    <a:cubicBezTo>
                      <a:pt x="41132" y="18326"/>
                      <a:pt x="18326" y="41132"/>
                      <a:pt x="18326" y="68824"/>
                    </a:cubicBezTo>
                    <a:cubicBezTo>
                      <a:pt x="18326" y="96517"/>
                      <a:pt x="41132" y="119323"/>
                      <a:pt x="68824" y="119323"/>
                    </a:cubicBezTo>
                    <a:cubicBezTo>
                      <a:pt x="96517" y="119323"/>
                      <a:pt x="119323" y="96517"/>
                      <a:pt x="119323" y="68824"/>
                    </a:cubicBezTo>
                    <a:close/>
                  </a:path>
                </a:pathLst>
              </a:custGeom>
              <a:noFill/>
              <a:ln w="25400" cap="rnd">
                <a:solidFill>
                  <a:srgbClr val="FF6011"/>
                </a:solidFill>
                <a:prstDash val="solid"/>
                <a:miter/>
              </a:ln>
            </p:spPr>
            <p:txBody>
              <a:bodyPr rtlCol="0" anchor="ctr"/>
              <a:lstStyle/>
              <a:p>
                <a:endParaRPr lang="en-US" dirty="0"/>
              </a:p>
            </p:txBody>
          </p:sp>
          <p:sp>
            <p:nvSpPr>
              <p:cNvPr id="323" name="Freihandform: Form 135">
                <a:extLst>
                  <a:ext uri="{FF2B5EF4-FFF2-40B4-BE49-F238E27FC236}">
                    <a16:creationId xmlns:a16="http://schemas.microsoft.com/office/drawing/2014/main" id="{766439CB-D2D4-3A42-BD40-0A9BC162E19D}"/>
                  </a:ext>
                </a:extLst>
              </p:cNvPr>
              <p:cNvSpPr/>
              <p:nvPr/>
            </p:nvSpPr>
            <p:spPr bwMode="gray">
              <a:xfrm>
                <a:off x="18174025" y="4275607"/>
                <a:ext cx="8145" cy="8145"/>
              </a:xfrm>
              <a:custGeom>
                <a:avLst/>
                <a:gdLst>
                  <a:gd name="connsiteX0" fmla="*/ 8552 w 8144"/>
                  <a:gd name="connsiteY0" fmla="*/ 6109 h 8144"/>
                  <a:gd name="connsiteX1" fmla="*/ 7738 w 8144"/>
                  <a:gd name="connsiteY1" fmla="*/ 6109 h 8144"/>
                  <a:gd name="connsiteX2" fmla="*/ 6109 w 8144"/>
                  <a:gd name="connsiteY2" fmla="*/ 6109 h 8144"/>
                  <a:gd name="connsiteX3" fmla="*/ 6109 w 8144"/>
                  <a:gd name="connsiteY3" fmla="*/ 6109 h 8144"/>
                  <a:gd name="connsiteX4" fmla="*/ 8552 w 8144"/>
                  <a:gd name="connsiteY4" fmla="*/ 6109 h 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 h="8144">
                    <a:moveTo>
                      <a:pt x="8552" y="6109"/>
                    </a:moveTo>
                    <a:cubicBezTo>
                      <a:pt x="8552" y="6109"/>
                      <a:pt x="7738" y="6109"/>
                      <a:pt x="7738" y="6109"/>
                    </a:cubicBezTo>
                    <a:cubicBezTo>
                      <a:pt x="6923" y="6109"/>
                      <a:pt x="6923" y="6109"/>
                      <a:pt x="6109" y="6109"/>
                    </a:cubicBezTo>
                    <a:lnTo>
                      <a:pt x="6109" y="6109"/>
                    </a:lnTo>
                    <a:lnTo>
                      <a:pt x="8552" y="6109"/>
                    </a:lnTo>
                    <a:close/>
                  </a:path>
                </a:pathLst>
              </a:custGeom>
              <a:solidFill>
                <a:srgbClr val="37B4CF"/>
              </a:solidFill>
              <a:ln w="25400" cap="flat">
                <a:solidFill>
                  <a:srgbClr val="FF6011"/>
                </a:solidFill>
                <a:prstDash val="solid"/>
                <a:miter/>
              </a:ln>
            </p:spPr>
            <p:txBody>
              <a:bodyPr rtlCol="0" anchor="ctr"/>
              <a:lstStyle/>
              <a:p>
                <a:endParaRPr lang="en-US" dirty="0"/>
              </a:p>
            </p:txBody>
          </p:sp>
          <p:sp>
            <p:nvSpPr>
              <p:cNvPr id="324" name="Freihandform: Form 136">
                <a:extLst>
                  <a:ext uri="{FF2B5EF4-FFF2-40B4-BE49-F238E27FC236}">
                    <a16:creationId xmlns:a16="http://schemas.microsoft.com/office/drawing/2014/main" id="{2194498B-F376-5A40-8259-7E5CF6EF322F}"/>
                  </a:ext>
                </a:extLst>
              </p:cNvPr>
              <p:cNvSpPr/>
              <p:nvPr/>
            </p:nvSpPr>
            <p:spPr bwMode="gray">
              <a:xfrm>
                <a:off x="17879995" y="4270720"/>
                <a:ext cx="602722" cy="594577"/>
              </a:xfrm>
              <a:custGeom>
                <a:avLst/>
                <a:gdLst>
                  <a:gd name="connsiteX0" fmla="*/ 18326 w 602722"/>
                  <a:gd name="connsiteY0" fmla="*/ 292809 h 594577"/>
                  <a:gd name="connsiteX1" fmla="*/ 18326 w 602722"/>
                  <a:gd name="connsiteY1" fmla="*/ 294438 h 594577"/>
                  <a:gd name="connsiteX2" fmla="*/ 301768 w 602722"/>
                  <a:gd name="connsiteY2" fmla="*/ 577880 h 594577"/>
                  <a:gd name="connsiteX3" fmla="*/ 471182 w 602722"/>
                  <a:gd name="connsiteY3" fmla="*/ 521680 h 594577"/>
                  <a:gd name="connsiteX4" fmla="*/ 492359 w 602722"/>
                  <a:gd name="connsiteY4" fmla="*/ 504576 h 594577"/>
                  <a:gd name="connsiteX5" fmla="*/ 502133 w 602722"/>
                  <a:gd name="connsiteY5" fmla="*/ 494802 h 594577"/>
                  <a:gd name="connsiteX6" fmla="*/ 551002 w 602722"/>
                  <a:gd name="connsiteY6" fmla="*/ 429643 h 594577"/>
                  <a:gd name="connsiteX7" fmla="*/ 557518 w 602722"/>
                  <a:gd name="connsiteY7" fmla="*/ 417426 h 594577"/>
                  <a:gd name="connsiteX8" fmla="*/ 585211 w 602722"/>
                  <a:gd name="connsiteY8" fmla="*/ 294438 h 594577"/>
                  <a:gd name="connsiteX9" fmla="*/ 368556 w 602722"/>
                  <a:gd name="connsiteY9" fmla="*/ 18326 h 594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2722" h="594577">
                    <a:moveTo>
                      <a:pt x="18326" y="292809"/>
                    </a:moveTo>
                    <a:cubicBezTo>
                      <a:pt x="18326" y="293623"/>
                      <a:pt x="18326" y="293623"/>
                      <a:pt x="18326" y="294438"/>
                    </a:cubicBezTo>
                    <a:cubicBezTo>
                      <a:pt x="18326" y="450820"/>
                      <a:pt x="145386" y="577880"/>
                      <a:pt x="301768" y="577880"/>
                    </a:cubicBezTo>
                    <a:cubicBezTo>
                      <a:pt x="365298" y="577880"/>
                      <a:pt x="423942" y="556703"/>
                      <a:pt x="471182" y="521680"/>
                    </a:cubicBezTo>
                    <a:cubicBezTo>
                      <a:pt x="478512" y="515979"/>
                      <a:pt x="485843" y="510278"/>
                      <a:pt x="492359" y="504576"/>
                    </a:cubicBezTo>
                    <a:cubicBezTo>
                      <a:pt x="495617" y="501318"/>
                      <a:pt x="498875" y="498060"/>
                      <a:pt x="502133" y="494802"/>
                    </a:cubicBezTo>
                    <a:cubicBezTo>
                      <a:pt x="521680" y="475254"/>
                      <a:pt x="537970" y="453263"/>
                      <a:pt x="551002" y="429643"/>
                    </a:cubicBezTo>
                    <a:cubicBezTo>
                      <a:pt x="553445" y="425571"/>
                      <a:pt x="555074" y="421498"/>
                      <a:pt x="557518" y="417426"/>
                    </a:cubicBezTo>
                    <a:cubicBezTo>
                      <a:pt x="575437" y="379959"/>
                      <a:pt x="585211" y="338420"/>
                      <a:pt x="585211" y="294438"/>
                    </a:cubicBezTo>
                    <a:cubicBezTo>
                      <a:pt x="585211" y="160862"/>
                      <a:pt x="492359" y="48462"/>
                      <a:pt x="368556" y="18326"/>
                    </a:cubicBezTo>
                  </a:path>
                </a:pathLst>
              </a:custGeom>
              <a:noFill/>
              <a:ln w="25400" cap="rnd">
                <a:solidFill>
                  <a:srgbClr val="FF6011"/>
                </a:solidFill>
                <a:prstDash val="solid"/>
                <a:miter/>
              </a:ln>
            </p:spPr>
            <p:txBody>
              <a:bodyPr rtlCol="0" anchor="ctr"/>
              <a:lstStyle/>
              <a:p>
                <a:endParaRPr lang="en-US" dirty="0"/>
              </a:p>
            </p:txBody>
          </p:sp>
          <p:sp>
            <p:nvSpPr>
              <p:cNvPr id="325" name="Freihandform: Form 137">
                <a:extLst>
                  <a:ext uri="{FF2B5EF4-FFF2-40B4-BE49-F238E27FC236}">
                    <a16:creationId xmlns:a16="http://schemas.microsoft.com/office/drawing/2014/main" id="{99FAC9A6-A6A6-6748-83D7-DD8845882DAB}"/>
                  </a:ext>
                </a:extLst>
              </p:cNvPr>
              <p:cNvSpPr/>
              <p:nvPr/>
            </p:nvSpPr>
            <p:spPr bwMode="gray">
              <a:xfrm>
                <a:off x="18161808" y="4263390"/>
                <a:ext cx="32580" cy="268781"/>
              </a:xfrm>
              <a:custGeom>
                <a:avLst/>
                <a:gdLst>
                  <a:gd name="connsiteX0" fmla="*/ 19955 w 32579"/>
                  <a:gd name="connsiteY0" fmla="*/ 251270 h 268781"/>
                  <a:gd name="connsiteX1" fmla="*/ 18326 w 32579"/>
                  <a:gd name="connsiteY1" fmla="*/ 18326 h 268781"/>
                </a:gdLst>
                <a:ahLst/>
                <a:cxnLst>
                  <a:cxn ang="0">
                    <a:pos x="connsiteX0" y="connsiteY0"/>
                  </a:cxn>
                  <a:cxn ang="0">
                    <a:pos x="connsiteX1" y="connsiteY1"/>
                  </a:cxn>
                </a:cxnLst>
                <a:rect l="l" t="t" r="r" b="b"/>
                <a:pathLst>
                  <a:path w="32579" h="268781">
                    <a:moveTo>
                      <a:pt x="19955" y="251270"/>
                    </a:moveTo>
                    <a:lnTo>
                      <a:pt x="18326" y="18326"/>
                    </a:lnTo>
                  </a:path>
                </a:pathLst>
              </a:custGeom>
              <a:ln w="25400" cap="rnd">
                <a:solidFill>
                  <a:srgbClr val="FF6011"/>
                </a:solidFill>
                <a:prstDash val="solid"/>
                <a:miter/>
              </a:ln>
            </p:spPr>
            <p:txBody>
              <a:bodyPr rtlCol="0" anchor="ctr"/>
              <a:lstStyle/>
              <a:p>
                <a:endParaRPr lang="en-US" dirty="0"/>
              </a:p>
            </p:txBody>
          </p:sp>
        </p:grpSp>
        <p:sp>
          <p:nvSpPr>
            <p:cNvPr id="313" name="Rechteck 174">
              <a:extLst>
                <a:ext uri="{FF2B5EF4-FFF2-40B4-BE49-F238E27FC236}">
                  <a16:creationId xmlns:a16="http://schemas.microsoft.com/office/drawing/2014/main" id="{271ED68B-9B60-5A44-A29E-BE75D0B0EA9B}"/>
                </a:ext>
              </a:extLst>
            </p:cNvPr>
            <p:cNvSpPr/>
            <p:nvPr/>
          </p:nvSpPr>
          <p:spPr bwMode="gray">
            <a:xfrm>
              <a:off x="6760468" y="5915745"/>
              <a:ext cx="832750"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spcCol="0" rtlCol="0" anchor="ctr" anchorCtr="0"/>
            <a:lstStyle/>
            <a:p>
              <a:pPr algn="ctr"/>
              <a:r>
                <a:rPr lang="en-US" sz="2000" dirty="0">
                  <a:solidFill>
                    <a:srgbClr val="FF6011"/>
                  </a:solidFill>
                  <a:latin typeface="Arial" panose="020B0604020202020204" pitchFamily="34" charset="0"/>
                  <a:cs typeface="Arial" panose="020B0604020202020204" pitchFamily="34" charset="0"/>
                </a:rPr>
                <a:t>94%</a:t>
              </a:r>
            </a:p>
            <a:p>
              <a:pPr algn="ctr"/>
              <a:r>
                <a:rPr lang="en-US" sz="1200" dirty="0">
                  <a:solidFill>
                    <a:srgbClr val="FF6011"/>
                  </a:solidFill>
                  <a:latin typeface="Arial" panose="020B0604020202020204" pitchFamily="34" charset="0"/>
                  <a:cs typeface="Arial" panose="020B0604020202020204" pitchFamily="34" charset="0"/>
                </a:rPr>
                <a:t>Completed</a:t>
              </a:r>
            </a:p>
          </p:txBody>
        </p:sp>
      </p:grpSp>
      <p:sp>
        <p:nvSpPr>
          <p:cNvPr id="327" name="Rectangle 203">
            <a:extLst>
              <a:ext uri="{FF2B5EF4-FFF2-40B4-BE49-F238E27FC236}">
                <a16:creationId xmlns:a16="http://schemas.microsoft.com/office/drawing/2014/main" id="{EBE201A9-3480-884F-B005-59A13FADBD4C}"/>
              </a:ext>
            </a:extLst>
          </p:cNvPr>
          <p:cNvSpPr>
            <a:spLocks noChangeArrowheads="1"/>
          </p:cNvSpPr>
          <p:nvPr/>
        </p:nvSpPr>
        <p:spPr bwMode="auto">
          <a:xfrm>
            <a:off x="4289373" y="4840140"/>
            <a:ext cx="3758541" cy="1666751"/>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fontAlgn="base">
              <a:spcBef>
                <a:spcPct val="0"/>
              </a:spcBef>
              <a:spcAft>
                <a:spcPct val="0"/>
              </a:spcAft>
              <a:defRPr/>
            </a:pPr>
            <a:endParaRPr lang="az-Latn-AZ" sz="1200" dirty="0">
              <a:solidFill>
                <a:schemeClr val="tx1">
                  <a:lumMod val="65000"/>
                  <a:lumOff val="35000"/>
                </a:schemeClr>
              </a:solidFill>
              <a:ea typeface="Times New Roman"/>
              <a:cs typeface="Times New Roman"/>
            </a:endParaRPr>
          </a:p>
          <a:p>
            <a:pPr fontAlgn="base">
              <a:spcBef>
                <a:spcPct val="0"/>
              </a:spcBef>
              <a:spcAft>
                <a:spcPct val="0"/>
              </a:spcAft>
              <a:defRPr/>
            </a:pPr>
            <a:endParaRPr lang="az-Latn-AZ" sz="1200" dirty="0">
              <a:solidFill>
                <a:schemeClr val="tx1">
                  <a:lumMod val="65000"/>
                  <a:lumOff val="35000"/>
                </a:schemeClr>
              </a:solidFill>
              <a:ea typeface="Times New Roman"/>
              <a:cs typeface="Times New Roman"/>
            </a:endParaRPr>
          </a:p>
          <a:p>
            <a:pPr fontAlgn="base">
              <a:spcBef>
                <a:spcPct val="0"/>
              </a:spcBef>
              <a:spcAft>
                <a:spcPct val="0"/>
              </a:spcAft>
              <a:defRPr/>
            </a:pPr>
            <a:endParaRPr lang="az-Latn-AZ" sz="1200" dirty="0">
              <a:solidFill>
                <a:schemeClr val="tx1">
                  <a:lumMod val="65000"/>
                  <a:lumOff val="35000"/>
                </a:schemeClr>
              </a:solidFill>
              <a:ea typeface="Times New Roman"/>
              <a:cs typeface="Times New Roman"/>
            </a:endParaRPr>
          </a:p>
          <a:p>
            <a:pPr fontAlgn="base">
              <a:spcBef>
                <a:spcPct val="0"/>
              </a:spcBef>
              <a:spcAft>
                <a:spcPct val="0"/>
              </a:spcAft>
              <a:defRPr/>
            </a:pPr>
            <a:r>
              <a:rPr lang="az-Latn-AZ" sz="1200" dirty="0">
                <a:solidFill>
                  <a:schemeClr val="tx1">
                    <a:lumMod val="65000"/>
                    <a:lumOff val="35000"/>
                  </a:schemeClr>
                </a:solidFill>
                <a:ea typeface="Times New Roman"/>
                <a:cs typeface="Times New Roman"/>
              </a:rPr>
              <a:t>Compliance department develops the requirements for the reporting milestone. To e</a:t>
            </a:r>
            <a:r>
              <a:rPr lang="en-US" sz="1200" dirty="0" err="1">
                <a:solidFill>
                  <a:schemeClr val="tx1">
                    <a:lumMod val="65000"/>
                    <a:lumOff val="35000"/>
                  </a:schemeClr>
                </a:solidFill>
                <a:ea typeface="Times New Roman"/>
                <a:cs typeface="Times New Roman"/>
              </a:rPr>
              <a:t>nabl</a:t>
            </a:r>
            <a:r>
              <a:rPr lang="az-Latn-AZ" sz="1200" dirty="0">
                <a:solidFill>
                  <a:schemeClr val="tx1">
                    <a:lumMod val="65000"/>
                    <a:lumOff val="35000"/>
                  </a:schemeClr>
                </a:solidFill>
                <a:ea typeface="Times New Roman"/>
                <a:cs typeface="Times New Roman"/>
              </a:rPr>
              <a:t>e</a:t>
            </a:r>
            <a:r>
              <a:rPr lang="en-US" sz="1200" dirty="0">
                <a:solidFill>
                  <a:schemeClr val="tx1">
                    <a:lumMod val="65000"/>
                    <a:lumOff val="35000"/>
                  </a:schemeClr>
                </a:solidFill>
                <a:ea typeface="Times New Roman"/>
                <a:cs typeface="Times New Roman"/>
              </a:rPr>
              <a:t> Embargo </a:t>
            </a:r>
            <a:r>
              <a:rPr lang="az-Latn-AZ" sz="1200" dirty="0">
                <a:solidFill>
                  <a:schemeClr val="tx1">
                    <a:lumMod val="65000"/>
                    <a:lumOff val="35000"/>
                  </a:schemeClr>
                </a:solidFill>
                <a:ea typeface="Times New Roman"/>
                <a:cs typeface="Times New Roman"/>
              </a:rPr>
              <a:t>funcionality for </a:t>
            </a:r>
            <a:r>
              <a:rPr lang="en-US" sz="1200" dirty="0">
                <a:solidFill>
                  <a:schemeClr val="tx1">
                    <a:lumMod val="65000"/>
                    <a:lumOff val="35000"/>
                  </a:schemeClr>
                </a:solidFill>
                <a:ea typeface="Times New Roman"/>
                <a:cs typeface="Times New Roman"/>
              </a:rPr>
              <a:t>incoming Swift payments, software has been purchased and is </a:t>
            </a:r>
            <a:r>
              <a:rPr lang="az-Latn-AZ" sz="1200" dirty="0">
                <a:solidFill>
                  <a:schemeClr val="tx1">
                    <a:lumMod val="65000"/>
                    <a:lumOff val="35000"/>
                  </a:schemeClr>
                </a:solidFill>
                <a:ea typeface="Times New Roman"/>
                <a:cs typeface="Times New Roman"/>
              </a:rPr>
              <a:t>planned</a:t>
            </a:r>
            <a:r>
              <a:rPr lang="en-US" sz="1200" dirty="0">
                <a:solidFill>
                  <a:schemeClr val="tx1">
                    <a:lumMod val="65000"/>
                    <a:lumOff val="35000"/>
                  </a:schemeClr>
                </a:solidFill>
                <a:ea typeface="Times New Roman"/>
                <a:cs typeface="Times New Roman"/>
              </a:rPr>
              <a:t> to be installed next week. KYC integration on </a:t>
            </a:r>
            <a:r>
              <a:rPr lang="en-US" sz="1200" dirty="0" err="1">
                <a:solidFill>
                  <a:schemeClr val="tx1">
                    <a:lumMod val="65000"/>
                    <a:lumOff val="35000"/>
                  </a:schemeClr>
                </a:solidFill>
                <a:ea typeface="Times New Roman"/>
                <a:cs typeface="Times New Roman"/>
              </a:rPr>
              <a:t>Vabank</a:t>
            </a:r>
            <a:r>
              <a:rPr lang="en-US" sz="1200" dirty="0">
                <a:solidFill>
                  <a:schemeClr val="tx1">
                    <a:lumMod val="65000"/>
                    <a:lumOff val="35000"/>
                  </a:schemeClr>
                </a:solidFill>
                <a:ea typeface="Times New Roman"/>
                <a:cs typeface="Times New Roman"/>
              </a:rPr>
              <a:t> awaits for the prioritization on IT Side.  </a:t>
            </a:r>
          </a:p>
          <a:p>
            <a:pPr marL="0" marR="0" lvl="0" indent="0" defTabSz="914400" eaLnBrk="1" fontAlgn="base" latinLnBrk="0" hangingPunct="1">
              <a:lnSpc>
                <a:spcPct val="100000"/>
              </a:lnSpc>
              <a:spcBef>
                <a:spcPct val="0"/>
              </a:spcBef>
              <a:spcAft>
                <a:spcPct val="0"/>
              </a:spcAft>
              <a:buClrTx/>
              <a:buSzTx/>
              <a:buFontTx/>
              <a:buNone/>
              <a:tabLst/>
              <a:defRPr/>
            </a:pPr>
            <a:endParaRPr kumimoji="0" lang="en-US" sz="1300" b="0" i="0" u="none" strike="noStrike" kern="0" cap="none" spc="0" normalizeH="0" baseline="0" noProof="0" dirty="0">
              <a:ln>
                <a:noFill/>
              </a:ln>
              <a:solidFill>
                <a:srgbClr val="000000"/>
              </a:solidFill>
              <a:effectLst/>
              <a:uLnTx/>
              <a:uFillTx/>
              <a:latin typeface="Arial"/>
              <a:ea typeface="+mn-ea"/>
              <a:cs typeface="+mn-cs"/>
              <a:sym typeface="+mn-lt"/>
            </a:endParaRPr>
          </a:p>
        </p:txBody>
      </p:sp>
      <p:sp>
        <p:nvSpPr>
          <p:cNvPr id="328" name="Rectangle 112">
            <a:extLst>
              <a:ext uri="{FF2B5EF4-FFF2-40B4-BE49-F238E27FC236}">
                <a16:creationId xmlns:a16="http://schemas.microsoft.com/office/drawing/2014/main" id="{E45E197D-2C55-D642-842D-C0479E1329C2}"/>
              </a:ext>
            </a:extLst>
          </p:cNvPr>
          <p:cNvSpPr>
            <a:spLocks noChangeArrowheads="1"/>
          </p:cNvSpPr>
          <p:nvPr/>
        </p:nvSpPr>
        <p:spPr bwMode="auto">
          <a:xfrm>
            <a:off x="4289373" y="4840140"/>
            <a:ext cx="3758541"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Key Decisions</a:t>
            </a:r>
          </a:p>
        </p:txBody>
      </p:sp>
      <p:sp>
        <p:nvSpPr>
          <p:cNvPr id="329" name="Треугольник 328">
            <a:extLst>
              <a:ext uri="{FF2B5EF4-FFF2-40B4-BE49-F238E27FC236}">
                <a16:creationId xmlns:a16="http://schemas.microsoft.com/office/drawing/2014/main" id="{1D0FB304-4E22-3E43-B1B9-4B602326C69E}"/>
              </a:ext>
            </a:extLst>
          </p:cNvPr>
          <p:cNvSpPr/>
          <p:nvPr/>
        </p:nvSpPr>
        <p:spPr>
          <a:xfrm>
            <a:off x="10743049" y="4656553"/>
            <a:ext cx="126748" cy="92525"/>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a:p>
        </p:txBody>
      </p:sp>
      <p:sp>
        <p:nvSpPr>
          <p:cNvPr id="330" name="TextBox 329">
            <a:extLst>
              <a:ext uri="{FF2B5EF4-FFF2-40B4-BE49-F238E27FC236}">
                <a16:creationId xmlns:a16="http://schemas.microsoft.com/office/drawing/2014/main" id="{7D28D174-A298-F047-8331-33A7110F52D0}"/>
              </a:ext>
            </a:extLst>
          </p:cNvPr>
          <p:cNvSpPr txBox="1"/>
          <p:nvPr/>
        </p:nvSpPr>
        <p:spPr>
          <a:xfrm>
            <a:off x="10833306" y="4891917"/>
            <a:ext cx="95250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14 (20) MH</a:t>
            </a:r>
            <a:endParaRPr lang="ru-AZ" sz="1200" dirty="0">
              <a:latin typeface="Arial" panose="020B0604020202020204" pitchFamily="34" charset="0"/>
              <a:cs typeface="Arial" panose="020B0604020202020204" pitchFamily="34" charset="0"/>
            </a:endParaRPr>
          </a:p>
        </p:txBody>
      </p:sp>
      <p:sp>
        <p:nvSpPr>
          <p:cNvPr id="331" name="Треугольник 330">
            <a:extLst>
              <a:ext uri="{FF2B5EF4-FFF2-40B4-BE49-F238E27FC236}">
                <a16:creationId xmlns:a16="http://schemas.microsoft.com/office/drawing/2014/main" id="{1DE41576-8FC8-3F4C-906A-9F857338AA02}"/>
              </a:ext>
            </a:extLst>
          </p:cNvPr>
          <p:cNvSpPr/>
          <p:nvPr/>
        </p:nvSpPr>
        <p:spPr>
          <a:xfrm rot="10800000">
            <a:off x="10742688" y="6149475"/>
            <a:ext cx="126748" cy="92525"/>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dirty="0"/>
          </a:p>
        </p:txBody>
      </p:sp>
      <p:sp>
        <p:nvSpPr>
          <p:cNvPr id="332" name="Треугольник 331">
            <a:extLst>
              <a:ext uri="{FF2B5EF4-FFF2-40B4-BE49-F238E27FC236}">
                <a16:creationId xmlns:a16="http://schemas.microsoft.com/office/drawing/2014/main" id="{58A58932-7E48-ED4C-BB06-A1DEE5E4548F}"/>
              </a:ext>
            </a:extLst>
          </p:cNvPr>
          <p:cNvSpPr/>
          <p:nvPr/>
        </p:nvSpPr>
        <p:spPr>
          <a:xfrm rot="10800000">
            <a:off x="10749399" y="4990117"/>
            <a:ext cx="126748" cy="92525"/>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dirty="0"/>
          </a:p>
        </p:txBody>
      </p:sp>
      <p:sp>
        <p:nvSpPr>
          <p:cNvPr id="333" name="Прямоугольник 332">
            <a:extLst>
              <a:ext uri="{FF2B5EF4-FFF2-40B4-BE49-F238E27FC236}">
                <a16:creationId xmlns:a16="http://schemas.microsoft.com/office/drawing/2014/main" id="{50650021-40A7-5542-A89B-EEE0D5978170}"/>
              </a:ext>
            </a:extLst>
          </p:cNvPr>
          <p:cNvSpPr/>
          <p:nvPr/>
        </p:nvSpPr>
        <p:spPr>
          <a:xfrm>
            <a:off x="10988992" y="87415"/>
            <a:ext cx="938077" cy="217880"/>
          </a:xfrm>
          <a:prstGeom prst="rect">
            <a:avLst/>
          </a:prstGeom>
        </p:spPr>
        <p:txBody>
          <a:bodyPr wrap="none">
            <a:spAutoFit/>
          </a:bodyPr>
          <a:lstStyle/>
          <a:p>
            <a:pPr lvl="0" defTabSz="932958" fontAlgn="base">
              <a:spcBef>
                <a:spcPct val="0"/>
              </a:spcBef>
              <a:spcAft>
                <a:spcPct val="0"/>
              </a:spcAft>
              <a:defRPr/>
            </a:pPr>
            <a:r>
              <a:rPr lang="en-US" sz="816" cap="all" dirty="0">
                <a:solidFill>
                  <a:srgbClr val="808080"/>
                </a:solidFill>
                <a:latin typeface="Arial"/>
              </a:rPr>
              <a:t>22 - Oct - 2020</a:t>
            </a:r>
          </a:p>
        </p:txBody>
      </p:sp>
      <p:sp>
        <p:nvSpPr>
          <p:cNvPr id="334" name="Rectangle 203">
            <a:extLst>
              <a:ext uri="{FF2B5EF4-FFF2-40B4-BE49-F238E27FC236}">
                <a16:creationId xmlns:a16="http://schemas.microsoft.com/office/drawing/2014/main" id="{530C32BE-1BEC-2F42-95CE-596F605CCD47}"/>
              </a:ext>
            </a:extLst>
          </p:cNvPr>
          <p:cNvSpPr>
            <a:spLocks noChangeArrowheads="1"/>
          </p:cNvSpPr>
          <p:nvPr/>
        </p:nvSpPr>
        <p:spPr bwMode="auto">
          <a:xfrm>
            <a:off x="2315897" y="4849204"/>
            <a:ext cx="1791689" cy="1649560"/>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algn="ctr" fontAlgn="base">
              <a:spcBef>
                <a:spcPct val="0"/>
              </a:spcBef>
              <a:spcAft>
                <a:spcPct val="0"/>
              </a:spcAft>
              <a:defRPr/>
            </a:pPr>
            <a:endParaRPr lang="en-US" sz="1200" dirty="0">
              <a:solidFill>
                <a:schemeClr val="tx1">
                  <a:lumMod val="65000"/>
                  <a:lumOff val="35000"/>
                </a:schemeClr>
              </a:solidFill>
              <a:latin typeface="Calibri Light"/>
              <a:ea typeface="Times New Roman"/>
              <a:cs typeface="Times New Roman"/>
            </a:endParaRPr>
          </a:p>
        </p:txBody>
      </p:sp>
      <p:sp>
        <p:nvSpPr>
          <p:cNvPr id="335" name="Rectangle 112">
            <a:extLst>
              <a:ext uri="{FF2B5EF4-FFF2-40B4-BE49-F238E27FC236}">
                <a16:creationId xmlns:a16="http://schemas.microsoft.com/office/drawing/2014/main" id="{9C35DC58-56DB-B845-AC9C-5CD3596D14D0}"/>
              </a:ext>
            </a:extLst>
          </p:cNvPr>
          <p:cNvSpPr>
            <a:spLocks noChangeArrowheads="1"/>
          </p:cNvSpPr>
          <p:nvPr/>
        </p:nvSpPr>
        <p:spPr bwMode="auto">
          <a:xfrm>
            <a:off x="2315897" y="4849203"/>
            <a:ext cx="1791689"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Observations</a:t>
            </a:r>
          </a:p>
        </p:txBody>
      </p:sp>
      <p:pic>
        <p:nvPicPr>
          <p:cNvPr id="338" name="Рисунок 337">
            <a:extLst>
              <a:ext uri="{FF2B5EF4-FFF2-40B4-BE49-F238E27FC236}">
                <a16:creationId xmlns:a16="http://schemas.microsoft.com/office/drawing/2014/main" id="{B4DA2F8E-C60F-F641-B365-EF0548138E8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431854" y="2386316"/>
            <a:ext cx="260486" cy="260486"/>
          </a:xfrm>
          <a:prstGeom prst="rect">
            <a:avLst/>
          </a:prstGeom>
        </p:spPr>
      </p:pic>
      <p:pic>
        <p:nvPicPr>
          <p:cNvPr id="340" name="Рисунок 339">
            <a:extLst>
              <a:ext uri="{FF2B5EF4-FFF2-40B4-BE49-F238E27FC236}">
                <a16:creationId xmlns:a16="http://schemas.microsoft.com/office/drawing/2014/main" id="{6B30CD8A-93C8-C049-9A56-750EEFB8249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467665" y="2126999"/>
            <a:ext cx="187624" cy="187624"/>
          </a:xfrm>
          <a:prstGeom prst="rect">
            <a:avLst/>
          </a:prstGeom>
        </p:spPr>
      </p:pic>
      <p:sp>
        <p:nvSpPr>
          <p:cNvPr id="159" name="TextBox 158">
            <a:extLst>
              <a:ext uri="{FF2B5EF4-FFF2-40B4-BE49-F238E27FC236}">
                <a16:creationId xmlns:a16="http://schemas.microsoft.com/office/drawing/2014/main" id="{0D5E43B1-2536-6D4A-9ECE-B83BB2DE10DF}"/>
              </a:ext>
            </a:extLst>
          </p:cNvPr>
          <p:cNvSpPr txBox="1"/>
          <p:nvPr/>
        </p:nvSpPr>
        <p:spPr>
          <a:xfrm>
            <a:off x="9974077" y="2082706"/>
            <a:ext cx="1346844"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Technology Risk 1</a:t>
            </a:r>
            <a:endParaRPr lang="ru-AZ" sz="1100" dirty="0">
              <a:latin typeface="Arial" panose="020B0604020202020204" pitchFamily="34" charset="0"/>
              <a:cs typeface="Arial" panose="020B0604020202020204" pitchFamily="34" charset="0"/>
            </a:endParaRPr>
          </a:p>
        </p:txBody>
      </p:sp>
      <p:sp>
        <p:nvSpPr>
          <p:cNvPr id="160" name="TextBox 159">
            <a:extLst>
              <a:ext uri="{FF2B5EF4-FFF2-40B4-BE49-F238E27FC236}">
                <a16:creationId xmlns:a16="http://schemas.microsoft.com/office/drawing/2014/main" id="{FF78935A-3584-6C43-9DF8-A2900E5E9681}"/>
              </a:ext>
            </a:extLst>
          </p:cNvPr>
          <p:cNvSpPr txBox="1"/>
          <p:nvPr/>
        </p:nvSpPr>
        <p:spPr>
          <a:xfrm>
            <a:off x="9974077" y="2388603"/>
            <a:ext cx="1345240"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Operational Risk 1</a:t>
            </a:r>
            <a:endParaRPr lang="ru-AZ" sz="1100" dirty="0">
              <a:latin typeface="Arial" panose="020B0604020202020204" pitchFamily="34" charset="0"/>
              <a:cs typeface="Arial" panose="020B0604020202020204" pitchFamily="34" charset="0"/>
            </a:endParaRPr>
          </a:p>
        </p:txBody>
      </p:sp>
      <p:sp>
        <p:nvSpPr>
          <p:cNvPr id="161" name="TextBox 160">
            <a:extLst>
              <a:ext uri="{FF2B5EF4-FFF2-40B4-BE49-F238E27FC236}">
                <a16:creationId xmlns:a16="http://schemas.microsoft.com/office/drawing/2014/main" id="{91F5BF43-56D4-A241-B8FB-6E1792369A94}"/>
              </a:ext>
            </a:extLst>
          </p:cNvPr>
          <p:cNvSpPr txBox="1"/>
          <p:nvPr/>
        </p:nvSpPr>
        <p:spPr>
          <a:xfrm>
            <a:off x="9974077" y="2681676"/>
            <a:ext cx="1220206"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Resource Risk 1</a:t>
            </a:r>
            <a:endParaRPr lang="ru-AZ" sz="1100" dirty="0">
              <a:latin typeface="Arial" panose="020B0604020202020204" pitchFamily="34" charset="0"/>
              <a:cs typeface="Arial" panose="020B0604020202020204" pitchFamily="34" charset="0"/>
            </a:endParaRPr>
          </a:p>
        </p:txBody>
      </p:sp>
      <p:sp>
        <p:nvSpPr>
          <p:cNvPr id="162" name="TextBox 161">
            <a:extLst>
              <a:ext uri="{FF2B5EF4-FFF2-40B4-BE49-F238E27FC236}">
                <a16:creationId xmlns:a16="http://schemas.microsoft.com/office/drawing/2014/main" id="{68F2FBC9-C2A2-A346-9569-81B6338FE598}"/>
              </a:ext>
            </a:extLst>
          </p:cNvPr>
          <p:cNvSpPr txBox="1"/>
          <p:nvPr/>
        </p:nvSpPr>
        <p:spPr>
          <a:xfrm>
            <a:off x="9968969" y="2983830"/>
            <a:ext cx="1346844"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Technology Risk 2</a:t>
            </a:r>
            <a:endParaRPr lang="ru-AZ" sz="1100" dirty="0">
              <a:latin typeface="Arial" panose="020B0604020202020204" pitchFamily="34" charset="0"/>
              <a:cs typeface="Arial" panose="020B0604020202020204" pitchFamily="34" charset="0"/>
            </a:endParaRPr>
          </a:p>
        </p:txBody>
      </p:sp>
      <p:sp>
        <p:nvSpPr>
          <p:cNvPr id="163" name="TextBox 162">
            <a:extLst>
              <a:ext uri="{FF2B5EF4-FFF2-40B4-BE49-F238E27FC236}">
                <a16:creationId xmlns:a16="http://schemas.microsoft.com/office/drawing/2014/main" id="{2696B664-CBDF-4445-AD83-D543556F5801}"/>
              </a:ext>
            </a:extLst>
          </p:cNvPr>
          <p:cNvSpPr txBox="1"/>
          <p:nvPr/>
        </p:nvSpPr>
        <p:spPr>
          <a:xfrm>
            <a:off x="9974077" y="3306830"/>
            <a:ext cx="1346844"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Technology Risk 3</a:t>
            </a:r>
            <a:endParaRPr lang="ru-AZ" sz="1100" dirty="0">
              <a:latin typeface="Arial" panose="020B0604020202020204" pitchFamily="34" charset="0"/>
              <a:cs typeface="Arial" panose="020B0604020202020204" pitchFamily="34" charset="0"/>
            </a:endParaRPr>
          </a:p>
        </p:txBody>
      </p:sp>
      <p:sp>
        <p:nvSpPr>
          <p:cNvPr id="164" name="TextBox 163">
            <a:extLst>
              <a:ext uri="{FF2B5EF4-FFF2-40B4-BE49-F238E27FC236}">
                <a16:creationId xmlns:a16="http://schemas.microsoft.com/office/drawing/2014/main" id="{7B54A84B-0E41-B342-92FF-02FF3FFA757B}"/>
              </a:ext>
            </a:extLst>
          </p:cNvPr>
          <p:cNvSpPr txBox="1"/>
          <p:nvPr/>
        </p:nvSpPr>
        <p:spPr>
          <a:xfrm>
            <a:off x="9974077" y="3626284"/>
            <a:ext cx="1346844"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Technology Risk 4</a:t>
            </a:r>
            <a:endParaRPr lang="ru-AZ" sz="1100" dirty="0">
              <a:latin typeface="Arial" panose="020B0604020202020204" pitchFamily="34" charset="0"/>
              <a:cs typeface="Arial" panose="020B0604020202020204" pitchFamily="34" charset="0"/>
            </a:endParaRPr>
          </a:p>
        </p:txBody>
      </p:sp>
      <p:sp>
        <p:nvSpPr>
          <p:cNvPr id="179" name="Freeform 103">
            <a:extLst>
              <a:ext uri="{FF2B5EF4-FFF2-40B4-BE49-F238E27FC236}">
                <a16:creationId xmlns:a16="http://schemas.microsoft.com/office/drawing/2014/main" id="{4267BFD9-590F-2445-94CF-169902A06CE8}"/>
              </a:ext>
            </a:extLst>
          </p:cNvPr>
          <p:cNvSpPr>
            <a:spLocks/>
          </p:cNvSpPr>
          <p:nvPr>
            <p:custDataLst>
              <p:tags r:id="rId1"/>
            </p:custDataLst>
          </p:nvPr>
        </p:nvSpPr>
        <p:spPr bwMode="gray">
          <a:xfrm>
            <a:off x="11617278" y="577178"/>
            <a:ext cx="110367" cy="114978"/>
          </a:xfrm>
          <a:custGeom>
            <a:avLst/>
            <a:gdLst>
              <a:gd name="T0" fmla="*/ 0 w 270"/>
              <a:gd name="T1" fmla="*/ 135 h 271"/>
              <a:gd name="T2" fmla="*/ 3 w 270"/>
              <a:gd name="T3" fmla="*/ 108 h 271"/>
              <a:gd name="T4" fmla="*/ 11 w 270"/>
              <a:gd name="T5" fmla="*/ 82 h 271"/>
              <a:gd name="T6" fmla="*/ 24 w 270"/>
              <a:gd name="T7" fmla="*/ 60 h 271"/>
              <a:gd name="T8" fmla="*/ 40 w 270"/>
              <a:gd name="T9" fmla="*/ 40 h 271"/>
              <a:gd name="T10" fmla="*/ 59 w 270"/>
              <a:gd name="T11" fmla="*/ 24 h 271"/>
              <a:gd name="T12" fmla="*/ 82 w 270"/>
              <a:gd name="T13" fmla="*/ 11 h 271"/>
              <a:gd name="T14" fmla="*/ 108 w 270"/>
              <a:gd name="T15" fmla="*/ 3 h 271"/>
              <a:gd name="T16" fmla="*/ 135 w 270"/>
              <a:gd name="T17" fmla="*/ 0 h 271"/>
              <a:gd name="T18" fmla="*/ 162 w 270"/>
              <a:gd name="T19" fmla="*/ 3 h 271"/>
              <a:gd name="T20" fmla="*/ 188 w 270"/>
              <a:gd name="T21" fmla="*/ 11 h 271"/>
              <a:gd name="T22" fmla="*/ 211 w 270"/>
              <a:gd name="T23" fmla="*/ 24 h 271"/>
              <a:gd name="T24" fmla="*/ 231 w 270"/>
              <a:gd name="T25" fmla="*/ 40 h 271"/>
              <a:gd name="T26" fmla="*/ 247 w 270"/>
              <a:gd name="T27" fmla="*/ 60 h 271"/>
              <a:gd name="T28" fmla="*/ 259 w 270"/>
              <a:gd name="T29" fmla="*/ 82 h 271"/>
              <a:gd name="T30" fmla="*/ 268 w 270"/>
              <a:gd name="T31" fmla="*/ 108 h 271"/>
              <a:gd name="T32" fmla="*/ 270 w 270"/>
              <a:gd name="T33" fmla="*/ 135 h 271"/>
              <a:gd name="T34" fmla="*/ 268 w 270"/>
              <a:gd name="T35" fmla="*/ 162 h 271"/>
              <a:gd name="T36" fmla="*/ 259 w 270"/>
              <a:gd name="T37" fmla="*/ 188 h 271"/>
              <a:gd name="T38" fmla="*/ 247 w 270"/>
              <a:gd name="T39" fmla="*/ 211 h 271"/>
              <a:gd name="T40" fmla="*/ 231 w 270"/>
              <a:gd name="T41" fmla="*/ 231 h 271"/>
              <a:gd name="T42" fmla="*/ 211 w 270"/>
              <a:gd name="T43" fmla="*/ 247 h 271"/>
              <a:gd name="T44" fmla="*/ 188 w 270"/>
              <a:gd name="T45" fmla="*/ 260 h 271"/>
              <a:gd name="T46" fmla="*/ 162 w 270"/>
              <a:gd name="T47" fmla="*/ 269 h 271"/>
              <a:gd name="T48" fmla="*/ 135 w 270"/>
              <a:gd name="T49" fmla="*/ 271 h 271"/>
              <a:gd name="T50" fmla="*/ 108 w 270"/>
              <a:gd name="T51" fmla="*/ 269 h 271"/>
              <a:gd name="T52" fmla="*/ 82 w 270"/>
              <a:gd name="T53" fmla="*/ 260 h 271"/>
              <a:gd name="T54" fmla="*/ 59 w 270"/>
              <a:gd name="T55" fmla="*/ 247 h 271"/>
              <a:gd name="T56" fmla="*/ 40 w 270"/>
              <a:gd name="T57" fmla="*/ 231 h 271"/>
              <a:gd name="T58" fmla="*/ 24 w 270"/>
              <a:gd name="T59" fmla="*/ 211 h 271"/>
              <a:gd name="T60" fmla="*/ 11 w 270"/>
              <a:gd name="T61" fmla="*/ 188 h 271"/>
              <a:gd name="T62" fmla="*/ 3 w 270"/>
              <a:gd name="T63" fmla="*/ 162 h 271"/>
              <a:gd name="T64" fmla="*/ 0 w 270"/>
              <a:gd name="T65" fmla="*/ 135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0" h="271">
                <a:moveTo>
                  <a:pt x="0" y="135"/>
                </a:moveTo>
                <a:lnTo>
                  <a:pt x="3" y="108"/>
                </a:lnTo>
                <a:lnTo>
                  <a:pt x="11" y="82"/>
                </a:lnTo>
                <a:lnTo>
                  <a:pt x="24" y="60"/>
                </a:lnTo>
                <a:lnTo>
                  <a:pt x="40" y="40"/>
                </a:lnTo>
                <a:lnTo>
                  <a:pt x="59" y="24"/>
                </a:lnTo>
                <a:lnTo>
                  <a:pt x="82" y="11"/>
                </a:lnTo>
                <a:lnTo>
                  <a:pt x="108" y="3"/>
                </a:lnTo>
                <a:lnTo>
                  <a:pt x="135" y="0"/>
                </a:lnTo>
                <a:lnTo>
                  <a:pt x="162" y="3"/>
                </a:lnTo>
                <a:lnTo>
                  <a:pt x="188" y="11"/>
                </a:lnTo>
                <a:lnTo>
                  <a:pt x="211" y="24"/>
                </a:lnTo>
                <a:lnTo>
                  <a:pt x="231" y="40"/>
                </a:lnTo>
                <a:lnTo>
                  <a:pt x="247" y="60"/>
                </a:lnTo>
                <a:lnTo>
                  <a:pt x="259" y="82"/>
                </a:lnTo>
                <a:lnTo>
                  <a:pt x="268" y="108"/>
                </a:lnTo>
                <a:lnTo>
                  <a:pt x="270" y="135"/>
                </a:lnTo>
                <a:lnTo>
                  <a:pt x="268" y="162"/>
                </a:lnTo>
                <a:lnTo>
                  <a:pt x="259" y="188"/>
                </a:lnTo>
                <a:lnTo>
                  <a:pt x="247" y="211"/>
                </a:lnTo>
                <a:lnTo>
                  <a:pt x="231" y="231"/>
                </a:lnTo>
                <a:lnTo>
                  <a:pt x="211" y="247"/>
                </a:lnTo>
                <a:lnTo>
                  <a:pt x="188" y="260"/>
                </a:lnTo>
                <a:lnTo>
                  <a:pt x="162" y="269"/>
                </a:lnTo>
                <a:lnTo>
                  <a:pt x="135" y="271"/>
                </a:lnTo>
                <a:lnTo>
                  <a:pt x="108" y="269"/>
                </a:lnTo>
                <a:lnTo>
                  <a:pt x="82" y="260"/>
                </a:lnTo>
                <a:lnTo>
                  <a:pt x="59" y="247"/>
                </a:lnTo>
                <a:lnTo>
                  <a:pt x="40" y="231"/>
                </a:lnTo>
                <a:lnTo>
                  <a:pt x="24" y="211"/>
                </a:lnTo>
                <a:lnTo>
                  <a:pt x="11" y="188"/>
                </a:lnTo>
                <a:lnTo>
                  <a:pt x="3" y="162"/>
                </a:lnTo>
                <a:lnTo>
                  <a:pt x="0" y="135"/>
                </a:lnTo>
                <a:close/>
              </a:path>
            </a:pathLst>
          </a:custGeom>
          <a:solidFill>
            <a:srgbClr val="FFC000"/>
          </a:solidFill>
          <a:ln>
            <a:noFill/>
          </a:ln>
        </p:spPr>
        <p:txBody>
          <a:bodyPr/>
          <a:lstStyle/>
          <a:p>
            <a:pPr defTabSz="932958">
              <a:defRPr/>
            </a:pPr>
            <a:endParaRPr lang="en-US" sz="714"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686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D3322B2-5A96-E04E-B771-F4E7840CD096}"/>
              </a:ext>
            </a:extLst>
          </p:cNvPr>
          <p:cNvSpPr txBox="1">
            <a:spLocks/>
          </p:cNvSpPr>
          <p:nvPr/>
        </p:nvSpPr>
        <p:spPr bwMode="auto">
          <a:xfrm>
            <a:off x="371475" y="351109"/>
            <a:ext cx="11725484" cy="314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a:solidFill>
                  <a:schemeClr val="tx2"/>
                </a:solidFil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algn="l" defTabSz="1242752" rtl="0" eaLnBrk="1" fontAlgn="base" hangingPunct="1">
              <a:spcBef>
                <a:spcPct val="0"/>
              </a:spcBef>
              <a:spcAft>
                <a:spcPct val="0"/>
              </a:spcAft>
              <a:tabLst>
                <a:tab pos="374588" algn="l"/>
              </a:tabLst>
              <a:defRPr lang="x-none" sz="2041" b="0" baseline="0">
                <a:solidFill>
                  <a:schemeClr val="tx2"/>
                </a:solidFill>
                <a:latin typeface="+mj-lt"/>
                <a:ea typeface="+mj-ea"/>
                <a:cs typeface="+mj-cs"/>
              </a:defRPr>
            </a:lvl1pPr>
            <a:lvl2pPr algn="l" defTabSz="1242752" rtl="0" eaLnBrk="1" fontAlgn="base" hangingPunct="1">
              <a:spcBef>
                <a:spcPct val="0"/>
              </a:spcBef>
              <a:spcAft>
                <a:spcPct val="0"/>
              </a:spcAft>
              <a:defRPr lang="x-none" sz="2636" b="1">
                <a:solidFill>
                  <a:schemeClr val="tx2"/>
                </a:solidFill>
                <a:latin typeface="Arial" charset="0"/>
              </a:defRPr>
            </a:lvl2pPr>
            <a:lvl3pPr algn="l" defTabSz="1242752" rtl="0" eaLnBrk="1" fontAlgn="base" hangingPunct="1">
              <a:spcBef>
                <a:spcPct val="0"/>
              </a:spcBef>
              <a:spcAft>
                <a:spcPct val="0"/>
              </a:spcAft>
              <a:defRPr lang="x-none" sz="2636" b="1">
                <a:solidFill>
                  <a:schemeClr val="tx2"/>
                </a:solidFill>
                <a:latin typeface="Arial" charset="0"/>
              </a:defRPr>
            </a:lvl3pPr>
            <a:lvl4pPr algn="l" defTabSz="1242752" rtl="0" eaLnBrk="1" fontAlgn="base" hangingPunct="1">
              <a:spcBef>
                <a:spcPct val="0"/>
              </a:spcBef>
              <a:spcAft>
                <a:spcPct val="0"/>
              </a:spcAft>
              <a:defRPr lang="x-none" sz="2636" b="1">
                <a:solidFill>
                  <a:schemeClr val="tx2"/>
                </a:solidFill>
                <a:latin typeface="Arial" charset="0"/>
              </a:defRPr>
            </a:lvl4pPr>
            <a:lvl5pPr algn="l" defTabSz="1242752" rtl="0" eaLnBrk="1" fontAlgn="base" hangingPunct="1">
              <a:spcBef>
                <a:spcPct val="0"/>
              </a:spcBef>
              <a:spcAft>
                <a:spcPct val="0"/>
              </a:spcAft>
              <a:defRPr lang="x-none" sz="2636" b="1">
                <a:solidFill>
                  <a:schemeClr val="tx2"/>
                </a:solidFill>
                <a:latin typeface="Arial" charset="0"/>
              </a:defRPr>
            </a:lvl5pPr>
            <a:lvl6pPr marL="634596" algn="l" defTabSz="1242752" rtl="0" eaLnBrk="1" fontAlgn="base" hangingPunct="1">
              <a:spcBef>
                <a:spcPct val="0"/>
              </a:spcBef>
              <a:spcAft>
                <a:spcPct val="0"/>
              </a:spcAft>
              <a:defRPr lang="x-none" sz="2636" b="1">
                <a:solidFill>
                  <a:schemeClr val="tx2"/>
                </a:solidFill>
                <a:latin typeface="Arial" charset="0"/>
              </a:defRPr>
            </a:lvl6pPr>
            <a:lvl7pPr marL="1269193" algn="l" defTabSz="1242752" rtl="0" eaLnBrk="1" fontAlgn="base" hangingPunct="1">
              <a:spcBef>
                <a:spcPct val="0"/>
              </a:spcBef>
              <a:spcAft>
                <a:spcPct val="0"/>
              </a:spcAft>
              <a:defRPr lang="x-none" sz="2636" b="1">
                <a:solidFill>
                  <a:schemeClr val="tx2"/>
                </a:solidFill>
                <a:latin typeface="Arial" charset="0"/>
              </a:defRPr>
            </a:lvl7pPr>
            <a:lvl8pPr marL="1903787" algn="l" defTabSz="1242752" rtl="0" eaLnBrk="1" fontAlgn="base" hangingPunct="1">
              <a:spcBef>
                <a:spcPct val="0"/>
              </a:spcBef>
              <a:spcAft>
                <a:spcPct val="0"/>
              </a:spcAft>
              <a:defRPr lang="x-none" sz="2636" b="1">
                <a:solidFill>
                  <a:schemeClr val="tx2"/>
                </a:solidFill>
                <a:latin typeface="Arial" charset="0"/>
              </a:defRPr>
            </a:lvl8pPr>
            <a:lvl9pPr marL="2538384" algn="l" defTabSz="1242752" rtl="0" eaLnBrk="1" fontAlgn="base" hangingPunct="1">
              <a:spcBef>
                <a:spcPct val="0"/>
              </a:spcBef>
              <a:spcAft>
                <a:spcPct val="0"/>
              </a:spcAft>
              <a:defRPr lang="x-none" sz="2636" b="1">
                <a:solidFill>
                  <a:schemeClr val="tx2"/>
                </a:solidFill>
                <a:latin typeface="Arial" charset="0"/>
              </a:defRPr>
            </a:lvl9pPr>
          </a:lstStyle>
          <a:p>
            <a:pPr>
              <a:tabLst/>
              <a:defRPr/>
            </a:pPr>
            <a:r>
              <a:rPr lang="en-US" kern="0" dirty="0">
                <a:solidFill>
                  <a:srgbClr val="000000">
                    <a:lumMod val="95000"/>
                    <a:lumOff val="5000"/>
                  </a:srgbClr>
                </a:solidFill>
                <a:latin typeface="Arial"/>
              </a:rPr>
              <a:t>Unibank Processing Center</a:t>
            </a:r>
            <a:br>
              <a:rPr kumimoji="0" lang="en-US" sz="2041" b="0" i="0" u="none" strike="noStrike" kern="0" cap="none" spc="0" normalizeH="0" baseline="0" noProof="0" dirty="0">
                <a:ln>
                  <a:noFill/>
                </a:ln>
                <a:solidFill>
                  <a:srgbClr val="000000">
                    <a:lumMod val="95000"/>
                    <a:lumOff val="5000"/>
                  </a:srgbClr>
                </a:solidFill>
                <a:effectLst/>
                <a:uLnTx/>
                <a:uFillTx/>
                <a:latin typeface="Arial"/>
                <a:ea typeface="+mj-ea"/>
                <a:cs typeface="+mj-cs"/>
              </a:rPr>
            </a:br>
            <a:r>
              <a:rPr kumimoji="0" lang="en-US" sz="1400" b="0" i="0" u="none" strike="noStrike" kern="0" cap="none" spc="0" normalizeH="0" baseline="0" noProof="0" dirty="0">
                <a:ln>
                  <a:noFill/>
                </a:ln>
                <a:solidFill>
                  <a:srgbClr val="000000">
                    <a:lumMod val="95000"/>
                    <a:lumOff val="5000"/>
                  </a:srgbClr>
                </a:solidFill>
                <a:effectLst/>
                <a:uLnTx/>
                <a:uFillTx/>
                <a:latin typeface="Arial"/>
                <a:ea typeface="+mj-ea"/>
                <a:cs typeface="+mj-cs"/>
              </a:rPr>
              <a:t>Project Dashboard</a:t>
            </a:r>
            <a:endParaRPr kumimoji="0" lang="en-US" sz="2041" b="0" i="0" u="none" strike="noStrike" kern="0" cap="none" spc="0" normalizeH="0" baseline="0" noProof="0" dirty="0">
              <a:ln>
                <a:noFill/>
              </a:ln>
              <a:solidFill>
                <a:srgbClr val="000000">
                  <a:lumMod val="95000"/>
                  <a:lumOff val="5000"/>
                </a:srgbClr>
              </a:solidFill>
              <a:effectLst/>
              <a:uLnTx/>
              <a:uFillTx/>
              <a:latin typeface="Arial"/>
              <a:ea typeface="+mj-ea"/>
              <a:cs typeface="+mj-cs"/>
            </a:endParaRPr>
          </a:p>
        </p:txBody>
      </p:sp>
      <p:sp>
        <p:nvSpPr>
          <p:cNvPr id="7" name="1. On-page tracker">
            <a:extLst>
              <a:ext uri="{FF2B5EF4-FFF2-40B4-BE49-F238E27FC236}">
                <a16:creationId xmlns:a16="http://schemas.microsoft.com/office/drawing/2014/main" id="{4C52D9D1-1FA7-F440-82B0-86E48B292D19}"/>
              </a:ext>
            </a:extLst>
          </p:cNvPr>
          <p:cNvSpPr>
            <a:spLocks noChangeArrowheads="1"/>
          </p:cNvSpPr>
          <p:nvPr/>
        </p:nvSpPr>
        <p:spPr bwMode="gray">
          <a:xfrm>
            <a:off x="371475" y="136603"/>
            <a:ext cx="763029" cy="12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32958">
              <a:defRPr/>
            </a:pPr>
            <a:r>
              <a:rPr lang="en-US" sz="816" cap="all" dirty="0">
                <a:solidFill>
                  <a:srgbClr val="808080"/>
                </a:solidFill>
                <a:latin typeface="Arial"/>
              </a:rPr>
              <a:t>Technology</a:t>
            </a:r>
          </a:p>
        </p:txBody>
      </p:sp>
      <p:sp>
        <p:nvSpPr>
          <p:cNvPr id="24" name="Rectangle 203">
            <a:extLst>
              <a:ext uri="{FF2B5EF4-FFF2-40B4-BE49-F238E27FC236}">
                <a16:creationId xmlns:a16="http://schemas.microsoft.com/office/drawing/2014/main" id="{D65D6ACC-289D-F440-AF12-7572CBD3AAD4}"/>
              </a:ext>
            </a:extLst>
          </p:cNvPr>
          <p:cNvSpPr>
            <a:spLocks noChangeArrowheads="1"/>
          </p:cNvSpPr>
          <p:nvPr/>
        </p:nvSpPr>
        <p:spPr bwMode="auto">
          <a:xfrm>
            <a:off x="359978" y="4840141"/>
            <a:ext cx="1791689" cy="1649560"/>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fontAlgn="base">
              <a:spcBef>
                <a:spcPct val="0"/>
              </a:spcBef>
              <a:spcAft>
                <a:spcPct val="0"/>
              </a:spcAft>
              <a:defRPr/>
            </a:pPr>
            <a:endParaRPr lang="en-US" sz="1400" dirty="0">
              <a:solidFill>
                <a:schemeClr val="tx1">
                  <a:lumMod val="65000"/>
                  <a:lumOff val="35000"/>
                </a:schemeClr>
              </a:solidFill>
              <a:latin typeface="Calibri Light"/>
              <a:ea typeface="Times New Roman"/>
              <a:cs typeface="Times New Roman"/>
            </a:endParaRPr>
          </a:p>
        </p:txBody>
      </p:sp>
      <p:sp>
        <p:nvSpPr>
          <p:cNvPr id="25" name="Rectangle 112">
            <a:extLst>
              <a:ext uri="{FF2B5EF4-FFF2-40B4-BE49-F238E27FC236}">
                <a16:creationId xmlns:a16="http://schemas.microsoft.com/office/drawing/2014/main" id="{5B8907FA-7C5A-9C4C-AB87-021A760E529A}"/>
              </a:ext>
            </a:extLst>
          </p:cNvPr>
          <p:cNvSpPr>
            <a:spLocks noChangeArrowheads="1"/>
          </p:cNvSpPr>
          <p:nvPr/>
        </p:nvSpPr>
        <p:spPr bwMode="auto">
          <a:xfrm>
            <a:off x="359978" y="4840140"/>
            <a:ext cx="1791689"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Achievements</a:t>
            </a:r>
          </a:p>
        </p:txBody>
      </p:sp>
      <p:sp>
        <p:nvSpPr>
          <p:cNvPr id="44" name="Rectangle 203">
            <a:extLst>
              <a:ext uri="{FF2B5EF4-FFF2-40B4-BE49-F238E27FC236}">
                <a16:creationId xmlns:a16="http://schemas.microsoft.com/office/drawing/2014/main" id="{16E58713-035E-8B4F-8B79-09BE332CA4C7}"/>
              </a:ext>
            </a:extLst>
          </p:cNvPr>
          <p:cNvSpPr>
            <a:spLocks noChangeArrowheads="1"/>
          </p:cNvSpPr>
          <p:nvPr/>
        </p:nvSpPr>
        <p:spPr bwMode="auto">
          <a:xfrm>
            <a:off x="9890445" y="1669135"/>
            <a:ext cx="1929663" cy="2306203"/>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lvl="0" fontAlgn="base">
              <a:spcBef>
                <a:spcPct val="0"/>
              </a:spcBef>
              <a:spcAft>
                <a:spcPct val="0"/>
              </a:spcAft>
              <a:defRPr/>
            </a:pPr>
            <a:endParaRPr lang="en-US" sz="1200" kern="0" dirty="0">
              <a:solidFill>
                <a:srgbClr val="000000"/>
              </a:solidFill>
              <a:latin typeface="Arial"/>
              <a:sym typeface="+mn-lt"/>
            </a:endParaRPr>
          </a:p>
        </p:txBody>
      </p:sp>
      <p:sp>
        <p:nvSpPr>
          <p:cNvPr id="45" name="Rectangle 112">
            <a:extLst>
              <a:ext uri="{FF2B5EF4-FFF2-40B4-BE49-F238E27FC236}">
                <a16:creationId xmlns:a16="http://schemas.microsoft.com/office/drawing/2014/main" id="{9D83500E-FB94-4E44-BD2D-6749C6740A7E}"/>
              </a:ext>
            </a:extLst>
          </p:cNvPr>
          <p:cNvSpPr>
            <a:spLocks noChangeArrowheads="1"/>
          </p:cNvSpPr>
          <p:nvPr/>
        </p:nvSpPr>
        <p:spPr bwMode="auto">
          <a:xfrm>
            <a:off x="9890445" y="1669134"/>
            <a:ext cx="1929663" cy="384705"/>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Risks</a:t>
            </a:r>
          </a:p>
        </p:txBody>
      </p:sp>
      <p:sp>
        <p:nvSpPr>
          <p:cNvPr id="56" name="Rectangle 116">
            <a:extLst>
              <a:ext uri="{FF2B5EF4-FFF2-40B4-BE49-F238E27FC236}">
                <a16:creationId xmlns:a16="http://schemas.microsoft.com/office/drawing/2014/main" id="{65E39E84-E852-AB42-9F44-A80D51413001}"/>
              </a:ext>
            </a:extLst>
          </p:cNvPr>
          <p:cNvSpPr>
            <a:spLocks noChangeArrowheads="1"/>
          </p:cNvSpPr>
          <p:nvPr/>
        </p:nvSpPr>
        <p:spPr bwMode="auto">
          <a:xfrm>
            <a:off x="1399890" y="1036600"/>
            <a:ext cx="1372061"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Igor </a:t>
            </a:r>
            <a:r>
              <a:rPr kumimoji="0" lang="en-US" sz="1300" b="0" i="0" u="none" strike="noStrike" kern="0" cap="none" spc="0" normalizeH="0" baseline="0" noProof="0" dirty="0" err="1">
                <a:ln>
                  <a:noFill/>
                </a:ln>
                <a:solidFill>
                  <a:srgbClr val="000000"/>
                </a:solidFill>
                <a:effectLst/>
                <a:uLnTx/>
                <a:uFillTx/>
                <a:latin typeface="Arial"/>
                <a:sym typeface="+mn-lt"/>
              </a:rPr>
              <a:t>Okayev</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57" name="Rectangle 116">
            <a:extLst>
              <a:ext uri="{FF2B5EF4-FFF2-40B4-BE49-F238E27FC236}">
                <a16:creationId xmlns:a16="http://schemas.microsoft.com/office/drawing/2014/main" id="{31B3723B-503B-EA43-AEE4-975A420E31AD}"/>
              </a:ext>
            </a:extLst>
          </p:cNvPr>
          <p:cNvSpPr>
            <a:spLocks noChangeArrowheads="1"/>
          </p:cNvSpPr>
          <p:nvPr/>
        </p:nvSpPr>
        <p:spPr bwMode="auto">
          <a:xfrm>
            <a:off x="3917421" y="1046556"/>
            <a:ext cx="1204750"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Lala </a:t>
            </a:r>
            <a:r>
              <a:rPr kumimoji="0" lang="en-US" sz="1300" b="0" i="0" u="none" strike="noStrike" kern="0" cap="none" spc="0" normalizeH="0" baseline="0" noProof="0" dirty="0" err="1">
                <a:ln>
                  <a:noFill/>
                </a:ln>
                <a:solidFill>
                  <a:srgbClr val="000000"/>
                </a:solidFill>
                <a:effectLst/>
                <a:uLnTx/>
                <a:uFillTx/>
                <a:latin typeface="Arial"/>
                <a:sym typeface="+mn-lt"/>
              </a:rPr>
              <a:t>Hajiyeva</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58" name="Rectangle 116">
            <a:extLst>
              <a:ext uri="{FF2B5EF4-FFF2-40B4-BE49-F238E27FC236}">
                <a16:creationId xmlns:a16="http://schemas.microsoft.com/office/drawing/2014/main" id="{D23E95E0-A131-694E-8308-331FD8A3049D}"/>
              </a:ext>
            </a:extLst>
          </p:cNvPr>
          <p:cNvSpPr>
            <a:spLocks noChangeArrowheads="1"/>
          </p:cNvSpPr>
          <p:nvPr/>
        </p:nvSpPr>
        <p:spPr bwMode="auto">
          <a:xfrm>
            <a:off x="371475" y="1036600"/>
            <a:ext cx="102841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Project Sponsor</a:t>
            </a:r>
          </a:p>
        </p:txBody>
      </p:sp>
      <p:sp>
        <p:nvSpPr>
          <p:cNvPr id="59" name="Rectangle 116">
            <a:extLst>
              <a:ext uri="{FF2B5EF4-FFF2-40B4-BE49-F238E27FC236}">
                <a16:creationId xmlns:a16="http://schemas.microsoft.com/office/drawing/2014/main" id="{44E3EC9A-D1B3-8944-ADCA-336EFC86A33E}"/>
              </a:ext>
            </a:extLst>
          </p:cNvPr>
          <p:cNvSpPr>
            <a:spLocks noChangeArrowheads="1"/>
          </p:cNvSpPr>
          <p:nvPr/>
        </p:nvSpPr>
        <p:spPr bwMode="auto">
          <a:xfrm>
            <a:off x="2739055" y="1039989"/>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Project </a:t>
            </a:r>
            <a:br>
              <a:rPr lang="en-US" sz="1300" b="1" dirty="0">
                <a:solidFill>
                  <a:srgbClr val="FFFFFF"/>
                </a:solidFill>
                <a:latin typeface="Arial"/>
                <a:sym typeface="+mn-lt"/>
              </a:rPr>
            </a:br>
            <a:r>
              <a:rPr lang="en-US" sz="1300" b="1" dirty="0">
                <a:solidFill>
                  <a:srgbClr val="FFFFFF"/>
                </a:solidFill>
                <a:latin typeface="Arial"/>
                <a:sym typeface="+mn-lt"/>
              </a:rPr>
              <a:t>Manager</a:t>
            </a:r>
          </a:p>
        </p:txBody>
      </p:sp>
      <p:sp>
        <p:nvSpPr>
          <p:cNvPr id="61" name="Rectangle 116">
            <a:extLst>
              <a:ext uri="{FF2B5EF4-FFF2-40B4-BE49-F238E27FC236}">
                <a16:creationId xmlns:a16="http://schemas.microsoft.com/office/drawing/2014/main" id="{0838663B-7BDE-8D43-ACAE-D6729590F555}"/>
              </a:ext>
            </a:extLst>
          </p:cNvPr>
          <p:cNvSpPr>
            <a:spLocks noChangeArrowheads="1"/>
          </p:cNvSpPr>
          <p:nvPr/>
        </p:nvSpPr>
        <p:spPr bwMode="auto">
          <a:xfrm>
            <a:off x="10601432" y="1033887"/>
            <a:ext cx="1204750"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a:t>
            </a:r>
          </a:p>
        </p:txBody>
      </p:sp>
      <p:sp>
        <p:nvSpPr>
          <p:cNvPr id="63" name="Rectangle 116">
            <a:extLst>
              <a:ext uri="{FF2B5EF4-FFF2-40B4-BE49-F238E27FC236}">
                <a16:creationId xmlns:a16="http://schemas.microsoft.com/office/drawing/2014/main" id="{049AB0BE-EE8B-CD40-87D2-B81A3A24D351}"/>
              </a:ext>
            </a:extLst>
          </p:cNvPr>
          <p:cNvSpPr>
            <a:spLocks noChangeArrowheads="1"/>
          </p:cNvSpPr>
          <p:nvPr/>
        </p:nvSpPr>
        <p:spPr bwMode="auto">
          <a:xfrm>
            <a:off x="9423066" y="1027320"/>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Launch </a:t>
            </a:r>
          </a:p>
          <a:p>
            <a:pPr fontAlgn="base">
              <a:spcBef>
                <a:spcPct val="0"/>
              </a:spcBef>
              <a:spcAft>
                <a:spcPct val="0"/>
              </a:spcAft>
              <a:buClr>
                <a:srgbClr val="FFFFFF"/>
              </a:buClr>
            </a:pPr>
            <a:r>
              <a:rPr lang="en-US" sz="1300" b="1" dirty="0">
                <a:solidFill>
                  <a:srgbClr val="FFFFFF"/>
                </a:solidFill>
                <a:latin typeface="Arial"/>
                <a:sym typeface="+mn-lt"/>
              </a:rPr>
              <a:t>Date</a:t>
            </a:r>
          </a:p>
        </p:txBody>
      </p:sp>
      <p:sp>
        <p:nvSpPr>
          <p:cNvPr id="69" name="Rectangle 116">
            <a:extLst>
              <a:ext uri="{FF2B5EF4-FFF2-40B4-BE49-F238E27FC236}">
                <a16:creationId xmlns:a16="http://schemas.microsoft.com/office/drawing/2014/main" id="{61E64DAA-E635-474E-8BA0-FF17D6227498}"/>
              </a:ext>
            </a:extLst>
          </p:cNvPr>
          <p:cNvSpPr>
            <a:spLocks noChangeArrowheads="1"/>
          </p:cNvSpPr>
          <p:nvPr/>
        </p:nvSpPr>
        <p:spPr bwMode="auto">
          <a:xfrm>
            <a:off x="8221040" y="1032237"/>
            <a:ext cx="1204750"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17 Jan 2019</a:t>
            </a:r>
          </a:p>
        </p:txBody>
      </p:sp>
      <p:sp>
        <p:nvSpPr>
          <p:cNvPr id="76" name="Rectangle 116">
            <a:extLst>
              <a:ext uri="{FF2B5EF4-FFF2-40B4-BE49-F238E27FC236}">
                <a16:creationId xmlns:a16="http://schemas.microsoft.com/office/drawing/2014/main" id="{18D76D13-D1F7-CC40-BF75-CF343CD8539A}"/>
              </a:ext>
            </a:extLst>
          </p:cNvPr>
          <p:cNvSpPr>
            <a:spLocks noChangeArrowheads="1"/>
          </p:cNvSpPr>
          <p:nvPr/>
        </p:nvSpPr>
        <p:spPr bwMode="auto">
          <a:xfrm>
            <a:off x="7042674" y="1030613"/>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Initiation </a:t>
            </a:r>
          </a:p>
          <a:p>
            <a:pPr fontAlgn="base">
              <a:spcBef>
                <a:spcPct val="0"/>
              </a:spcBef>
              <a:spcAft>
                <a:spcPct val="0"/>
              </a:spcAft>
              <a:buClr>
                <a:srgbClr val="FFFFFF"/>
              </a:buClr>
            </a:pPr>
            <a:r>
              <a:rPr lang="en-US" sz="1300" b="1" dirty="0">
                <a:solidFill>
                  <a:srgbClr val="FFFFFF"/>
                </a:solidFill>
                <a:latin typeface="Arial"/>
                <a:sym typeface="+mn-lt"/>
              </a:rPr>
              <a:t>Date</a:t>
            </a:r>
          </a:p>
        </p:txBody>
      </p:sp>
      <p:grpSp>
        <p:nvGrpSpPr>
          <p:cNvPr id="77" name="Группа 76">
            <a:extLst>
              <a:ext uri="{FF2B5EF4-FFF2-40B4-BE49-F238E27FC236}">
                <a16:creationId xmlns:a16="http://schemas.microsoft.com/office/drawing/2014/main" id="{BAF98799-A1D1-FA4D-8D76-38E5412FB617}"/>
              </a:ext>
            </a:extLst>
          </p:cNvPr>
          <p:cNvGrpSpPr/>
          <p:nvPr/>
        </p:nvGrpSpPr>
        <p:grpSpPr>
          <a:xfrm>
            <a:off x="11523584" y="387962"/>
            <a:ext cx="296941" cy="483916"/>
            <a:chOff x="8533934" y="185593"/>
            <a:chExt cx="296941" cy="483916"/>
          </a:xfrm>
        </p:grpSpPr>
        <p:sp>
          <p:nvSpPr>
            <p:cNvPr id="78" name="Freeform 96">
              <a:extLst>
                <a:ext uri="{FF2B5EF4-FFF2-40B4-BE49-F238E27FC236}">
                  <a16:creationId xmlns:a16="http://schemas.microsoft.com/office/drawing/2014/main" id="{E068BA72-96F1-B540-B6C0-5B1D39EE8024}"/>
                </a:ext>
              </a:extLst>
            </p:cNvPr>
            <p:cNvSpPr>
              <a:spLocks/>
            </p:cNvSpPr>
            <p:nvPr>
              <p:custDataLst>
                <p:tags r:id="rId3"/>
              </p:custDataLst>
            </p:nvPr>
          </p:nvSpPr>
          <p:spPr bwMode="gray">
            <a:xfrm flipH="1">
              <a:off x="8736449" y="220940"/>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79" name="Freeform 96">
              <a:extLst>
                <a:ext uri="{FF2B5EF4-FFF2-40B4-BE49-F238E27FC236}">
                  <a16:creationId xmlns:a16="http://schemas.microsoft.com/office/drawing/2014/main" id="{501F1B39-5A29-7C45-AF2B-5C71E3C0A52D}"/>
                </a:ext>
              </a:extLst>
            </p:cNvPr>
            <p:cNvSpPr>
              <a:spLocks/>
            </p:cNvSpPr>
            <p:nvPr>
              <p:custDataLst>
                <p:tags r:id="rId4"/>
              </p:custDataLst>
            </p:nvPr>
          </p:nvSpPr>
          <p:spPr bwMode="gray">
            <a:xfrm flipH="1">
              <a:off x="8736450" y="367535"/>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0" name="Freeform 97">
              <a:extLst>
                <a:ext uri="{FF2B5EF4-FFF2-40B4-BE49-F238E27FC236}">
                  <a16:creationId xmlns:a16="http://schemas.microsoft.com/office/drawing/2014/main" id="{FD9DC035-6CC1-6F4C-A3D2-B1718BEBB5CC}"/>
                </a:ext>
              </a:extLst>
            </p:cNvPr>
            <p:cNvSpPr>
              <a:spLocks/>
            </p:cNvSpPr>
            <p:nvPr>
              <p:custDataLst>
                <p:tags r:id="rId5"/>
              </p:custDataLst>
            </p:nvPr>
          </p:nvSpPr>
          <p:spPr bwMode="gray">
            <a:xfrm flipH="1">
              <a:off x="8736449" y="519153"/>
              <a:ext cx="94425" cy="80864"/>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1" name="Freeform 96">
              <a:extLst>
                <a:ext uri="{FF2B5EF4-FFF2-40B4-BE49-F238E27FC236}">
                  <a16:creationId xmlns:a16="http://schemas.microsoft.com/office/drawing/2014/main" id="{9007D2C0-24E1-6241-BE7C-6A8E14539BB7}"/>
                </a:ext>
              </a:extLst>
            </p:cNvPr>
            <p:cNvSpPr>
              <a:spLocks/>
            </p:cNvSpPr>
            <p:nvPr>
              <p:custDataLst>
                <p:tags r:id="rId6"/>
              </p:custDataLst>
            </p:nvPr>
          </p:nvSpPr>
          <p:spPr bwMode="gray">
            <a:xfrm>
              <a:off x="8533934" y="220940"/>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2" name="Freeform 96">
              <a:extLst>
                <a:ext uri="{FF2B5EF4-FFF2-40B4-BE49-F238E27FC236}">
                  <a16:creationId xmlns:a16="http://schemas.microsoft.com/office/drawing/2014/main" id="{85281AF2-6510-8A44-A2FF-24150C3D85AB}"/>
                </a:ext>
              </a:extLst>
            </p:cNvPr>
            <p:cNvSpPr>
              <a:spLocks/>
            </p:cNvSpPr>
            <p:nvPr>
              <p:custDataLst>
                <p:tags r:id="rId7"/>
              </p:custDataLst>
            </p:nvPr>
          </p:nvSpPr>
          <p:spPr bwMode="gray">
            <a:xfrm>
              <a:off x="8533934" y="367535"/>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3" name="Freeform 97">
              <a:extLst>
                <a:ext uri="{FF2B5EF4-FFF2-40B4-BE49-F238E27FC236}">
                  <a16:creationId xmlns:a16="http://schemas.microsoft.com/office/drawing/2014/main" id="{2ED5BDF7-799A-0E4B-981E-E93C7FC8481D}"/>
                </a:ext>
              </a:extLst>
            </p:cNvPr>
            <p:cNvSpPr>
              <a:spLocks/>
            </p:cNvSpPr>
            <p:nvPr>
              <p:custDataLst>
                <p:tags r:id="rId8"/>
              </p:custDataLst>
            </p:nvPr>
          </p:nvSpPr>
          <p:spPr bwMode="gray">
            <a:xfrm>
              <a:off x="8533934" y="519153"/>
              <a:ext cx="94425" cy="80864"/>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4" name="Freeform 95">
              <a:extLst>
                <a:ext uri="{FF2B5EF4-FFF2-40B4-BE49-F238E27FC236}">
                  <a16:creationId xmlns:a16="http://schemas.microsoft.com/office/drawing/2014/main" id="{BA4588BF-C4B4-7344-9DC0-0DC8DDA8178B}"/>
                </a:ext>
              </a:extLst>
            </p:cNvPr>
            <p:cNvSpPr>
              <a:spLocks/>
            </p:cNvSpPr>
            <p:nvPr>
              <p:custDataLst>
                <p:tags r:id="rId9"/>
              </p:custDataLst>
            </p:nvPr>
          </p:nvSpPr>
          <p:spPr bwMode="gray">
            <a:xfrm>
              <a:off x="8594023" y="185593"/>
              <a:ext cx="187624" cy="483916"/>
            </a:xfrm>
            <a:custGeom>
              <a:avLst/>
              <a:gdLst>
                <a:gd name="T0" fmla="*/ 58 w 460"/>
                <a:gd name="T1" fmla="*/ 0 h 1149"/>
                <a:gd name="T2" fmla="*/ 403 w 460"/>
                <a:gd name="T3" fmla="*/ 0 h 1149"/>
                <a:gd name="T4" fmla="*/ 414 w 460"/>
                <a:gd name="T5" fmla="*/ 1 h 1149"/>
                <a:gd name="T6" fmla="*/ 425 w 460"/>
                <a:gd name="T7" fmla="*/ 5 h 1149"/>
                <a:gd name="T8" fmla="*/ 434 w 460"/>
                <a:gd name="T9" fmla="*/ 9 h 1149"/>
                <a:gd name="T10" fmla="*/ 444 w 460"/>
                <a:gd name="T11" fmla="*/ 16 h 1149"/>
                <a:gd name="T12" fmla="*/ 451 w 460"/>
                <a:gd name="T13" fmla="*/ 26 h 1149"/>
                <a:gd name="T14" fmla="*/ 455 w 460"/>
                <a:gd name="T15" fmla="*/ 35 h 1149"/>
                <a:gd name="T16" fmla="*/ 459 w 460"/>
                <a:gd name="T17" fmla="*/ 46 h 1149"/>
                <a:gd name="T18" fmla="*/ 460 w 460"/>
                <a:gd name="T19" fmla="*/ 57 h 1149"/>
                <a:gd name="T20" fmla="*/ 460 w 460"/>
                <a:gd name="T21" fmla="*/ 1092 h 1149"/>
                <a:gd name="T22" fmla="*/ 459 w 460"/>
                <a:gd name="T23" fmla="*/ 1103 h 1149"/>
                <a:gd name="T24" fmla="*/ 455 w 460"/>
                <a:gd name="T25" fmla="*/ 1114 h 1149"/>
                <a:gd name="T26" fmla="*/ 451 w 460"/>
                <a:gd name="T27" fmla="*/ 1123 h 1149"/>
                <a:gd name="T28" fmla="*/ 444 w 460"/>
                <a:gd name="T29" fmla="*/ 1133 h 1149"/>
                <a:gd name="T30" fmla="*/ 434 w 460"/>
                <a:gd name="T31" fmla="*/ 1140 h 1149"/>
                <a:gd name="T32" fmla="*/ 425 w 460"/>
                <a:gd name="T33" fmla="*/ 1144 h 1149"/>
                <a:gd name="T34" fmla="*/ 414 w 460"/>
                <a:gd name="T35" fmla="*/ 1148 h 1149"/>
                <a:gd name="T36" fmla="*/ 403 w 460"/>
                <a:gd name="T37" fmla="*/ 1149 h 1149"/>
                <a:gd name="T38" fmla="*/ 58 w 460"/>
                <a:gd name="T39" fmla="*/ 1149 h 1149"/>
                <a:gd name="T40" fmla="*/ 46 w 460"/>
                <a:gd name="T41" fmla="*/ 1148 h 1149"/>
                <a:gd name="T42" fmla="*/ 36 w 460"/>
                <a:gd name="T43" fmla="*/ 1144 h 1149"/>
                <a:gd name="T44" fmla="*/ 26 w 460"/>
                <a:gd name="T45" fmla="*/ 1140 h 1149"/>
                <a:gd name="T46" fmla="*/ 17 w 460"/>
                <a:gd name="T47" fmla="*/ 1133 h 1149"/>
                <a:gd name="T48" fmla="*/ 10 w 460"/>
                <a:gd name="T49" fmla="*/ 1123 h 1149"/>
                <a:gd name="T50" fmla="*/ 5 w 460"/>
                <a:gd name="T51" fmla="*/ 1114 h 1149"/>
                <a:gd name="T52" fmla="*/ 2 w 460"/>
                <a:gd name="T53" fmla="*/ 1103 h 1149"/>
                <a:gd name="T54" fmla="*/ 0 w 460"/>
                <a:gd name="T55" fmla="*/ 1092 h 1149"/>
                <a:gd name="T56" fmla="*/ 0 w 460"/>
                <a:gd name="T57" fmla="*/ 57 h 1149"/>
                <a:gd name="T58" fmla="*/ 2 w 460"/>
                <a:gd name="T59" fmla="*/ 46 h 1149"/>
                <a:gd name="T60" fmla="*/ 5 w 460"/>
                <a:gd name="T61" fmla="*/ 35 h 1149"/>
                <a:gd name="T62" fmla="*/ 10 w 460"/>
                <a:gd name="T63" fmla="*/ 26 h 1149"/>
                <a:gd name="T64" fmla="*/ 17 w 460"/>
                <a:gd name="T65" fmla="*/ 16 h 1149"/>
                <a:gd name="T66" fmla="*/ 26 w 460"/>
                <a:gd name="T67" fmla="*/ 9 h 1149"/>
                <a:gd name="T68" fmla="*/ 36 w 460"/>
                <a:gd name="T69" fmla="*/ 5 h 1149"/>
                <a:gd name="T70" fmla="*/ 46 w 460"/>
                <a:gd name="T71" fmla="*/ 1 h 1149"/>
                <a:gd name="T72" fmla="*/ 58 w 460"/>
                <a:gd name="T73" fmla="*/ 0 h 1149"/>
                <a:gd name="T74" fmla="*/ 58 w 460"/>
                <a:gd name="T7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0" h="1149">
                  <a:moveTo>
                    <a:pt x="58" y="0"/>
                  </a:moveTo>
                  <a:lnTo>
                    <a:pt x="403" y="0"/>
                  </a:lnTo>
                  <a:lnTo>
                    <a:pt x="414" y="1"/>
                  </a:lnTo>
                  <a:lnTo>
                    <a:pt x="425" y="5"/>
                  </a:lnTo>
                  <a:lnTo>
                    <a:pt x="434" y="9"/>
                  </a:lnTo>
                  <a:lnTo>
                    <a:pt x="444" y="16"/>
                  </a:lnTo>
                  <a:lnTo>
                    <a:pt x="451" y="26"/>
                  </a:lnTo>
                  <a:lnTo>
                    <a:pt x="455" y="35"/>
                  </a:lnTo>
                  <a:lnTo>
                    <a:pt x="459" y="46"/>
                  </a:lnTo>
                  <a:lnTo>
                    <a:pt x="460" y="57"/>
                  </a:lnTo>
                  <a:lnTo>
                    <a:pt x="460" y="1092"/>
                  </a:lnTo>
                  <a:lnTo>
                    <a:pt x="459" y="1103"/>
                  </a:lnTo>
                  <a:lnTo>
                    <a:pt x="455" y="1114"/>
                  </a:lnTo>
                  <a:lnTo>
                    <a:pt x="451" y="1123"/>
                  </a:lnTo>
                  <a:lnTo>
                    <a:pt x="444" y="1133"/>
                  </a:lnTo>
                  <a:lnTo>
                    <a:pt x="434" y="1140"/>
                  </a:lnTo>
                  <a:lnTo>
                    <a:pt x="425" y="1144"/>
                  </a:lnTo>
                  <a:lnTo>
                    <a:pt x="414" y="1148"/>
                  </a:lnTo>
                  <a:lnTo>
                    <a:pt x="403" y="1149"/>
                  </a:lnTo>
                  <a:lnTo>
                    <a:pt x="58" y="1149"/>
                  </a:lnTo>
                  <a:lnTo>
                    <a:pt x="46" y="1148"/>
                  </a:lnTo>
                  <a:lnTo>
                    <a:pt x="36" y="1144"/>
                  </a:lnTo>
                  <a:lnTo>
                    <a:pt x="26" y="1140"/>
                  </a:lnTo>
                  <a:lnTo>
                    <a:pt x="17" y="1133"/>
                  </a:lnTo>
                  <a:lnTo>
                    <a:pt x="10" y="1123"/>
                  </a:lnTo>
                  <a:lnTo>
                    <a:pt x="5" y="1114"/>
                  </a:lnTo>
                  <a:lnTo>
                    <a:pt x="2" y="1103"/>
                  </a:lnTo>
                  <a:lnTo>
                    <a:pt x="0" y="1092"/>
                  </a:lnTo>
                  <a:lnTo>
                    <a:pt x="0" y="57"/>
                  </a:lnTo>
                  <a:lnTo>
                    <a:pt x="2" y="46"/>
                  </a:lnTo>
                  <a:lnTo>
                    <a:pt x="5" y="35"/>
                  </a:lnTo>
                  <a:lnTo>
                    <a:pt x="10" y="26"/>
                  </a:lnTo>
                  <a:lnTo>
                    <a:pt x="17" y="16"/>
                  </a:lnTo>
                  <a:lnTo>
                    <a:pt x="26" y="9"/>
                  </a:lnTo>
                  <a:lnTo>
                    <a:pt x="36" y="5"/>
                  </a:lnTo>
                  <a:lnTo>
                    <a:pt x="46" y="1"/>
                  </a:lnTo>
                  <a:lnTo>
                    <a:pt x="58" y="0"/>
                  </a:lnTo>
                  <a:lnTo>
                    <a:pt x="58"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grpSp>
      <p:grpSp>
        <p:nvGrpSpPr>
          <p:cNvPr id="2" name="Группа 1">
            <a:extLst>
              <a:ext uri="{FF2B5EF4-FFF2-40B4-BE49-F238E27FC236}">
                <a16:creationId xmlns:a16="http://schemas.microsoft.com/office/drawing/2014/main" id="{DEC0B8CA-5AAD-4940-A19C-21CEE50E1974}"/>
              </a:ext>
            </a:extLst>
          </p:cNvPr>
          <p:cNvGrpSpPr/>
          <p:nvPr/>
        </p:nvGrpSpPr>
        <p:grpSpPr>
          <a:xfrm>
            <a:off x="8218769" y="1675713"/>
            <a:ext cx="1561357" cy="2299625"/>
            <a:chOff x="8218769" y="1675713"/>
            <a:chExt cx="1561357" cy="2299625"/>
          </a:xfrm>
        </p:grpSpPr>
        <p:sp>
          <p:nvSpPr>
            <p:cNvPr id="90" name="Rectangle 203">
              <a:extLst>
                <a:ext uri="{FF2B5EF4-FFF2-40B4-BE49-F238E27FC236}">
                  <a16:creationId xmlns:a16="http://schemas.microsoft.com/office/drawing/2014/main" id="{D2D1A8DF-D6B3-DC45-AFE7-648B1FCE409C}"/>
                </a:ext>
              </a:extLst>
            </p:cNvPr>
            <p:cNvSpPr>
              <a:spLocks noChangeArrowheads="1"/>
            </p:cNvSpPr>
            <p:nvPr/>
          </p:nvSpPr>
          <p:spPr bwMode="auto">
            <a:xfrm>
              <a:off x="8218769" y="1675713"/>
              <a:ext cx="1561357" cy="2299625"/>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lvl="0" fontAlgn="base">
                <a:spcBef>
                  <a:spcPct val="0"/>
                </a:spcBef>
                <a:spcAft>
                  <a:spcPct val="0"/>
                </a:spcAft>
                <a:defRPr/>
              </a:pPr>
              <a:endParaRPr lang="en-US" sz="1400" kern="0" dirty="0">
                <a:solidFill>
                  <a:srgbClr val="000000"/>
                </a:solidFill>
                <a:latin typeface="Arial"/>
                <a:sym typeface="+mn-lt"/>
              </a:endParaRPr>
            </a:p>
          </p:txBody>
        </p:sp>
        <p:sp>
          <p:nvSpPr>
            <p:cNvPr id="91" name="Rectangle 112">
              <a:extLst>
                <a:ext uri="{FF2B5EF4-FFF2-40B4-BE49-F238E27FC236}">
                  <a16:creationId xmlns:a16="http://schemas.microsoft.com/office/drawing/2014/main" id="{8A1FB8A2-7586-F445-9FD6-DA8E31FBE536}"/>
                </a:ext>
              </a:extLst>
            </p:cNvPr>
            <p:cNvSpPr>
              <a:spLocks noChangeArrowheads="1"/>
            </p:cNvSpPr>
            <p:nvPr/>
          </p:nvSpPr>
          <p:spPr bwMode="auto">
            <a:xfrm>
              <a:off x="8218769" y="1675713"/>
              <a:ext cx="1561357" cy="384704"/>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Budget</a:t>
              </a:r>
            </a:p>
          </p:txBody>
        </p:sp>
        <p:cxnSp>
          <p:nvCxnSpPr>
            <p:cNvPr id="92" name="Straight Connector 297">
              <a:extLst>
                <a:ext uri="{FF2B5EF4-FFF2-40B4-BE49-F238E27FC236}">
                  <a16:creationId xmlns:a16="http://schemas.microsoft.com/office/drawing/2014/main" id="{5ECC6608-8C9B-AC4C-87EC-7D0CBD44B4FA}"/>
                </a:ext>
              </a:extLst>
            </p:cNvPr>
            <p:cNvCxnSpPr>
              <a:cxnSpLocks/>
            </p:cNvCxnSpPr>
            <p:nvPr/>
          </p:nvCxnSpPr>
          <p:spPr>
            <a:xfrm>
              <a:off x="8329088" y="2562231"/>
              <a:ext cx="1332693" cy="0"/>
            </a:xfrm>
            <a:prstGeom prst="line">
              <a:avLst/>
            </a:prstGeom>
            <a:noFill/>
            <a:ln w="9525" cap="flat" cmpd="sng" algn="ctr">
              <a:solidFill>
                <a:srgbClr val="808080"/>
              </a:solidFill>
              <a:prstDash val="sysDot"/>
            </a:ln>
            <a:effectLst/>
          </p:spPr>
        </p:cxnSp>
        <p:sp>
          <p:nvSpPr>
            <p:cNvPr id="93" name="TextBox 92">
              <a:extLst>
                <a:ext uri="{FF2B5EF4-FFF2-40B4-BE49-F238E27FC236}">
                  <a16:creationId xmlns:a16="http://schemas.microsoft.com/office/drawing/2014/main" id="{7AEB6247-2D14-5049-9F62-DF45346419F6}"/>
                </a:ext>
              </a:extLst>
            </p:cNvPr>
            <p:cNvSpPr txBox="1"/>
            <p:nvPr/>
          </p:nvSpPr>
          <p:spPr>
            <a:xfrm>
              <a:off x="8247191" y="2097253"/>
              <a:ext cx="1219308" cy="461665"/>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Planned</a:t>
              </a:r>
            </a:p>
            <a:p>
              <a:r>
                <a:rPr lang="en-US" sz="1200" b="1" dirty="0">
                  <a:latin typeface="Arial" panose="020B0604020202020204" pitchFamily="34" charset="0"/>
                  <a:cs typeface="Arial" panose="020B0604020202020204" pitchFamily="34" charset="0"/>
                </a:rPr>
                <a:t>2,000,000 AZN</a:t>
              </a:r>
            </a:p>
          </p:txBody>
        </p:sp>
        <p:sp>
          <p:nvSpPr>
            <p:cNvPr id="94" name="TextBox 93">
              <a:extLst>
                <a:ext uri="{FF2B5EF4-FFF2-40B4-BE49-F238E27FC236}">
                  <a16:creationId xmlns:a16="http://schemas.microsoft.com/office/drawing/2014/main" id="{7392604A-16EB-7846-BE3A-246330039856}"/>
                </a:ext>
              </a:extLst>
            </p:cNvPr>
            <p:cNvSpPr txBox="1"/>
            <p:nvPr/>
          </p:nvSpPr>
          <p:spPr>
            <a:xfrm>
              <a:off x="8247191" y="2595754"/>
              <a:ext cx="1040670"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Utilized</a:t>
              </a:r>
            </a:p>
            <a:p>
              <a:r>
                <a:rPr lang="en-US" sz="1000" dirty="0">
                  <a:latin typeface="Arial" panose="020B0604020202020204" pitchFamily="34" charset="0"/>
                  <a:cs typeface="Arial" panose="020B0604020202020204" pitchFamily="34" charset="0"/>
                </a:rPr>
                <a:t>1,900,000 AZN</a:t>
              </a:r>
            </a:p>
          </p:txBody>
        </p:sp>
        <p:sp>
          <p:nvSpPr>
            <p:cNvPr id="95" name="TextBox 94">
              <a:extLst>
                <a:ext uri="{FF2B5EF4-FFF2-40B4-BE49-F238E27FC236}">
                  <a16:creationId xmlns:a16="http://schemas.microsoft.com/office/drawing/2014/main" id="{6208E67A-2E24-3F43-AE07-FEDA905E8C10}"/>
                </a:ext>
              </a:extLst>
            </p:cNvPr>
            <p:cNvSpPr txBox="1"/>
            <p:nvPr/>
          </p:nvSpPr>
          <p:spPr>
            <a:xfrm>
              <a:off x="8236587" y="2967298"/>
              <a:ext cx="934871"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Estimated</a:t>
              </a:r>
            </a:p>
            <a:p>
              <a:r>
                <a:rPr lang="en-US" sz="1000" dirty="0">
                  <a:latin typeface="Arial" panose="020B0604020202020204" pitchFamily="34" charset="0"/>
                  <a:cs typeface="Arial" panose="020B0604020202020204" pitchFamily="34" charset="0"/>
                </a:rPr>
                <a:t>200,000 AZN</a:t>
              </a:r>
            </a:p>
          </p:txBody>
        </p:sp>
        <p:cxnSp>
          <p:nvCxnSpPr>
            <p:cNvPr id="96" name="Straight Connector 297">
              <a:extLst>
                <a:ext uri="{FF2B5EF4-FFF2-40B4-BE49-F238E27FC236}">
                  <a16:creationId xmlns:a16="http://schemas.microsoft.com/office/drawing/2014/main" id="{7E2EE8C0-14C6-B448-AB4A-12AE14395CEB}"/>
                </a:ext>
              </a:extLst>
            </p:cNvPr>
            <p:cNvCxnSpPr>
              <a:cxnSpLocks/>
            </p:cNvCxnSpPr>
            <p:nvPr/>
          </p:nvCxnSpPr>
          <p:spPr>
            <a:xfrm>
              <a:off x="8339632" y="3396889"/>
              <a:ext cx="1332693" cy="0"/>
            </a:xfrm>
            <a:prstGeom prst="line">
              <a:avLst/>
            </a:prstGeom>
            <a:noFill/>
            <a:ln w="9525" cap="flat" cmpd="sng" algn="ctr">
              <a:solidFill>
                <a:srgbClr val="808080"/>
              </a:solidFill>
              <a:prstDash val="sysDot"/>
            </a:ln>
            <a:effectLst/>
          </p:spPr>
        </p:cxnSp>
        <p:sp>
          <p:nvSpPr>
            <p:cNvPr id="97" name="TextBox 96">
              <a:extLst>
                <a:ext uri="{FF2B5EF4-FFF2-40B4-BE49-F238E27FC236}">
                  <a16:creationId xmlns:a16="http://schemas.microsoft.com/office/drawing/2014/main" id="{295CC683-A182-6742-BA8E-61251097EA48}"/>
                </a:ext>
              </a:extLst>
            </p:cNvPr>
            <p:cNvSpPr txBox="1"/>
            <p:nvPr/>
          </p:nvSpPr>
          <p:spPr>
            <a:xfrm>
              <a:off x="8260354" y="3456703"/>
              <a:ext cx="1193660" cy="461665"/>
            </a:xfrm>
            <a:prstGeom prst="rect">
              <a:avLst/>
            </a:prstGeom>
            <a:noFill/>
          </p:spPr>
          <p:txBody>
            <a:bodyPr wrap="none" rtlCol="0">
              <a:spAutoFit/>
            </a:bodyPr>
            <a:lstStyle/>
            <a:p>
              <a:r>
                <a:rPr lang="en-US" sz="1200" b="1" dirty="0">
                  <a:solidFill>
                    <a:srgbClr val="C00000"/>
                  </a:solidFill>
                  <a:latin typeface="Arial" panose="020B0604020202020204" pitchFamily="34" charset="0"/>
                  <a:cs typeface="Arial" panose="020B0604020202020204" pitchFamily="34" charset="0"/>
                </a:rPr>
                <a:t>Variance</a:t>
              </a:r>
            </a:p>
            <a:p>
              <a:r>
                <a:rPr lang="en-US" sz="1200" b="1" dirty="0">
                  <a:solidFill>
                    <a:srgbClr val="C00000"/>
                  </a:solidFill>
                  <a:latin typeface="Arial" panose="020B0604020202020204" pitchFamily="34" charset="0"/>
                  <a:cs typeface="Arial" panose="020B0604020202020204" pitchFamily="34" charset="0"/>
                </a:rPr>
                <a:t>(100,000 AZN)</a:t>
              </a:r>
            </a:p>
          </p:txBody>
        </p:sp>
      </p:grpSp>
      <p:cxnSp>
        <p:nvCxnSpPr>
          <p:cNvPr id="98" name="Straight Connector 297">
            <a:extLst>
              <a:ext uri="{FF2B5EF4-FFF2-40B4-BE49-F238E27FC236}">
                <a16:creationId xmlns:a16="http://schemas.microsoft.com/office/drawing/2014/main" id="{FFC9FC2F-2040-EE43-90A5-8F0CEA4DE6CB}"/>
              </a:ext>
            </a:extLst>
          </p:cNvPr>
          <p:cNvCxnSpPr>
            <a:cxnSpLocks/>
          </p:cNvCxnSpPr>
          <p:nvPr/>
        </p:nvCxnSpPr>
        <p:spPr>
          <a:xfrm>
            <a:off x="9988720" y="2358485"/>
            <a:ext cx="1687343" cy="0"/>
          </a:xfrm>
          <a:prstGeom prst="line">
            <a:avLst/>
          </a:prstGeom>
          <a:noFill/>
          <a:ln w="9525" cap="flat" cmpd="sng" algn="ctr">
            <a:solidFill>
              <a:srgbClr val="808080"/>
            </a:solidFill>
            <a:prstDash val="sysDot"/>
          </a:ln>
          <a:effectLst/>
        </p:spPr>
      </p:cxnSp>
      <p:cxnSp>
        <p:nvCxnSpPr>
          <p:cNvPr id="100" name="Straight Connector 297">
            <a:extLst>
              <a:ext uri="{FF2B5EF4-FFF2-40B4-BE49-F238E27FC236}">
                <a16:creationId xmlns:a16="http://schemas.microsoft.com/office/drawing/2014/main" id="{79DF0BC3-E350-9842-828D-5C56932E8B70}"/>
              </a:ext>
            </a:extLst>
          </p:cNvPr>
          <p:cNvCxnSpPr>
            <a:cxnSpLocks/>
          </p:cNvCxnSpPr>
          <p:nvPr/>
        </p:nvCxnSpPr>
        <p:spPr>
          <a:xfrm>
            <a:off x="9980801" y="2673690"/>
            <a:ext cx="1695262" cy="0"/>
          </a:xfrm>
          <a:prstGeom prst="line">
            <a:avLst/>
          </a:prstGeom>
          <a:noFill/>
          <a:ln w="9525" cap="flat" cmpd="sng" algn="ctr">
            <a:solidFill>
              <a:srgbClr val="808080"/>
            </a:solidFill>
            <a:prstDash val="sysDot"/>
          </a:ln>
          <a:effectLst/>
        </p:spPr>
      </p:cxnSp>
      <p:cxnSp>
        <p:nvCxnSpPr>
          <p:cNvPr id="102" name="Straight Connector 297">
            <a:extLst>
              <a:ext uri="{FF2B5EF4-FFF2-40B4-BE49-F238E27FC236}">
                <a16:creationId xmlns:a16="http://schemas.microsoft.com/office/drawing/2014/main" id="{7546B64F-27B4-7A43-94F7-DF12F9585B9C}"/>
              </a:ext>
            </a:extLst>
          </p:cNvPr>
          <p:cNvCxnSpPr>
            <a:cxnSpLocks/>
          </p:cNvCxnSpPr>
          <p:nvPr/>
        </p:nvCxnSpPr>
        <p:spPr>
          <a:xfrm>
            <a:off x="9980801" y="2976559"/>
            <a:ext cx="1695262" cy="0"/>
          </a:xfrm>
          <a:prstGeom prst="line">
            <a:avLst/>
          </a:prstGeom>
          <a:noFill/>
          <a:ln w="9525" cap="flat" cmpd="sng" algn="ctr">
            <a:solidFill>
              <a:srgbClr val="808080"/>
            </a:solidFill>
            <a:prstDash val="sysDot"/>
          </a:ln>
          <a:effectLst/>
        </p:spPr>
      </p:cxnSp>
      <p:cxnSp>
        <p:nvCxnSpPr>
          <p:cNvPr id="104" name="Straight Connector 297">
            <a:extLst>
              <a:ext uri="{FF2B5EF4-FFF2-40B4-BE49-F238E27FC236}">
                <a16:creationId xmlns:a16="http://schemas.microsoft.com/office/drawing/2014/main" id="{034AF066-F388-E247-83B3-A6C3B78C30B8}"/>
              </a:ext>
            </a:extLst>
          </p:cNvPr>
          <p:cNvCxnSpPr>
            <a:cxnSpLocks/>
          </p:cNvCxnSpPr>
          <p:nvPr/>
        </p:nvCxnSpPr>
        <p:spPr>
          <a:xfrm>
            <a:off x="9980800" y="3287898"/>
            <a:ext cx="1695263" cy="0"/>
          </a:xfrm>
          <a:prstGeom prst="line">
            <a:avLst/>
          </a:prstGeom>
          <a:noFill/>
          <a:ln w="9525" cap="flat" cmpd="sng" algn="ctr">
            <a:solidFill>
              <a:srgbClr val="808080"/>
            </a:solidFill>
            <a:prstDash val="sysDot"/>
          </a:ln>
          <a:effectLst/>
        </p:spPr>
      </p:cxnSp>
      <p:cxnSp>
        <p:nvCxnSpPr>
          <p:cNvPr id="106" name="Straight Connector 297">
            <a:extLst>
              <a:ext uri="{FF2B5EF4-FFF2-40B4-BE49-F238E27FC236}">
                <a16:creationId xmlns:a16="http://schemas.microsoft.com/office/drawing/2014/main" id="{0C665FD8-F0D0-2D4D-B24B-D1F53A60F541}"/>
              </a:ext>
            </a:extLst>
          </p:cNvPr>
          <p:cNvCxnSpPr>
            <a:cxnSpLocks/>
          </p:cNvCxnSpPr>
          <p:nvPr/>
        </p:nvCxnSpPr>
        <p:spPr>
          <a:xfrm>
            <a:off x="9980800" y="3601019"/>
            <a:ext cx="1695263" cy="0"/>
          </a:xfrm>
          <a:prstGeom prst="line">
            <a:avLst/>
          </a:prstGeom>
          <a:noFill/>
          <a:ln w="9525" cap="flat" cmpd="sng" algn="ctr">
            <a:solidFill>
              <a:srgbClr val="808080"/>
            </a:solidFill>
            <a:prstDash val="sysDot"/>
          </a:ln>
          <a:effectLst/>
        </p:spPr>
      </p:cxnSp>
      <p:cxnSp>
        <p:nvCxnSpPr>
          <p:cNvPr id="108" name="Straight Connector 297">
            <a:extLst>
              <a:ext uri="{FF2B5EF4-FFF2-40B4-BE49-F238E27FC236}">
                <a16:creationId xmlns:a16="http://schemas.microsoft.com/office/drawing/2014/main" id="{CB2C9FE2-7F51-5848-AFC4-F90F928AD4DB}"/>
              </a:ext>
            </a:extLst>
          </p:cNvPr>
          <p:cNvCxnSpPr>
            <a:cxnSpLocks/>
          </p:cNvCxnSpPr>
          <p:nvPr/>
        </p:nvCxnSpPr>
        <p:spPr>
          <a:xfrm>
            <a:off x="9980799" y="3914150"/>
            <a:ext cx="1695264" cy="0"/>
          </a:xfrm>
          <a:prstGeom prst="line">
            <a:avLst/>
          </a:prstGeom>
          <a:noFill/>
          <a:ln w="9525" cap="flat" cmpd="sng" algn="ctr">
            <a:solidFill>
              <a:srgbClr val="808080"/>
            </a:solidFill>
            <a:prstDash val="sysDot"/>
          </a:ln>
          <a:effectLst/>
        </p:spPr>
      </p:cxnSp>
      <p:sp>
        <p:nvSpPr>
          <p:cNvPr id="115" name="Rectangle 203">
            <a:extLst>
              <a:ext uri="{FF2B5EF4-FFF2-40B4-BE49-F238E27FC236}">
                <a16:creationId xmlns:a16="http://schemas.microsoft.com/office/drawing/2014/main" id="{5F8476C6-314E-374D-9ECE-AF6EAFF374D6}"/>
              </a:ext>
            </a:extLst>
          </p:cNvPr>
          <p:cNvSpPr>
            <a:spLocks noChangeArrowheads="1"/>
          </p:cNvSpPr>
          <p:nvPr/>
        </p:nvSpPr>
        <p:spPr bwMode="auto">
          <a:xfrm>
            <a:off x="8218769" y="4398602"/>
            <a:ext cx="3601756" cy="2108289"/>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marL="171450" lvl="0" indent="-171450" fontAlgn="base">
              <a:spcBef>
                <a:spcPct val="0"/>
              </a:spcBef>
              <a:spcAft>
                <a:spcPct val="0"/>
              </a:spcAft>
              <a:buFont typeface="Arial" panose="020B0604020202020204" pitchFamily="34" charset="0"/>
              <a:buChar char="•"/>
              <a:defRPr/>
            </a:pPr>
            <a:endParaRPr lang="en-US" sz="1200" kern="0" dirty="0">
              <a:solidFill>
                <a:srgbClr val="000000"/>
              </a:solidFill>
              <a:latin typeface="Arial"/>
              <a:sym typeface="+mn-lt"/>
            </a:endParaRPr>
          </a:p>
        </p:txBody>
      </p:sp>
      <p:sp>
        <p:nvSpPr>
          <p:cNvPr id="116" name="Rectangle 112">
            <a:extLst>
              <a:ext uri="{FF2B5EF4-FFF2-40B4-BE49-F238E27FC236}">
                <a16:creationId xmlns:a16="http://schemas.microsoft.com/office/drawing/2014/main" id="{0155BB56-B962-374D-BBE1-3D1BBED7AB4D}"/>
              </a:ext>
            </a:extLst>
          </p:cNvPr>
          <p:cNvSpPr>
            <a:spLocks noChangeArrowheads="1"/>
          </p:cNvSpPr>
          <p:nvPr/>
        </p:nvSpPr>
        <p:spPr bwMode="auto">
          <a:xfrm>
            <a:off x="8218769" y="4130099"/>
            <a:ext cx="3601756"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Human Resources</a:t>
            </a:r>
          </a:p>
        </p:txBody>
      </p:sp>
      <p:cxnSp>
        <p:nvCxnSpPr>
          <p:cNvPr id="117" name="Straight Connector 297">
            <a:extLst>
              <a:ext uri="{FF2B5EF4-FFF2-40B4-BE49-F238E27FC236}">
                <a16:creationId xmlns:a16="http://schemas.microsoft.com/office/drawing/2014/main" id="{4AFAEEBA-94D5-3847-800E-E4C10E2C7F36}"/>
              </a:ext>
            </a:extLst>
          </p:cNvPr>
          <p:cNvCxnSpPr>
            <a:cxnSpLocks/>
          </p:cNvCxnSpPr>
          <p:nvPr/>
        </p:nvCxnSpPr>
        <p:spPr>
          <a:xfrm>
            <a:off x="8329090" y="4858720"/>
            <a:ext cx="3346973" cy="0"/>
          </a:xfrm>
          <a:prstGeom prst="line">
            <a:avLst/>
          </a:prstGeom>
          <a:noFill/>
          <a:ln w="9525" cap="flat" cmpd="sng" algn="ctr">
            <a:solidFill>
              <a:srgbClr val="808080"/>
            </a:solidFill>
            <a:prstDash val="sysDot"/>
          </a:ln>
          <a:effectLst/>
        </p:spPr>
      </p:cxnSp>
      <p:cxnSp>
        <p:nvCxnSpPr>
          <p:cNvPr id="118" name="Straight Connector 297">
            <a:extLst>
              <a:ext uri="{FF2B5EF4-FFF2-40B4-BE49-F238E27FC236}">
                <a16:creationId xmlns:a16="http://schemas.microsoft.com/office/drawing/2014/main" id="{BCD65770-0F4D-E74E-A88C-5EDC2F6ED5C2}"/>
              </a:ext>
            </a:extLst>
          </p:cNvPr>
          <p:cNvCxnSpPr>
            <a:cxnSpLocks/>
          </p:cNvCxnSpPr>
          <p:nvPr/>
        </p:nvCxnSpPr>
        <p:spPr>
          <a:xfrm>
            <a:off x="8329090" y="5226008"/>
            <a:ext cx="3347903" cy="0"/>
          </a:xfrm>
          <a:prstGeom prst="line">
            <a:avLst/>
          </a:prstGeom>
          <a:noFill/>
          <a:ln w="9525" cap="flat" cmpd="sng" algn="ctr">
            <a:solidFill>
              <a:srgbClr val="808080"/>
            </a:solidFill>
            <a:prstDash val="sysDot"/>
          </a:ln>
          <a:effectLst/>
        </p:spPr>
      </p:cxnSp>
      <p:cxnSp>
        <p:nvCxnSpPr>
          <p:cNvPr id="119" name="Straight Connector 297">
            <a:extLst>
              <a:ext uri="{FF2B5EF4-FFF2-40B4-BE49-F238E27FC236}">
                <a16:creationId xmlns:a16="http://schemas.microsoft.com/office/drawing/2014/main" id="{625FF029-79F9-C545-84A8-4FC649F69FEE}"/>
              </a:ext>
            </a:extLst>
          </p:cNvPr>
          <p:cNvCxnSpPr>
            <a:cxnSpLocks/>
          </p:cNvCxnSpPr>
          <p:nvPr/>
        </p:nvCxnSpPr>
        <p:spPr>
          <a:xfrm>
            <a:off x="8329090" y="5587599"/>
            <a:ext cx="3346973" cy="0"/>
          </a:xfrm>
          <a:prstGeom prst="line">
            <a:avLst/>
          </a:prstGeom>
          <a:noFill/>
          <a:ln w="9525" cap="flat" cmpd="sng" algn="ctr">
            <a:solidFill>
              <a:srgbClr val="808080"/>
            </a:solidFill>
            <a:prstDash val="sysDot"/>
          </a:ln>
          <a:effectLst/>
        </p:spPr>
      </p:cxnSp>
      <p:cxnSp>
        <p:nvCxnSpPr>
          <p:cNvPr id="120" name="Straight Connector 297">
            <a:extLst>
              <a:ext uri="{FF2B5EF4-FFF2-40B4-BE49-F238E27FC236}">
                <a16:creationId xmlns:a16="http://schemas.microsoft.com/office/drawing/2014/main" id="{D9A8BDC1-0B57-EF4B-96F0-196B077FD6D5}"/>
              </a:ext>
            </a:extLst>
          </p:cNvPr>
          <p:cNvCxnSpPr>
            <a:cxnSpLocks/>
          </p:cNvCxnSpPr>
          <p:nvPr/>
        </p:nvCxnSpPr>
        <p:spPr>
          <a:xfrm>
            <a:off x="8329090" y="5950639"/>
            <a:ext cx="3347903" cy="0"/>
          </a:xfrm>
          <a:prstGeom prst="line">
            <a:avLst/>
          </a:prstGeom>
          <a:noFill/>
          <a:ln w="9525" cap="flat" cmpd="sng" algn="ctr">
            <a:solidFill>
              <a:srgbClr val="808080"/>
            </a:solidFill>
            <a:prstDash val="sysDot"/>
          </a:ln>
          <a:effectLst/>
        </p:spPr>
      </p:cxnSp>
      <p:sp>
        <p:nvSpPr>
          <p:cNvPr id="121" name="TextBox 120">
            <a:extLst>
              <a:ext uri="{FF2B5EF4-FFF2-40B4-BE49-F238E27FC236}">
                <a16:creationId xmlns:a16="http://schemas.microsoft.com/office/drawing/2014/main" id="{D892A228-5363-0E4C-8B21-6F24174F13AF}"/>
              </a:ext>
            </a:extLst>
          </p:cNvPr>
          <p:cNvSpPr txBox="1"/>
          <p:nvPr/>
        </p:nvSpPr>
        <p:spPr>
          <a:xfrm>
            <a:off x="8248467" y="4547875"/>
            <a:ext cx="1344792"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Business Analyst</a:t>
            </a:r>
            <a:endParaRPr lang="ru-AZ" sz="1200" dirty="0">
              <a:latin typeface="Arial" panose="020B0604020202020204" pitchFamily="34" charset="0"/>
              <a:cs typeface="Arial" panose="020B0604020202020204" pitchFamily="34" charset="0"/>
            </a:endParaRPr>
          </a:p>
        </p:txBody>
      </p:sp>
      <p:sp>
        <p:nvSpPr>
          <p:cNvPr id="122" name="TextBox 121">
            <a:extLst>
              <a:ext uri="{FF2B5EF4-FFF2-40B4-BE49-F238E27FC236}">
                <a16:creationId xmlns:a16="http://schemas.microsoft.com/office/drawing/2014/main" id="{CAF86400-5F07-0C4C-ADDE-D7A838613419}"/>
              </a:ext>
            </a:extLst>
          </p:cNvPr>
          <p:cNvSpPr txBox="1"/>
          <p:nvPr/>
        </p:nvSpPr>
        <p:spPr>
          <a:xfrm>
            <a:off x="8236589" y="4906976"/>
            <a:ext cx="1446230"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Software Engineer</a:t>
            </a:r>
            <a:endParaRPr lang="ru-AZ" sz="1200" dirty="0">
              <a:latin typeface="Arial" panose="020B0604020202020204" pitchFamily="34" charset="0"/>
              <a:cs typeface="Arial" panose="020B0604020202020204" pitchFamily="34" charset="0"/>
            </a:endParaRPr>
          </a:p>
        </p:txBody>
      </p:sp>
      <p:sp>
        <p:nvSpPr>
          <p:cNvPr id="123" name="TextBox 122">
            <a:extLst>
              <a:ext uri="{FF2B5EF4-FFF2-40B4-BE49-F238E27FC236}">
                <a16:creationId xmlns:a16="http://schemas.microsoft.com/office/drawing/2014/main" id="{C14992B0-F02A-B441-917A-EEB5FCD77096}"/>
              </a:ext>
            </a:extLst>
          </p:cNvPr>
          <p:cNvSpPr txBox="1"/>
          <p:nvPr/>
        </p:nvSpPr>
        <p:spPr>
          <a:xfrm>
            <a:off x="8247193" y="5278495"/>
            <a:ext cx="120898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Product Owner</a:t>
            </a:r>
            <a:endParaRPr lang="ru-AZ" sz="1200" dirty="0">
              <a:latin typeface="Arial" panose="020B0604020202020204" pitchFamily="34" charset="0"/>
              <a:cs typeface="Arial" panose="020B0604020202020204" pitchFamily="34" charset="0"/>
            </a:endParaRPr>
          </a:p>
        </p:txBody>
      </p:sp>
      <p:sp>
        <p:nvSpPr>
          <p:cNvPr id="124" name="TextBox 123">
            <a:extLst>
              <a:ext uri="{FF2B5EF4-FFF2-40B4-BE49-F238E27FC236}">
                <a16:creationId xmlns:a16="http://schemas.microsoft.com/office/drawing/2014/main" id="{397E0070-6A7E-1C40-B3B4-E1A4589EC05C}"/>
              </a:ext>
            </a:extLst>
          </p:cNvPr>
          <p:cNvSpPr txBox="1"/>
          <p:nvPr/>
        </p:nvSpPr>
        <p:spPr>
          <a:xfrm>
            <a:off x="8236589" y="5614488"/>
            <a:ext cx="1156086"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SRE Engineer</a:t>
            </a:r>
            <a:endParaRPr lang="ru-AZ" sz="1200" dirty="0">
              <a:latin typeface="Arial" panose="020B0604020202020204" pitchFamily="34" charset="0"/>
              <a:cs typeface="Arial" panose="020B0604020202020204" pitchFamily="34" charset="0"/>
            </a:endParaRPr>
          </a:p>
        </p:txBody>
      </p:sp>
      <p:sp>
        <p:nvSpPr>
          <p:cNvPr id="125" name="TextBox 124">
            <a:extLst>
              <a:ext uri="{FF2B5EF4-FFF2-40B4-BE49-F238E27FC236}">
                <a16:creationId xmlns:a16="http://schemas.microsoft.com/office/drawing/2014/main" id="{AFA18081-2203-4446-BACC-A77DBAD53629}"/>
              </a:ext>
            </a:extLst>
          </p:cNvPr>
          <p:cNvSpPr txBox="1"/>
          <p:nvPr/>
        </p:nvSpPr>
        <p:spPr>
          <a:xfrm>
            <a:off x="8236589" y="6057239"/>
            <a:ext cx="1038874"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Grand Total</a:t>
            </a:r>
            <a:endParaRPr lang="ru-AZ" sz="1200" b="1" dirty="0">
              <a:latin typeface="Arial" panose="020B0604020202020204" pitchFamily="34" charset="0"/>
              <a:cs typeface="Arial" panose="020B0604020202020204" pitchFamily="34" charset="0"/>
            </a:endParaRPr>
          </a:p>
        </p:txBody>
      </p:sp>
      <p:sp>
        <p:nvSpPr>
          <p:cNvPr id="126" name="TextBox 125">
            <a:extLst>
              <a:ext uri="{FF2B5EF4-FFF2-40B4-BE49-F238E27FC236}">
                <a16:creationId xmlns:a16="http://schemas.microsoft.com/office/drawing/2014/main" id="{87B23D8C-E2D8-A642-8ACE-E928FE08724E}"/>
              </a:ext>
            </a:extLst>
          </p:cNvPr>
          <p:cNvSpPr txBox="1"/>
          <p:nvPr/>
        </p:nvSpPr>
        <p:spPr>
          <a:xfrm>
            <a:off x="10831178" y="4562537"/>
            <a:ext cx="95250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22 (20) MH</a:t>
            </a:r>
            <a:endParaRPr lang="ru-AZ" sz="1200" dirty="0">
              <a:latin typeface="Arial" panose="020B0604020202020204" pitchFamily="34" charset="0"/>
              <a:cs typeface="Arial" panose="020B0604020202020204" pitchFamily="34" charset="0"/>
            </a:endParaRPr>
          </a:p>
        </p:txBody>
      </p:sp>
      <p:sp>
        <p:nvSpPr>
          <p:cNvPr id="128" name="TextBox 127">
            <a:extLst>
              <a:ext uri="{FF2B5EF4-FFF2-40B4-BE49-F238E27FC236}">
                <a16:creationId xmlns:a16="http://schemas.microsoft.com/office/drawing/2014/main" id="{2EB454F2-9BB1-194D-9318-D84128178562}"/>
              </a:ext>
            </a:extLst>
          </p:cNvPr>
          <p:cNvSpPr txBox="1"/>
          <p:nvPr/>
        </p:nvSpPr>
        <p:spPr>
          <a:xfrm>
            <a:off x="11139676" y="5274548"/>
            <a:ext cx="636713"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20 MH</a:t>
            </a:r>
            <a:endParaRPr lang="ru-AZ" sz="1200" dirty="0">
              <a:latin typeface="Arial" panose="020B0604020202020204" pitchFamily="34" charset="0"/>
              <a:cs typeface="Arial" panose="020B0604020202020204" pitchFamily="34" charset="0"/>
            </a:endParaRPr>
          </a:p>
        </p:txBody>
      </p:sp>
      <p:sp>
        <p:nvSpPr>
          <p:cNvPr id="129" name="TextBox 128">
            <a:extLst>
              <a:ext uri="{FF2B5EF4-FFF2-40B4-BE49-F238E27FC236}">
                <a16:creationId xmlns:a16="http://schemas.microsoft.com/office/drawing/2014/main" id="{043DEE12-BD8C-2D45-A7B2-C78AC238B55D}"/>
              </a:ext>
            </a:extLst>
          </p:cNvPr>
          <p:cNvSpPr txBox="1"/>
          <p:nvPr/>
        </p:nvSpPr>
        <p:spPr>
          <a:xfrm>
            <a:off x="11139675" y="5631462"/>
            <a:ext cx="636713"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20 MH</a:t>
            </a:r>
            <a:endParaRPr lang="ru-AZ" sz="1200" dirty="0">
              <a:latin typeface="Arial" panose="020B0604020202020204" pitchFamily="34" charset="0"/>
              <a:cs typeface="Arial" panose="020B0604020202020204" pitchFamily="34" charset="0"/>
            </a:endParaRPr>
          </a:p>
        </p:txBody>
      </p:sp>
      <p:sp>
        <p:nvSpPr>
          <p:cNvPr id="130" name="TextBox 129">
            <a:extLst>
              <a:ext uri="{FF2B5EF4-FFF2-40B4-BE49-F238E27FC236}">
                <a16:creationId xmlns:a16="http://schemas.microsoft.com/office/drawing/2014/main" id="{F3C9DAEB-AC11-D248-8C53-56B82131CDA2}"/>
              </a:ext>
            </a:extLst>
          </p:cNvPr>
          <p:cNvSpPr txBox="1"/>
          <p:nvPr/>
        </p:nvSpPr>
        <p:spPr>
          <a:xfrm>
            <a:off x="10830584" y="6059263"/>
            <a:ext cx="952505"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76 (80) MH</a:t>
            </a:r>
            <a:endParaRPr lang="ru-AZ" sz="1200" b="1" dirty="0">
              <a:latin typeface="Arial" panose="020B0604020202020204" pitchFamily="34" charset="0"/>
              <a:cs typeface="Arial" panose="020B0604020202020204" pitchFamily="34" charset="0"/>
            </a:endParaRPr>
          </a:p>
        </p:txBody>
      </p:sp>
      <p:grpSp>
        <p:nvGrpSpPr>
          <p:cNvPr id="310" name="Группа 309">
            <a:extLst>
              <a:ext uri="{FF2B5EF4-FFF2-40B4-BE49-F238E27FC236}">
                <a16:creationId xmlns:a16="http://schemas.microsoft.com/office/drawing/2014/main" id="{1E3B3660-093E-EE45-A1C9-F07BED38F4AF}"/>
              </a:ext>
            </a:extLst>
          </p:cNvPr>
          <p:cNvGrpSpPr/>
          <p:nvPr/>
        </p:nvGrpSpPr>
        <p:grpSpPr>
          <a:xfrm>
            <a:off x="346811" y="1761011"/>
            <a:ext cx="6286921" cy="2988067"/>
            <a:chOff x="346811" y="1761011"/>
            <a:chExt cx="6286921" cy="2988067"/>
          </a:xfrm>
        </p:grpSpPr>
        <p:cxnSp>
          <p:nvCxnSpPr>
            <p:cNvPr id="239" name="Straight Connector 77">
              <a:extLst>
                <a:ext uri="{FF2B5EF4-FFF2-40B4-BE49-F238E27FC236}">
                  <a16:creationId xmlns:a16="http://schemas.microsoft.com/office/drawing/2014/main" id="{E85C9EE5-8DBF-BC40-86CE-1BAAB13EA5B5}"/>
                </a:ext>
              </a:extLst>
            </p:cNvPr>
            <p:cNvCxnSpPr>
              <a:cxnSpLocks/>
            </p:cNvCxnSpPr>
            <p:nvPr/>
          </p:nvCxnSpPr>
          <p:spPr>
            <a:xfrm>
              <a:off x="1776167" y="2258178"/>
              <a:ext cx="0" cy="235153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0" name="Straight Connector 78">
              <a:extLst>
                <a:ext uri="{FF2B5EF4-FFF2-40B4-BE49-F238E27FC236}">
                  <a16:creationId xmlns:a16="http://schemas.microsoft.com/office/drawing/2014/main" id="{A33FC6CB-453A-8248-A82B-93F5FEF98B8A}"/>
                </a:ext>
              </a:extLst>
            </p:cNvPr>
            <p:cNvCxnSpPr/>
            <p:nvPr/>
          </p:nvCxnSpPr>
          <p:spPr>
            <a:xfrm>
              <a:off x="2046032"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1" name="Straight Connector 79">
              <a:extLst>
                <a:ext uri="{FF2B5EF4-FFF2-40B4-BE49-F238E27FC236}">
                  <a16:creationId xmlns:a16="http://schemas.microsoft.com/office/drawing/2014/main" id="{CAEC2648-83C4-4048-A0C0-D19872390BAC}"/>
                </a:ext>
              </a:extLst>
            </p:cNvPr>
            <p:cNvCxnSpPr/>
            <p:nvPr/>
          </p:nvCxnSpPr>
          <p:spPr>
            <a:xfrm>
              <a:off x="2315897"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2" name="Straight Connector 80">
              <a:extLst>
                <a:ext uri="{FF2B5EF4-FFF2-40B4-BE49-F238E27FC236}">
                  <a16:creationId xmlns:a16="http://schemas.microsoft.com/office/drawing/2014/main" id="{FAB0DC73-7F34-3E44-BBE1-0C0F6DC3033D}"/>
                </a:ext>
              </a:extLst>
            </p:cNvPr>
            <p:cNvCxnSpPr/>
            <p:nvPr/>
          </p:nvCxnSpPr>
          <p:spPr>
            <a:xfrm>
              <a:off x="2555983" y="2250963"/>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3" name="Straight Connector 81">
              <a:extLst>
                <a:ext uri="{FF2B5EF4-FFF2-40B4-BE49-F238E27FC236}">
                  <a16:creationId xmlns:a16="http://schemas.microsoft.com/office/drawing/2014/main" id="{2A3EADE0-168C-0643-9D1A-CDA6A7C21AE4}"/>
                </a:ext>
              </a:extLst>
            </p:cNvPr>
            <p:cNvCxnSpPr/>
            <p:nvPr/>
          </p:nvCxnSpPr>
          <p:spPr>
            <a:xfrm>
              <a:off x="2865401"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4" name="Straight Connector 82">
              <a:extLst>
                <a:ext uri="{FF2B5EF4-FFF2-40B4-BE49-F238E27FC236}">
                  <a16:creationId xmlns:a16="http://schemas.microsoft.com/office/drawing/2014/main" id="{8C617091-C6EE-C34A-809F-CADACAA1C79E}"/>
                </a:ext>
              </a:extLst>
            </p:cNvPr>
            <p:cNvCxnSpPr/>
            <p:nvPr/>
          </p:nvCxnSpPr>
          <p:spPr>
            <a:xfrm>
              <a:off x="3125491"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5" name="Straight Connector 83">
              <a:extLst>
                <a:ext uri="{FF2B5EF4-FFF2-40B4-BE49-F238E27FC236}">
                  <a16:creationId xmlns:a16="http://schemas.microsoft.com/office/drawing/2014/main" id="{DC9D493F-3371-BF47-A4E2-CE294583640A}"/>
                </a:ext>
              </a:extLst>
            </p:cNvPr>
            <p:cNvCxnSpPr/>
            <p:nvPr/>
          </p:nvCxnSpPr>
          <p:spPr>
            <a:xfrm>
              <a:off x="3395356"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6" name="Straight Connector 84">
              <a:extLst>
                <a:ext uri="{FF2B5EF4-FFF2-40B4-BE49-F238E27FC236}">
                  <a16:creationId xmlns:a16="http://schemas.microsoft.com/office/drawing/2014/main" id="{DD3E9446-E525-CE42-8474-D50AE2B6467D}"/>
                </a:ext>
              </a:extLst>
            </p:cNvPr>
            <p:cNvCxnSpPr/>
            <p:nvPr/>
          </p:nvCxnSpPr>
          <p:spPr>
            <a:xfrm>
              <a:off x="3665221"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7" name="Straight Connector 85">
              <a:extLst>
                <a:ext uri="{FF2B5EF4-FFF2-40B4-BE49-F238E27FC236}">
                  <a16:creationId xmlns:a16="http://schemas.microsoft.com/office/drawing/2014/main" id="{43586165-24B2-5748-8CA2-BCAFA8ADB720}"/>
                </a:ext>
              </a:extLst>
            </p:cNvPr>
            <p:cNvCxnSpPr/>
            <p:nvPr/>
          </p:nvCxnSpPr>
          <p:spPr>
            <a:xfrm>
              <a:off x="3935085"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8" name="Straight Connector 86">
              <a:extLst>
                <a:ext uri="{FF2B5EF4-FFF2-40B4-BE49-F238E27FC236}">
                  <a16:creationId xmlns:a16="http://schemas.microsoft.com/office/drawing/2014/main" id="{01983D16-5A93-3241-9754-ECF0D4D7C907}"/>
                </a:ext>
              </a:extLst>
            </p:cNvPr>
            <p:cNvCxnSpPr/>
            <p:nvPr/>
          </p:nvCxnSpPr>
          <p:spPr>
            <a:xfrm>
              <a:off x="4204950"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9" name="Straight Connector 87">
              <a:extLst>
                <a:ext uri="{FF2B5EF4-FFF2-40B4-BE49-F238E27FC236}">
                  <a16:creationId xmlns:a16="http://schemas.microsoft.com/office/drawing/2014/main" id="{EE1919D1-F675-9F4A-A9EC-C1BAB3A989C8}"/>
                </a:ext>
              </a:extLst>
            </p:cNvPr>
            <p:cNvCxnSpPr/>
            <p:nvPr/>
          </p:nvCxnSpPr>
          <p:spPr>
            <a:xfrm>
              <a:off x="4474815"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0" name="Straight Connector 88">
              <a:extLst>
                <a:ext uri="{FF2B5EF4-FFF2-40B4-BE49-F238E27FC236}">
                  <a16:creationId xmlns:a16="http://schemas.microsoft.com/office/drawing/2014/main" id="{E1745B9A-9BCB-794C-B4A9-1CC8F5688041}"/>
                </a:ext>
              </a:extLst>
            </p:cNvPr>
            <p:cNvCxnSpPr/>
            <p:nvPr/>
          </p:nvCxnSpPr>
          <p:spPr>
            <a:xfrm>
              <a:off x="4744680"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1" name="Straight Connector 89">
              <a:extLst>
                <a:ext uri="{FF2B5EF4-FFF2-40B4-BE49-F238E27FC236}">
                  <a16:creationId xmlns:a16="http://schemas.microsoft.com/office/drawing/2014/main" id="{485FD8D7-6282-7E42-AC4D-243C860E2743}"/>
                </a:ext>
              </a:extLst>
            </p:cNvPr>
            <p:cNvCxnSpPr/>
            <p:nvPr/>
          </p:nvCxnSpPr>
          <p:spPr>
            <a:xfrm>
              <a:off x="5014545"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2" name="Straight Connector 90">
              <a:extLst>
                <a:ext uri="{FF2B5EF4-FFF2-40B4-BE49-F238E27FC236}">
                  <a16:creationId xmlns:a16="http://schemas.microsoft.com/office/drawing/2014/main" id="{4BD5A780-E0BB-6B4B-A4D3-5316E66CC8F6}"/>
                </a:ext>
              </a:extLst>
            </p:cNvPr>
            <p:cNvCxnSpPr/>
            <p:nvPr/>
          </p:nvCxnSpPr>
          <p:spPr>
            <a:xfrm>
              <a:off x="5284409"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3" name="Straight Connector 91">
              <a:extLst>
                <a:ext uri="{FF2B5EF4-FFF2-40B4-BE49-F238E27FC236}">
                  <a16:creationId xmlns:a16="http://schemas.microsoft.com/office/drawing/2014/main" id="{7CCDFE0D-C8B3-D147-B6E6-C785DA6CD0C7}"/>
                </a:ext>
              </a:extLst>
            </p:cNvPr>
            <p:cNvCxnSpPr/>
            <p:nvPr/>
          </p:nvCxnSpPr>
          <p:spPr>
            <a:xfrm>
              <a:off x="5554274"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4" name="Straight Connector 92">
              <a:extLst>
                <a:ext uri="{FF2B5EF4-FFF2-40B4-BE49-F238E27FC236}">
                  <a16:creationId xmlns:a16="http://schemas.microsoft.com/office/drawing/2014/main" id="{26B23868-3B81-BF42-8455-B23DD14662E3}"/>
                </a:ext>
              </a:extLst>
            </p:cNvPr>
            <p:cNvCxnSpPr/>
            <p:nvPr/>
          </p:nvCxnSpPr>
          <p:spPr>
            <a:xfrm>
              <a:off x="5824139"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5" name="Straight Connector 93">
              <a:extLst>
                <a:ext uri="{FF2B5EF4-FFF2-40B4-BE49-F238E27FC236}">
                  <a16:creationId xmlns:a16="http://schemas.microsoft.com/office/drawing/2014/main" id="{04EE39D3-71D3-2D4F-83FE-933A0D4008B2}"/>
                </a:ext>
              </a:extLst>
            </p:cNvPr>
            <p:cNvCxnSpPr/>
            <p:nvPr/>
          </p:nvCxnSpPr>
          <p:spPr>
            <a:xfrm>
              <a:off x="6094004"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6" name="Straight Connector 94">
              <a:extLst>
                <a:ext uri="{FF2B5EF4-FFF2-40B4-BE49-F238E27FC236}">
                  <a16:creationId xmlns:a16="http://schemas.microsoft.com/office/drawing/2014/main" id="{9348923D-7415-A846-A9DC-88233D6C6919}"/>
                </a:ext>
              </a:extLst>
            </p:cNvPr>
            <p:cNvCxnSpPr/>
            <p:nvPr/>
          </p:nvCxnSpPr>
          <p:spPr>
            <a:xfrm>
              <a:off x="6363868"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7" name="Straight Connector 95">
              <a:extLst>
                <a:ext uri="{FF2B5EF4-FFF2-40B4-BE49-F238E27FC236}">
                  <a16:creationId xmlns:a16="http://schemas.microsoft.com/office/drawing/2014/main" id="{BFF138AE-13E1-9F42-8197-8B257E5F8A87}"/>
                </a:ext>
              </a:extLst>
            </p:cNvPr>
            <p:cNvCxnSpPr/>
            <p:nvPr/>
          </p:nvCxnSpPr>
          <p:spPr>
            <a:xfrm>
              <a:off x="6633732"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258" name="Group 317">
              <a:extLst>
                <a:ext uri="{FF2B5EF4-FFF2-40B4-BE49-F238E27FC236}">
                  <a16:creationId xmlns:a16="http://schemas.microsoft.com/office/drawing/2014/main" id="{EB637282-82E6-AE41-851E-5C0FA100200F}"/>
                </a:ext>
              </a:extLst>
            </p:cNvPr>
            <p:cNvGrpSpPr/>
            <p:nvPr/>
          </p:nvGrpSpPr>
          <p:grpSpPr>
            <a:xfrm>
              <a:off x="1787216" y="1761011"/>
              <a:ext cx="4819687" cy="473417"/>
              <a:chOff x="7040958" y="664057"/>
              <a:chExt cx="4819687" cy="473417"/>
            </a:xfrm>
          </p:grpSpPr>
          <p:sp>
            <p:nvSpPr>
              <p:cNvPr id="259" name="Rectangle 10">
                <a:extLst>
                  <a:ext uri="{FF2B5EF4-FFF2-40B4-BE49-F238E27FC236}">
                    <a16:creationId xmlns:a16="http://schemas.microsoft.com/office/drawing/2014/main" id="{9ACCD167-1137-514E-8CE4-CB28E293AC7E}"/>
                  </a:ext>
                </a:extLst>
              </p:cNvPr>
              <p:cNvSpPr txBox="1">
                <a:spLocks/>
              </p:cNvSpPr>
              <p:nvPr/>
            </p:nvSpPr>
            <p:spPr>
              <a:xfrm>
                <a:off x="7040958" y="664057"/>
                <a:ext cx="1581310"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2019</a:t>
                </a:r>
              </a:p>
            </p:txBody>
          </p:sp>
          <p:cxnSp>
            <p:nvCxnSpPr>
              <p:cNvPr id="260" name="Straight Connector 15">
                <a:extLst>
                  <a:ext uri="{FF2B5EF4-FFF2-40B4-BE49-F238E27FC236}">
                    <a16:creationId xmlns:a16="http://schemas.microsoft.com/office/drawing/2014/main" id="{2E02F606-5C4C-2A47-94F3-AC9931BA7A6D}"/>
                  </a:ext>
                </a:extLst>
              </p:cNvPr>
              <p:cNvCxnSpPr>
                <a:cxnSpLocks/>
              </p:cNvCxnSpPr>
              <p:nvPr/>
            </p:nvCxnSpPr>
            <p:spPr>
              <a:xfrm flipH="1">
                <a:off x="7040958" y="898342"/>
                <a:ext cx="158131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61" name="Rectangle 10">
                <a:extLst>
                  <a:ext uri="{FF2B5EF4-FFF2-40B4-BE49-F238E27FC236}">
                    <a16:creationId xmlns:a16="http://schemas.microsoft.com/office/drawing/2014/main" id="{82BB2C53-33B7-0143-804D-3D7AB3191121}"/>
                  </a:ext>
                </a:extLst>
              </p:cNvPr>
              <p:cNvSpPr txBox="1">
                <a:spLocks/>
              </p:cNvSpPr>
              <p:nvPr/>
            </p:nvSpPr>
            <p:spPr>
              <a:xfrm>
                <a:off x="7326604"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8</a:t>
                </a:r>
              </a:p>
            </p:txBody>
          </p:sp>
          <p:cxnSp>
            <p:nvCxnSpPr>
              <p:cNvPr id="262" name="Straight Connector 21">
                <a:extLst>
                  <a:ext uri="{FF2B5EF4-FFF2-40B4-BE49-F238E27FC236}">
                    <a16:creationId xmlns:a16="http://schemas.microsoft.com/office/drawing/2014/main" id="{DD67C0CC-EC72-4E4F-99C3-7378A1D8E045}"/>
                  </a:ext>
                </a:extLst>
              </p:cNvPr>
              <p:cNvCxnSpPr>
                <a:cxnSpLocks/>
              </p:cNvCxnSpPr>
              <p:nvPr/>
            </p:nvCxnSpPr>
            <p:spPr>
              <a:xfrm flipH="1">
                <a:off x="7326604"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3" name="Rectangle 10">
                <a:extLst>
                  <a:ext uri="{FF2B5EF4-FFF2-40B4-BE49-F238E27FC236}">
                    <a16:creationId xmlns:a16="http://schemas.microsoft.com/office/drawing/2014/main" id="{5E31B7D6-49E1-A54B-AEC1-0B354D540DFB}"/>
                  </a:ext>
                </a:extLst>
              </p:cNvPr>
              <p:cNvSpPr txBox="1">
                <a:spLocks/>
              </p:cNvSpPr>
              <p:nvPr/>
            </p:nvSpPr>
            <p:spPr>
              <a:xfrm>
                <a:off x="7596469"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9</a:t>
                </a:r>
              </a:p>
            </p:txBody>
          </p:sp>
          <p:cxnSp>
            <p:nvCxnSpPr>
              <p:cNvPr id="264" name="Straight Connector 24">
                <a:extLst>
                  <a:ext uri="{FF2B5EF4-FFF2-40B4-BE49-F238E27FC236}">
                    <a16:creationId xmlns:a16="http://schemas.microsoft.com/office/drawing/2014/main" id="{51BEF95C-CD90-0D40-BCEF-65D74D5EFB90}"/>
                  </a:ext>
                </a:extLst>
              </p:cNvPr>
              <p:cNvCxnSpPr>
                <a:cxnSpLocks/>
              </p:cNvCxnSpPr>
              <p:nvPr/>
            </p:nvCxnSpPr>
            <p:spPr>
              <a:xfrm flipH="1">
                <a:off x="7596469"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5" name="Rectangle 10">
                <a:extLst>
                  <a:ext uri="{FF2B5EF4-FFF2-40B4-BE49-F238E27FC236}">
                    <a16:creationId xmlns:a16="http://schemas.microsoft.com/office/drawing/2014/main" id="{A6AA6391-ED00-9A40-A80C-0AC5DCDD2604}"/>
                  </a:ext>
                </a:extLst>
              </p:cNvPr>
              <p:cNvSpPr txBox="1">
                <a:spLocks/>
              </p:cNvSpPr>
              <p:nvPr/>
            </p:nvSpPr>
            <p:spPr>
              <a:xfrm>
                <a:off x="7866334"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10</a:t>
                </a:r>
              </a:p>
            </p:txBody>
          </p:sp>
          <p:cxnSp>
            <p:nvCxnSpPr>
              <p:cNvPr id="266" name="Straight Connector 27">
                <a:extLst>
                  <a:ext uri="{FF2B5EF4-FFF2-40B4-BE49-F238E27FC236}">
                    <a16:creationId xmlns:a16="http://schemas.microsoft.com/office/drawing/2014/main" id="{046CD086-1DB2-D340-93A7-ACFB2B37AADF}"/>
                  </a:ext>
                </a:extLst>
              </p:cNvPr>
              <p:cNvCxnSpPr>
                <a:cxnSpLocks/>
              </p:cNvCxnSpPr>
              <p:nvPr/>
            </p:nvCxnSpPr>
            <p:spPr>
              <a:xfrm flipH="1">
                <a:off x="7866334"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7" name="Rectangle 10">
                <a:extLst>
                  <a:ext uri="{FF2B5EF4-FFF2-40B4-BE49-F238E27FC236}">
                    <a16:creationId xmlns:a16="http://schemas.microsoft.com/office/drawing/2014/main" id="{E4166D6E-6E90-C043-B753-8168D2E5B1A3}"/>
                  </a:ext>
                </a:extLst>
              </p:cNvPr>
              <p:cNvSpPr txBox="1">
                <a:spLocks/>
              </p:cNvSpPr>
              <p:nvPr/>
            </p:nvSpPr>
            <p:spPr>
              <a:xfrm>
                <a:off x="8136199"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11</a:t>
                </a:r>
              </a:p>
            </p:txBody>
          </p:sp>
          <p:cxnSp>
            <p:nvCxnSpPr>
              <p:cNvPr id="268" name="Straight Connector 30">
                <a:extLst>
                  <a:ext uri="{FF2B5EF4-FFF2-40B4-BE49-F238E27FC236}">
                    <a16:creationId xmlns:a16="http://schemas.microsoft.com/office/drawing/2014/main" id="{B73D408D-75C5-5043-8DBC-DA61FB7D2024}"/>
                  </a:ext>
                </a:extLst>
              </p:cNvPr>
              <p:cNvCxnSpPr>
                <a:cxnSpLocks/>
              </p:cNvCxnSpPr>
              <p:nvPr/>
            </p:nvCxnSpPr>
            <p:spPr>
              <a:xfrm flipH="1">
                <a:off x="8136199"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9" name="Rectangle 10">
                <a:extLst>
                  <a:ext uri="{FF2B5EF4-FFF2-40B4-BE49-F238E27FC236}">
                    <a16:creationId xmlns:a16="http://schemas.microsoft.com/office/drawing/2014/main" id="{8D4E3ACD-61DE-834E-B92E-EDD38EB1A41C}"/>
                  </a:ext>
                </a:extLst>
              </p:cNvPr>
              <p:cNvSpPr txBox="1">
                <a:spLocks/>
              </p:cNvSpPr>
              <p:nvPr/>
            </p:nvSpPr>
            <p:spPr>
              <a:xfrm>
                <a:off x="7056739"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7</a:t>
                </a:r>
              </a:p>
            </p:txBody>
          </p:sp>
          <p:cxnSp>
            <p:nvCxnSpPr>
              <p:cNvPr id="270" name="Straight Connector 18">
                <a:extLst>
                  <a:ext uri="{FF2B5EF4-FFF2-40B4-BE49-F238E27FC236}">
                    <a16:creationId xmlns:a16="http://schemas.microsoft.com/office/drawing/2014/main" id="{BF6E1AB6-0B1B-2642-875F-63B6DE66D04D}"/>
                  </a:ext>
                </a:extLst>
              </p:cNvPr>
              <p:cNvCxnSpPr>
                <a:cxnSpLocks/>
              </p:cNvCxnSpPr>
              <p:nvPr/>
            </p:nvCxnSpPr>
            <p:spPr>
              <a:xfrm flipH="1">
                <a:off x="7056739"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1" name="Rectangle 10">
                <a:extLst>
                  <a:ext uri="{FF2B5EF4-FFF2-40B4-BE49-F238E27FC236}">
                    <a16:creationId xmlns:a16="http://schemas.microsoft.com/office/drawing/2014/main" id="{35F96DF5-54EA-4642-B30D-75A364EEC3F2}"/>
                  </a:ext>
                </a:extLst>
              </p:cNvPr>
              <p:cNvSpPr txBox="1">
                <a:spLocks/>
              </p:cNvSpPr>
              <p:nvPr/>
            </p:nvSpPr>
            <p:spPr>
              <a:xfrm>
                <a:off x="8406063"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12</a:t>
                </a:r>
              </a:p>
            </p:txBody>
          </p:sp>
          <p:cxnSp>
            <p:nvCxnSpPr>
              <p:cNvPr id="272" name="Straight Connector 33">
                <a:extLst>
                  <a:ext uri="{FF2B5EF4-FFF2-40B4-BE49-F238E27FC236}">
                    <a16:creationId xmlns:a16="http://schemas.microsoft.com/office/drawing/2014/main" id="{ECD4E9C9-571F-2744-9369-DBA40C67AB29}"/>
                  </a:ext>
                </a:extLst>
              </p:cNvPr>
              <p:cNvCxnSpPr>
                <a:cxnSpLocks/>
              </p:cNvCxnSpPr>
              <p:nvPr/>
            </p:nvCxnSpPr>
            <p:spPr>
              <a:xfrm flipH="1">
                <a:off x="8406063"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3" name="Rectangle 10">
                <a:extLst>
                  <a:ext uri="{FF2B5EF4-FFF2-40B4-BE49-F238E27FC236}">
                    <a16:creationId xmlns:a16="http://schemas.microsoft.com/office/drawing/2014/main" id="{5AC1227B-B667-A34E-8C71-5DC3DF11F686}"/>
                  </a:ext>
                </a:extLst>
              </p:cNvPr>
              <p:cNvSpPr txBox="1">
                <a:spLocks/>
              </p:cNvSpPr>
              <p:nvPr/>
            </p:nvSpPr>
            <p:spPr>
              <a:xfrm>
                <a:off x="8945793"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a:t>
                </a:r>
              </a:p>
            </p:txBody>
          </p:sp>
          <p:cxnSp>
            <p:nvCxnSpPr>
              <p:cNvPr id="274" name="Straight Connector 39">
                <a:extLst>
                  <a:ext uri="{FF2B5EF4-FFF2-40B4-BE49-F238E27FC236}">
                    <a16:creationId xmlns:a16="http://schemas.microsoft.com/office/drawing/2014/main" id="{EF561F7E-0004-464D-AA94-064109E818F2}"/>
                  </a:ext>
                </a:extLst>
              </p:cNvPr>
              <p:cNvCxnSpPr>
                <a:cxnSpLocks/>
              </p:cNvCxnSpPr>
              <p:nvPr/>
            </p:nvCxnSpPr>
            <p:spPr>
              <a:xfrm flipH="1">
                <a:off x="8945793"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5" name="Rectangle 10">
                <a:extLst>
                  <a:ext uri="{FF2B5EF4-FFF2-40B4-BE49-F238E27FC236}">
                    <a16:creationId xmlns:a16="http://schemas.microsoft.com/office/drawing/2014/main" id="{055421DF-3102-D847-ABA9-8AE598F0ECFC}"/>
                  </a:ext>
                </a:extLst>
              </p:cNvPr>
              <p:cNvSpPr txBox="1">
                <a:spLocks/>
              </p:cNvSpPr>
              <p:nvPr/>
            </p:nvSpPr>
            <p:spPr>
              <a:xfrm>
                <a:off x="9215658"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3</a:t>
                </a:r>
              </a:p>
            </p:txBody>
          </p:sp>
          <p:cxnSp>
            <p:nvCxnSpPr>
              <p:cNvPr id="276" name="Straight Connector 42">
                <a:extLst>
                  <a:ext uri="{FF2B5EF4-FFF2-40B4-BE49-F238E27FC236}">
                    <a16:creationId xmlns:a16="http://schemas.microsoft.com/office/drawing/2014/main" id="{A5D52031-7E5D-5C46-AC01-C495883AF646}"/>
                  </a:ext>
                </a:extLst>
              </p:cNvPr>
              <p:cNvCxnSpPr>
                <a:cxnSpLocks/>
              </p:cNvCxnSpPr>
              <p:nvPr/>
            </p:nvCxnSpPr>
            <p:spPr>
              <a:xfrm flipH="1">
                <a:off x="9215658"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7" name="Rectangle 10">
                <a:extLst>
                  <a:ext uri="{FF2B5EF4-FFF2-40B4-BE49-F238E27FC236}">
                    <a16:creationId xmlns:a16="http://schemas.microsoft.com/office/drawing/2014/main" id="{A2E271D4-5726-0847-A864-553F635B72EF}"/>
                  </a:ext>
                </a:extLst>
              </p:cNvPr>
              <p:cNvSpPr txBox="1">
                <a:spLocks/>
              </p:cNvSpPr>
              <p:nvPr/>
            </p:nvSpPr>
            <p:spPr>
              <a:xfrm>
                <a:off x="9485523"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4</a:t>
                </a:r>
              </a:p>
            </p:txBody>
          </p:sp>
          <p:cxnSp>
            <p:nvCxnSpPr>
              <p:cNvPr id="278" name="Straight Connector 45">
                <a:extLst>
                  <a:ext uri="{FF2B5EF4-FFF2-40B4-BE49-F238E27FC236}">
                    <a16:creationId xmlns:a16="http://schemas.microsoft.com/office/drawing/2014/main" id="{4196848A-6B3C-BD4C-8198-506A9ADD7B25}"/>
                  </a:ext>
                </a:extLst>
              </p:cNvPr>
              <p:cNvCxnSpPr>
                <a:cxnSpLocks/>
              </p:cNvCxnSpPr>
              <p:nvPr/>
            </p:nvCxnSpPr>
            <p:spPr>
              <a:xfrm flipH="1">
                <a:off x="9485523"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9" name="Rectangle 10">
                <a:extLst>
                  <a:ext uri="{FF2B5EF4-FFF2-40B4-BE49-F238E27FC236}">
                    <a16:creationId xmlns:a16="http://schemas.microsoft.com/office/drawing/2014/main" id="{22BFB237-E46A-4743-A66C-5383EFD184C3}"/>
                  </a:ext>
                </a:extLst>
              </p:cNvPr>
              <p:cNvSpPr txBox="1">
                <a:spLocks/>
              </p:cNvSpPr>
              <p:nvPr/>
            </p:nvSpPr>
            <p:spPr>
              <a:xfrm>
                <a:off x="9755387"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5</a:t>
                </a:r>
              </a:p>
            </p:txBody>
          </p:sp>
          <p:cxnSp>
            <p:nvCxnSpPr>
              <p:cNvPr id="280" name="Straight Connector 48">
                <a:extLst>
                  <a:ext uri="{FF2B5EF4-FFF2-40B4-BE49-F238E27FC236}">
                    <a16:creationId xmlns:a16="http://schemas.microsoft.com/office/drawing/2014/main" id="{62183091-886F-AD41-9D2E-41E3A1EFD1A6}"/>
                  </a:ext>
                </a:extLst>
              </p:cNvPr>
              <p:cNvCxnSpPr>
                <a:cxnSpLocks/>
              </p:cNvCxnSpPr>
              <p:nvPr/>
            </p:nvCxnSpPr>
            <p:spPr>
              <a:xfrm flipH="1">
                <a:off x="9755387"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1" name="Rectangle 10">
                <a:extLst>
                  <a:ext uri="{FF2B5EF4-FFF2-40B4-BE49-F238E27FC236}">
                    <a16:creationId xmlns:a16="http://schemas.microsoft.com/office/drawing/2014/main" id="{363C863C-9A00-0F4E-A6AA-5514D0C732C0}"/>
                  </a:ext>
                </a:extLst>
              </p:cNvPr>
              <p:cNvSpPr txBox="1">
                <a:spLocks/>
              </p:cNvSpPr>
              <p:nvPr/>
            </p:nvSpPr>
            <p:spPr>
              <a:xfrm>
                <a:off x="10025252"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6</a:t>
                </a:r>
              </a:p>
            </p:txBody>
          </p:sp>
          <p:cxnSp>
            <p:nvCxnSpPr>
              <p:cNvPr id="282" name="Straight Connector 51">
                <a:extLst>
                  <a:ext uri="{FF2B5EF4-FFF2-40B4-BE49-F238E27FC236}">
                    <a16:creationId xmlns:a16="http://schemas.microsoft.com/office/drawing/2014/main" id="{04CCB443-C228-8C41-88BA-0813318F8D63}"/>
                  </a:ext>
                </a:extLst>
              </p:cNvPr>
              <p:cNvCxnSpPr>
                <a:cxnSpLocks/>
              </p:cNvCxnSpPr>
              <p:nvPr/>
            </p:nvCxnSpPr>
            <p:spPr>
              <a:xfrm flipH="1">
                <a:off x="10025252"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3" name="Rectangle 10">
                <a:extLst>
                  <a:ext uri="{FF2B5EF4-FFF2-40B4-BE49-F238E27FC236}">
                    <a16:creationId xmlns:a16="http://schemas.microsoft.com/office/drawing/2014/main" id="{2F4B82AD-857B-274A-813C-EF6A8AB66471}"/>
                  </a:ext>
                </a:extLst>
              </p:cNvPr>
              <p:cNvSpPr txBox="1">
                <a:spLocks/>
              </p:cNvSpPr>
              <p:nvPr/>
            </p:nvSpPr>
            <p:spPr>
              <a:xfrm>
                <a:off x="10295117"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7</a:t>
                </a:r>
              </a:p>
            </p:txBody>
          </p:sp>
          <p:cxnSp>
            <p:nvCxnSpPr>
              <p:cNvPr id="284" name="Straight Connector 54">
                <a:extLst>
                  <a:ext uri="{FF2B5EF4-FFF2-40B4-BE49-F238E27FC236}">
                    <a16:creationId xmlns:a16="http://schemas.microsoft.com/office/drawing/2014/main" id="{4E6EACFE-5BD5-2E48-AC56-31FF45248CF7}"/>
                  </a:ext>
                </a:extLst>
              </p:cNvPr>
              <p:cNvCxnSpPr>
                <a:cxnSpLocks/>
              </p:cNvCxnSpPr>
              <p:nvPr/>
            </p:nvCxnSpPr>
            <p:spPr>
              <a:xfrm flipH="1">
                <a:off x="10295117"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5" name="Rectangle 10">
                <a:extLst>
                  <a:ext uri="{FF2B5EF4-FFF2-40B4-BE49-F238E27FC236}">
                    <a16:creationId xmlns:a16="http://schemas.microsoft.com/office/drawing/2014/main" id="{72A0D6FD-EAF3-E841-950E-4BAB376BC257}"/>
                  </a:ext>
                </a:extLst>
              </p:cNvPr>
              <p:cNvSpPr txBox="1">
                <a:spLocks/>
              </p:cNvSpPr>
              <p:nvPr/>
            </p:nvSpPr>
            <p:spPr>
              <a:xfrm>
                <a:off x="10564982"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8</a:t>
                </a:r>
              </a:p>
            </p:txBody>
          </p:sp>
          <p:cxnSp>
            <p:nvCxnSpPr>
              <p:cNvPr id="286" name="Straight Connector 57">
                <a:extLst>
                  <a:ext uri="{FF2B5EF4-FFF2-40B4-BE49-F238E27FC236}">
                    <a16:creationId xmlns:a16="http://schemas.microsoft.com/office/drawing/2014/main" id="{38EE8E9E-BCB9-694A-B0A5-428BB85BA7AF}"/>
                  </a:ext>
                </a:extLst>
              </p:cNvPr>
              <p:cNvCxnSpPr>
                <a:cxnSpLocks/>
              </p:cNvCxnSpPr>
              <p:nvPr/>
            </p:nvCxnSpPr>
            <p:spPr>
              <a:xfrm flipH="1">
                <a:off x="10564982"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7" name="Rectangle 10">
                <a:extLst>
                  <a:ext uri="{FF2B5EF4-FFF2-40B4-BE49-F238E27FC236}">
                    <a16:creationId xmlns:a16="http://schemas.microsoft.com/office/drawing/2014/main" id="{74DF2DFF-804A-FC48-A10B-201DF06AAC33}"/>
                  </a:ext>
                </a:extLst>
              </p:cNvPr>
              <p:cNvSpPr txBox="1">
                <a:spLocks/>
              </p:cNvSpPr>
              <p:nvPr/>
            </p:nvSpPr>
            <p:spPr>
              <a:xfrm>
                <a:off x="10834847"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9</a:t>
                </a:r>
              </a:p>
            </p:txBody>
          </p:sp>
          <p:cxnSp>
            <p:nvCxnSpPr>
              <p:cNvPr id="288" name="Straight Connector 60">
                <a:extLst>
                  <a:ext uri="{FF2B5EF4-FFF2-40B4-BE49-F238E27FC236}">
                    <a16:creationId xmlns:a16="http://schemas.microsoft.com/office/drawing/2014/main" id="{A6E6D03A-7C8C-E945-A18D-88A2E8868F3A}"/>
                  </a:ext>
                </a:extLst>
              </p:cNvPr>
              <p:cNvCxnSpPr>
                <a:cxnSpLocks/>
              </p:cNvCxnSpPr>
              <p:nvPr/>
            </p:nvCxnSpPr>
            <p:spPr>
              <a:xfrm flipH="1">
                <a:off x="10834847"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9" name="Rectangle 10">
                <a:extLst>
                  <a:ext uri="{FF2B5EF4-FFF2-40B4-BE49-F238E27FC236}">
                    <a16:creationId xmlns:a16="http://schemas.microsoft.com/office/drawing/2014/main" id="{A45A57D8-AA1B-7240-9955-FAA525667A42}"/>
                  </a:ext>
                </a:extLst>
              </p:cNvPr>
              <p:cNvSpPr txBox="1">
                <a:spLocks/>
              </p:cNvSpPr>
              <p:nvPr/>
            </p:nvSpPr>
            <p:spPr>
              <a:xfrm>
                <a:off x="11104711"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10</a:t>
                </a:r>
              </a:p>
            </p:txBody>
          </p:sp>
          <p:cxnSp>
            <p:nvCxnSpPr>
              <p:cNvPr id="290" name="Straight Connector 63">
                <a:extLst>
                  <a:ext uri="{FF2B5EF4-FFF2-40B4-BE49-F238E27FC236}">
                    <a16:creationId xmlns:a16="http://schemas.microsoft.com/office/drawing/2014/main" id="{5EEE22C1-7A3F-564A-8F17-5F9786FEC34E}"/>
                  </a:ext>
                </a:extLst>
              </p:cNvPr>
              <p:cNvCxnSpPr>
                <a:cxnSpLocks/>
              </p:cNvCxnSpPr>
              <p:nvPr/>
            </p:nvCxnSpPr>
            <p:spPr>
              <a:xfrm flipH="1">
                <a:off x="11104711"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1" name="Rectangle 10">
                <a:extLst>
                  <a:ext uri="{FF2B5EF4-FFF2-40B4-BE49-F238E27FC236}">
                    <a16:creationId xmlns:a16="http://schemas.microsoft.com/office/drawing/2014/main" id="{F89ABF7B-CE6E-CC4C-8AD8-3B916ECEB466}"/>
                  </a:ext>
                </a:extLst>
              </p:cNvPr>
              <p:cNvSpPr txBox="1">
                <a:spLocks/>
              </p:cNvSpPr>
              <p:nvPr/>
            </p:nvSpPr>
            <p:spPr>
              <a:xfrm>
                <a:off x="11374576"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11</a:t>
                </a:r>
              </a:p>
            </p:txBody>
          </p:sp>
          <p:cxnSp>
            <p:nvCxnSpPr>
              <p:cNvPr id="292" name="Straight Connector 66">
                <a:extLst>
                  <a:ext uri="{FF2B5EF4-FFF2-40B4-BE49-F238E27FC236}">
                    <a16:creationId xmlns:a16="http://schemas.microsoft.com/office/drawing/2014/main" id="{99280E34-D24D-9C40-8AE6-8F155B7D4ACA}"/>
                  </a:ext>
                </a:extLst>
              </p:cNvPr>
              <p:cNvCxnSpPr>
                <a:cxnSpLocks/>
              </p:cNvCxnSpPr>
              <p:nvPr/>
            </p:nvCxnSpPr>
            <p:spPr>
              <a:xfrm flipH="1">
                <a:off x="11374576"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3" name="Rectangle 10">
                <a:extLst>
                  <a:ext uri="{FF2B5EF4-FFF2-40B4-BE49-F238E27FC236}">
                    <a16:creationId xmlns:a16="http://schemas.microsoft.com/office/drawing/2014/main" id="{C5C79B83-C61E-F44D-868A-9923512DA340}"/>
                  </a:ext>
                </a:extLst>
              </p:cNvPr>
              <p:cNvSpPr txBox="1">
                <a:spLocks/>
              </p:cNvSpPr>
              <p:nvPr/>
            </p:nvSpPr>
            <p:spPr>
              <a:xfrm>
                <a:off x="8675928"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a:t>
                </a:r>
              </a:p>
            </p:txBody>
          </p:sp>
          <p:cxnSp>
            <p:nvCxnSpPr>
              <p:cNvPr id="294" name="Straight Connector 36">
                <a:extLst>
                  <a:ext uri="{FF2B5EF4-FFF2-40B4-BE49-F238E27FC236}">
                    <a16:creationId xmlns:a16="http://schemas.microsoft.com/office/drawing/2014/main" id="{A4056EA8-9CE8-B84A-9179-4EAAF23D8BE7}"/>
                  </a:ext>
                </a:extLst>
              </p:cNvPr>
              <p:cNvCxnSpPr>
                <a:cxnSpLocks/>
              </p:cNvCxnSpPr>
              <p:nvPr/>
            </p:nvCxnSpPr>
            <p:spPr>
              <a:xfrm flipH="1">
                <a:off x="8675928"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5" name="Rectangle 10">
                <a:extLst>
                  <a:ext uri="{FF2B5EF4-FFF2-40B4-BE49-F238E27FC236}">
                    <a16:creationId xmlns:a16="http://schemas.microsoft.com/office/drawing/2014/main" id="{927EF8DD-9927-EA48-BEE8-24CBDB88AD3E}"/>
                  </a:ext>
                </a:extLst>
              </p:cNvPr>
              <p:cNvSpPr txBox="1">
                <a:spLocks/>
              </p:cNvSpPr>
              <p:nvPr/>
            </p:nvSpPr>
            <p:spPr>
              <a:xfrm>
                <a:off x="8675928" y="664057"/>
                <a:ext cx="3184717"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2020</a:t>
                </a:r>
              </a:p>
            </p:txBody>
          </p:sp>
          <p:cxnSp>
            <p:nvCxnSpPr>
              <p:cNvPr id="296" name="Straight Connector 74">
                <a:extLst>
                  <a:ext uri="{FF2B5EF4-FFF2-40B4-BE49-F238E27FC236}">
                    <a16:creationId xmlns:a16="http://schemas.microsoft.com/office/drawing/2014/main" id="{DC01B8FE-1E94-564B-B5F7-50B06B023506}"/>
                  </a:ext>
                </a:extLst>
              </p:cNvPr>
              <p:cNvCxnSpPr>
                <a:cxnSpLocks/>
              </p:cNvCxnSpPr>
              <p:nvPr/>
            </p:nvCxnSpPr>
            <p:spPr>
              <a:xfrm flipH="1">
                <a:off x="8675928" y="898342"/>
                <a:ext cx="3184717"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97" name="Rectangle 10">
                <a:extLst>
                  <a:ext uri="{FF2B5EF4-FFF2-40B4-BE49-F238E27FC236}">
                    <a16:creationId xmlns:a16="http://schemas.microsoft.com/office/drawing/2014/main" id="{9930FB3B-2E79-214A-ACC4-21C16FDB5048}"/>
                  </a:ext>
                </a:extLst>
              </p:cNvPr>
              <p:cNvSpPr txBox="1">
                <a:spLocks/>
              </p:cNvSpPr>
              <p:nvPr/>
            </p:nvSpPr>
            <p:spPr>
              <a:xfrm>
                <a:off x="11644441"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12</a:t>
                </a:r>
              </a:p>
            </p:txBody>
          </p:sp>
          <p:cxnSp>
            <p:nvCxnSpPr>
              <p:cNvPr id="298" name="Straight Connector 69">
                <a:extLst>
                  <a:ext uri="{FF2B5EF4-FFF2-40B4-BE49-F238E27FC236}">
                    <a16:creationId xmlns:a16="http://schemas.microsoft.com/office/drawing/2014/main" id="{E41C78BB-F863-124A-853E-D9EA676854C4}"/>
                  </a:ext>
                </a:extLst>
              </p:cNvPr>
              <p:cNvCxnSpPr>
                <a:cxnSpLocks/>
              </p:cNvCxnSpPr>
              <p:nvPr/>
            </p:nvCxnSpPr>
            <p:spPr>
              <a:xfrm flipH="1">
                <a:off x="11644441"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99" name="Rectangle 10">
              <a:extLst>
                <a:ext uri="{FF2B5EF4-FFF2-40B4-BE49-F238E27FC236}">
                  <a16:creationId xmlns:a16="http://schemas.microsoft.com/office/drawing/2014/main" id="{F16D6D59-881A-EC4A-8A9E-FB095101AFF9}"/>
                </a:ext>
              </a:extLst>
            </p:cNvPr>
            <p:cNvSpPr txBox="1">
              <a:spLocks/>
            </p:cNvSpPr>
            <p:nvPr/>
          </p:nvSpPr>
          <p:spPr>
            <a:xfrm>
              <a:off x="371786" y="1763435"/>
              <a:ext cx="1236389"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Milestones</a:t>
              </a:r>
            </a:p>
          </p:txBody>
        </p:sp>
        <p:sp>
          <p:nvSpPr>
            <p:cNvPr id="300" name="TextBox 299">
              <a:extLst>
                <a:ext uri="{FF2B5EF4-FFF2-40B4-BE49-F238E27FC236}">
                  <a16:creationId xmlns:a16="http://schemas.microsoft.com/office/drawing/2014/main" id="{FAB683F0-53FD-C546-97E2-2458BA95FB75}"/>
                </a:ext>
              </a:extLst>
            </p:cNvPr>
            <p:cNvSpPr txBox="1">
              <a:spLocks/>
            </p:cNvSpPr>
            <p:nvPr/>
          </p:nvSpPr>
          <p:spPr>
            <a:xfrm>
              <a:off x="359978" y="2117285"/>
              <a:ext cx="1236389" cy="668055"/>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kumimoji="0" lang="en-US" sz="1100" b="1" i="0" u="none" strike="noStrike" kern="1200" cap="none" spc="0" normalizeH="0" baseline="0" noProof="0" dirty="0">
                  <a:ln>
                    <a:noFill/>
                  </a:ln>
                  <a:solidFill>
                    <a:srgbClr val="FFFFFF"/>
                  </a:solidFill>
                  <a:effectLst/>
                  <a:uLnTx/>
                  <a:uFillTx/>
                  <a:latin typeface="Arial"/>
                  <a:ea typeface="+mn-ea"/>
                  <a:cs typeface="+mn-cs"/>
                </a:rPr>
                <a:t>Requirements collection and analysis</a:t>
              </a:r>
            </a:p>
          </p:txBody>
        </p:sp>
        <p:sp>
          <p:nvSpPr>
            <p:cNvPr id="301" name="Rectangle 99">
              <a:extLst>
                <a:ext uri="{FF2B5EF4-FFF2-40B4-BE49-F238E27FC236}">
                  <a16:creationId xmlns:a16="http://schemas.microsoft.com/office/drawing/2014/main" id="{875EF904-C7A4-7342-934E-91E35B7FFEEC}"/>
                </a:ext>
              </a:extLst>
            </p:cNvPr>
            <p:cNvSpPr>
              <a:spLocks/>
            </p:cNvSpPr>
            <p:nvPr/>
          </p:nvSpPr>
          <p:spPr>
            <a:xfrm>
              <a:off x="1766437" y="2482125"/>
              <a:ext cx="2438513" cy="234275"/>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cxnSp>
          <p:nvCxnSpPr>
            <p:cNvPr id="302" name="Straight Connector 98">
              <a:extLst>
                <a:ext uri="{FF2B5EF4-FFF2-40B4-BE49-F238E27FC236}">
                  <a16:creationId xmlns:a16="http://schemas.microsoft.com/office/drawing/2014/main" id="{EA5D74FC-CC7F-B647-B132-AC06F0DFA043}"/>
                </a:ext>
              </a:extLst>
            </p:cNvPr>
            <p:cNvCxnSpPr>
              <a:cxnSpLocks/>
            </p:cNvCxnSpPr>
            <p:nvPr>
              <p:custDataLst>
                <p:tags r:id="rId2"/>
              </p:custDataLst>
            </p:nvPr>
          </p:nvCxnSpPr>
          <p:spPr bwMode="gray">
            <a:xfrm>
              <a:off x="371786" y="1997720"/>
              <a:ext cx="123638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3" name="Rectangle 99">
              <a:extLst>
                <a:ext uri="{FF2B5EF4-FFF2-40B4-BE49-F238E27FC236}">
                  <a16:creationId xmlns:a16="http://schemas.microsoft.com/office/drawing/2014/main" id="{D6D2C861-7B41-9647-B1AA-DD447D0E3E2B}"/>
                </a:ext>
              </a:extLst>
            </p:cNvPr>
            <p:cNvSpPr>
              <a:spLocks/>
            </p:cNvSpPr>
            <p:nvPr/>
          </p:nvSpPr>
          <p:spPr>
            <a:xfrm>
              <a:off x="1766438" y="2540392"/>
              <a:ext cx="1525010" cy="122429"/>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r">
                <a:defRPr/>
              </a:pPr>
              <a:r>
                <a:rPr lang="en-US" sz="900" b="1" dirty="0">
                  <a:solidFill>
                    <a:prstClr val="white"/>
                  </a:solidFill>
                  <a:latin typeface="Arial"/>
                </a:rPr>
                <a:t>70%</a:t>
              </a:r>
            </a:p>
          </p:txBody>
        </p:sp>
        <p:sp>
          <p:nvSpPr>
            <p:cNvPr id="304" name="TextBox 303">
              <a:extLst>
                <a:ext uri="{FF2B5EF4-FFF2-40B4-BE49-F238E27FC236}">
                  <a16:creationId xmlns:a16="http://schemas.microsoft.com/office/drawing/2014/main" id="{53F47676-A43D-5F4C-92D4-3B66DAE2B272}"/>
                </a:ext>
              </a:extLst>
            </p:cNvPr>
            <p:cNvSpPr txBox="1">
              <a:spLocks/>
            </p:cNvSpPr>
            <p:nvPr/>
          </p:nvSpPr>
          <p:spPr>
            <a:xfrm>
              <a:off x="362239" y="2830837"/>
              <a:ext cx="1236389" cy="299726"/>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kumimoji="0" lang="en-US" sz="1100" b="1" i="0" u="none" strike="noStrike" kern="1200" cap="none" spc="0" normalizeH="0" baseline="0" noProof="0" dirty="0">
                  <a:ln>
                    <a:noFill/>
                  </a:ln>
                  <a:solidFill>
                    <a:srgbClr val="FFFFFF"/>
                  </a:solidFill>
                  <a:effectLst/>
                  <a:uLnTx/>
                  <a:uFillTx/>
                  <a:latin typeface="Arial"/>
                  <a:ea typeface="+mn-ea"/>
                  <a:cs typeface="+mn-cs"/>
                </a:rPr>
                <a:t>Development</a:t>
              </a:r>
            </a:p>
          </p:txBody>
        </p:sp>
        <p:sp>
          <p:nvSpPr>
            <p:cNvPr id="305" name="Rectangle 99">
              <a:extLst>
                <a:ext uri="{FF2B5EF4-FFF2-40B4-BE49-F238E27FC236}">
                  <a16:creationId xmlns:a16="http://schemas.microsoft.com/office/drawing/2014/main" id="{FFF3F0F4-E438-8B43-9815-3513B57DBF5E}"/>
                </a:ext>
              </a:extLst>
            </p:cNvPr>
            <p:cNvSpPr>
              <a:spLocks/>
            </p:cNvSpPr>
            <p:nvPr/>
          </p:nvSpPr>
          <p:spPr>
            <a:xfrm>
              <a:off x="2130825" y="2921002"/>
              <a:ext cx="2482444" cy="234275"/>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306" name="Rectangle 99">
              <a:extLst>
                <a:ext uri="{FF2B5EF4-FFF2-40B4-BE49-F238E27FC236}">
                  <a16:creationId xmlns:a16="http://schemas.microsoft.com/office/drawing/2014/main" id="{0596E707-B512-2142-BEA7-D9C9F5E056B9}"/>
                </a:ext>
              </a:extLst>
            </p:cNvPr>
            <p:cNvSpPr>
              <a:spLocks/>
            </p:cNvSpPr>
            <p:nvPr/>
          </p:nvSpPr>
          <p:spPr>
            <a:xfrm>
              <a:off x="2130825" y="2979269"/>
              <a:ext cx="1525010" cy="122429"/>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r">
                <a:defRPr/>
              </a:pPr>
              <a:r>
                <a:rPr lang="en-US" sz="900" b="1" dirty="0">
                  <a:solidFill>
                    <a:schemeClr val="bg1"/>
                  </a:solidFill>
                  <a:latin typeface="Arial"/>
                </a:rPr>
                <a:t>60%</a:t>
              </a:r>
            </a:p>
          </p:txBody>
        </p:sp>
        <p:sp>
          <p:nvSpPr>
            <p:cNvPr id="307" name="TextBox 306">
              <a:extLst>
                <a:ext uri="{FF2B5EF4-FFF2-40B4-BE49-F238E27FC236}">
                  <a16:creationId xmlns:a16="http://schemas.microsoft.com/office/drawing/2014/main" id="{2483E650-5135-334E-A9FD-5AFFA82B4A0E}"/>
                </a:ext>
              </a:extLst>
            </p:cNvPr>
            <p:cNvSpPr txBox="1">
              <a:spLocks/>
            </p:cNvSpPr>
            <p:nvPr/>
          </p:nvSpPr>
          <p:spPr>
            <a:xfrm>
              <a:off x="359978" y="3175014"/>
              <a:ext cx="1236389" cy="299726"/>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lang="en-US" sz="1100" dirty="0">
                  <a:solidFill>
                    <a:srgbClr val="FFFFFF"/>
                  </a:solidFill>
                </a:rPr>
                <a:t>Testing</a:t>
              </a:r>
              <a:endParaRPr kumimoji="0" lang="en-US" sz="1100" b="1" i="0" u="none" strike="noStrike" kern="1200" cap="none" spc="0" normalizeH="0" baseline="0" noProof="0" dirty="0">
                <a:ln>
                  <a:noFill/>
                </a:ln>
                <a:solidFill>
                  <a:srgbClr val="FFFFFF"/>
                </a:solidFill>
                <a:effectLst/>
                <a:uLnTx/>
                <a:uFillTx/>
                <a:latin typeface="Arial"/>
                <a:ea typeface="+mn-ea"/>
                <a:cs typeface="+mn-cs"/>
              </a:endParaRPr>
            </a:p>
          </p:txBody>
        </p:sp>
        <p:sp>
          <p:nvSpPr>
            <p:cNvPr id="308" name="Rectangle 99">
              <a:extLst>
                <a:ext uri="{FF2B5EF4-FFF2-40B4-BE49-F238E27FC236}">
                  <a16:creationId xmlns:a16="http://schemas.microsoft.com/office/drawing/2014/main" id="{B8AAB2CE-D37B-894E-B004-7FDA994B5E3D}"/>
                </a:ext>
              </a:extLst>
            </p:cNvPr>
            <p:cNvSpPr>
              <a:spLocks/>
            </p:cNvSpPr>
            <p:nvPr/>
          </p:nvSpPr>
          <p:spPr>
            <a:xfrm>
              <a:off x="3233593" y="4027994"/>
              <a:ext cx="2482444" cy="234275"/>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309" name="Rectangle 99">
              <a:extLst>
                <a:ext uri="{FF2B5EF4-FFF2-40B4-BE49-F238E27FC236}">
                  <a16:creationId xmlns:a16="http://schemas.microsoft.com/office/drawing/2014/main" id="{1C8EBA9B-A9EE-2541-9EB2-D93B6A141884}"/>
                </a:ext>
              </a:extLst>
            </p:cNvPr>
            <p:cNvSpPr>
              <a:spLocks/>
            </p:cNvSpPr>
            <p:nvPr/>
          </p:nvSpPr>
          <p:spPr>
            <a:xfrm>
              <a:off x="3233593" y="4086261"/>
              <a:ext cx="684000" cy="122429"/>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900" b="1" dirty="0">
                  <a:solidFill>
                    <a:schemeClr val="bg1"/>
                  </a:solidFill>
                  <a:latin typeface="Arial"/>
                </a:rPr>
                <a:t>20%</a:t>
              </a:r>
              <a:endParaRPr kumimoji="0" lang="en-US" sz="700" b="1" i="0" u="none" strike="noStrike" kern="1200" cap="none" spc="0" normalizeH="0" baseline="0" noProof="0" dirty="0">
                <a:ln>
                  <a:noFill/>
                </a:ln>
                <a:solidFill>
                  <a:schemeClr val="bg1"/>
                </a:solidFill>
                <a:effectLst/>
                <a:uLnTx/>
                <a:uFillTx/>
                <a:latin typeface="Arial"/>
                <a:ea typeface="+mn-ea"/>
                <a:cs typeface="+mn-cs"/>
              </a:endParaRPr>
            </a:p>
          </p:txBody>
        </p:sp>
        <p:sp>
          <p:nvSpPr>
            <p:cNvPr id="165" name="TextBox 164">
              <a:extLst>
                <a:ext uri="{FF2B5EF4-FFF2-40B4-BE49-F238E27FC236}">
                  <a16:creationId xmlns:a16="http://schemas.microsoft.com/office/drawing/2014/main" id="{4AE1F945-9691-C14A-8778-A74CDEA7F2DA}"/>
                </a:ext>
              </a:extLst>
            </p:cNvPr>
            <p:cNvSpPr txBox="1">
              <a:spLocks/>
            </p:cNvSpPr>
            <p:nvPr/>
          </p:nvSpPr>
          <p:spPr>
            <a:xfrm>
              <a:off x="346811" y="3519093"/>
              <a:ext cx="1236389" cy="451278"/>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lang="en-US" sz="1100" dirty="0">
                  <a:solidFill>
                    <a:srgbClr val="FFFFFF"/>
                  </a:solidFill>
                </a:rPr>
                <a:t>Environment Preparation</a:t>
              </a:r>
              <a:endParaRPr kumimoji="0" lang="en-US" sz="1100" b="1" i="0" u="none" strike="noStrike" kern="1200" cap="none" spc="0" normalizeH="0" baseline="0" noProof="0" dirty="0">
                <a:ln>
                  <a:noFill/>
                </a:ln>
                <a:solidFill>
                  <a:srgbClr val="FFFFFF"/>
                </a:solidFill>
                <a:effectLst/>
                <a:uLnTx/>
                <a:uFillTx/>
                <a:latin typeface="Arial"/>
                <a:ea typeface="+mn-ea"/>
                <a:cs typeface="+mn-cs"/>
              </a:endParaRPr>
            </a:p>
          </p:txBody>
        </p:sp>
        <p:sp>
          <p:nvSpPr>
            <p:cNvPr id="166" name="TextBox 165">
              <a:extLst>
                <a:ext uri="{FF2B5EF4-FFF2-40B4-BE49-F238E27FC236}">
                  <a16:creationId xmlns:a16="http://schemas.microsoft.com/office/drawing/2014/main" id="{4F7F715E-0EA4-CA4C-9441-18A31CEF6438}"/>
                </a:ext>
              </a:extLst>
            </p:cNvPr>
            <p:cNvSpPr txBox="1">
              <a:spLocks/>
            </p:cNvSpPr>
            <p:nvPr/>
          </p:nvSpPr>
          <p:spPr>
            <a:xfrm>
              <a:off x="359977" y="4011849"/>
              <a:ext cx="1236389" cy="451278"/>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lang="en-US" sz="1100" dirty="0">
                  <a:solidFill>
                    <a:srgbClr val="FFFFFF"/>
                  </a:solidFill>
                </a:rPr>
                <a:t>Launch MVP (one ATM, POS)</a:t>
              </a:r>
              <a:endParaRPr kumimoji="0" lang="en-US" sz="1100" b="1" i="0" u="none" strike="noStrike" kern="1200" cap="none" spc="0" normalizeH="0" baseline="0" noProof="0" dirty="0">
                <a:ln>
                  <a:noFill/>
                </a:ln>
                <a:solidFill>
                  <a:srgbClr val="FFFFFF"/>
                </a:solidFill>
                <a:effectLst/>
                <a:uLnTx/>
                <a:uFillTx/>
                <a:latin typeface="Arial"/>
                <a:ea typeface="+mn-ea"/>
                <a:cs typeface="+mn-cs"/>
              </a:endParaRPr>
            </a:p>
          </p:txBody>
        </p:sp>
        <p:sp>
          <p:nvSpPr>
            <p:cNvPr id="167" name="TextBox 166">
              <a:extLst>
                <a:ext uri="{FF2B5EF4-FFF2-40B4-BE49-F238E27FC236}">
                  <a16:creationId xmlns:a16="http://schemas.microsoft.com/office/drawing/2014/main" id="{D7D1BDE4-E611-9245-B77A-04A16CF0C215}"/>
                </a:ext>
              </a:extLst>
            </p:cNvPr>
            <p:cNvSpPr txBox="1">
              <a:spLocks/>
            </p:cNvSpPr>
            <p:nvPr/>
          </p:nvSpPr>
          <p:spPr>
            <a:xfrm>
              <a:off x="359977" y="4502326"/>
              <a:ext cx="1236389" cy="246752"/>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lang="en-US" sz="1100" dirty="0">
                  <a:solidFill>
                    <a:srgbClr val="FFFFFF"/>
                  </a:solidFill>
                </a:rPr>
                <a:t>Trainings</a:t>
              </a:r>
              <a:endParaRPr kumimoji="0" lang="en-US" sz="1100" b="1"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326" name="Группа 325">
            <a:extLst>
              <a:ext uri="{FF2B5EF4-FFF2-40B4-BE49-F238E27FC236}">
                <a16:creationId xmlns:a16="http://schemas.microsoft.com/office/drawing/2014/main" id="{5FA531EE-822A-A04D-9F6C-C73F8D253642}"/>
              </a:ext>
            </a:extLst>
          </p:cNvPr>
          <p:cNvGrpSpPr/>
          <p:nvPr/>
        </p:nvGrpSpPr>
        <p:grpSpPr>
          <a:xfrm>
            <a:off x="6979788" y="2577147"/>
            <a:ext cx="832750" cy="1364502"/>
            <a:chOff x="6760468" y="5091243"/>
            <a:chExt cx="832750" cy="1364502"/>
          </a:xfrm>
        </p:grpSpPr>
        <p:grpSp>
          <p:nvGrpSpPr>
            <p:cNvPr id="312" name="Gruppieren 125">
              <a:extLst>
                <a:ext uri="{FF2B5EF4-FFF2-40B4-BE49-F238E27FC236}">
                  <a16:creationId xmlns:a16="http://schemas.microsoft.com/office/drawing/2014/main" id="{6D0F5EED-F534-3D45-A40C-51E3FA20B686}"/>
                </a:ext>
              </a:extLst>
            </p:cNvPr>
            <p:cNvGrpSpPr>
              <a:grpSpLocks noChangeAspect="1"/>
            </p:cNvGrpSpPr>
            <p:nvPr/>
          </p:nvGrpSpPr>
          <p:grpSpPr bwMode="gray">
            <a:xfrm>
              <a:off x="6788693" y="5091243"/>
              <a:ext cx="730071" cy="780936"/>
              <a:chOff x="17682888" y="3925377"/>
              <a:chExt cx="993677" cy="1062908"/>
            </a:xfrm>
          </p:grpSpPr>
          <p:sp>
            <p:nvSpPr>
              <p:cNvPr id="314" name="Freihandform: Form 126">
                <a:extLst>
                  <a:ext uri="{FF2B5EF4-FFF2-40B4-BE49-F238E27FC236}">
                    <a16:creationId xmlns:a16="http://schemas.microsoft.com/office/drawing/2014/main" id="{2B1E5EDF-8B86-244C-8753-DB594AB1861E}"/>
                  </a:ext>
                </a:extLst>
              </p:cNvPr>
              <p:cNvSpPr/>
              <p:nvPr/>
            </p:nvSpPr>
            <p:spPr bwMode="gray">
              <a:xfrm>
                <a:off x="17757821" y="4141216"/>
                <a:ext cx="847069" cy="847069"/>
              </a:xfrm>
              <a:custGeom>
                <a:avLst/>
                <a:gdLst>
                  <a:gd name="connsiteX0" fmla="*/ 829557 w 847068"/>
                  <a:gd name="connsiteY0" fmla="*/ 423942 h 847068"/>
                  <a:gd name="connsiteX1" fmla="*/ 423942 w 847068"/>
                  <a:gd name="connsiteY1" fmla="*/ 18326 h 847068"/>
                  <a:gd name="connsiteX2" fmla="*/ 18326 w 847068"/>
                  <a:gd name="connsiteY2" fmla="*/ 423942 h 847068"/>
                  <a:gd name="connsiteX3" fmla="*/ 423942 w 847068"/>
                  <a:gd name="connsiteY3" fmla="*/ 829557 h 847068"/>
                  <a:gd name="connsiteX4" fmla="*/ 829557 w 847068"/>
                  <a:gd name="connsiteY4" fmla="*/ 423942 h 847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068" h="847068">
                    <a:moveTo>
                      <a:pt x="829557" y="423942"/>
                    </a:moveTo>
                    <a:cubicBezTo>
                      <a:pt x="829557" y="199957"/>
                      <a:pt x="647926" y="18326"/>
                      <a:pt x="423942" y="18326"/>
                    </a:cubicBezTo>
                    <a:cubicBezTo>
                      <a:pt x="199957" y="18326"/>
                      <a:pt x="18326" y="199957"/>
                      <a:pt x="18326" y="423942"/>
                    </a:cubicBezTo>
                    <a:cubicBezTo>
                      <a:pt x="18326" y="647926"/>
                      <a:pt x="199957" y="829557"/>
                      <a:pt x="423942" y="829557"/>
                    </a:cubicBezTo>
                    <a:cubicBezTo>
                      <a:pt x="647926" y="829557"/>
                      <a:pt x="829557" y="647926"/>
                      <a:pt x="829557" y="423942"/>
                    </a:cubicBezTo>
                    <a:close/>
                  </a:path>
                </a:pathLst>
              </a:custGeom>
              <a:noFill/>
              <a:ln w="25400" cap="rnd">
                <a:solidFill>
                  <a:srgbClr val="FF6011"/>
                </a:solidFill>
                <a:prstDash val="solid"/>
                <a:miter/>
              </a:ln>
            </p:spPr>
            <p:txBody>
              <a:bodyPr rtlCol="0" anchor="ctr"/>
              <a:lstStyle/>
              <a:p>
                <a:endParaRPr lang="en-US" dirty="0"/>
              </a:p>
            </p:txBody>
          </p:sp>
          <p:sp>
            <p:nvSpPr>
              <p:cNvPr id="315" name="Freihandform: Form 127">
                <a:extLst>
                  <a:ext uri="{FF2B5EF4-FFF2-40B4-BE49-F238E27FC236}">
                    <a16:creationId xmlns:a16="http://schemas.microsoft.com/office/drawing/2014/main" id="{8301ED1A-8F03-8B47-9C20-543B067B9B4F}"/>
                  </a:ext>
                </a:extLst>
              </p:cNvPr>
              <p:cNvSpPr/>
              <p:nvPr/>
            </p:nvSpPr>
            <p:spPr bwMode="gray">
              <a:xfrm>
                <a:off x="17682888" y="4066283"/>
                <a:ext cx="993677" cy="513128"/>
              </a:xfrm>
              <a:custGeom>
                <a:avLst/>
                <a:gdLst>
                  <a:gd name="connsiteX0" fmla="*/ 979423 w 993676"/>
                  <a:gd name="connsiteY0" fmla="*/ 498875 h 513128"/>
                  <a:gd name="connsiteX1" fmla="*/ 498875 w 993676"/>
                  <a:gd name="connsiteY1" fmla="*/ 18326 h 513128"/>
                  <a:gd name="connsiteX2" fmla="*/ 18326 w 993676"/>
                  <a:gd name="connsiteY2" fmla="*/ 498875 h 513128"/>
                </a:gdLst>
                <a:ahLst/>
                <a:cxnLst>
                  <a:cxn ang="0">
                    <a:pos x="connsiteX0" y="connsiteY0"/>
                  </a:cxn>
                  <a:cxn ang="0">
                    <a:pos x="connsiteX1" y="connsiteY1"/>
                  </a:cxn>
                  <a:cxn ang="0">
                    <a:pos x="connsiteX2" y="connsiteY2"/>
                  </a:cxn>
                </a:cxnLst>
                <a:rect l="l" t="t" r="r" b="b"/>
                <a:pathLst>
                  <a:path w="993676" h="513128">
                    <a:moveTo>
                      <a:pt x="979423" y="498875"/>
                    </a:moveTo>
                    <a:cubicBezTo>
                      <a:pt x="979423" y="233351"/>
                      <a:pt x="764398" y="18326"/>
                      <a:pt x="498875" y="18326"/>
                    </a:cubicBezTo>
                    <a:cubicBezTo>
                      <a:pt x="233351" y="18326"/>
                      <a:pt x="18326" y="233351"/>
                      <a:pt x="18326" y="498875"/>
                    </a:cubicBezTo>
                  </a:path>
                </a:pathLst>
              </a:custGeom>
              <a:noFill/>
              <a:ln w="25400" cap="rnd">
                <a:solidFill>
                  <a:srgbClr val="FF6011"/>
                </a:solidFill>
                <a:prstDash val="solid"/>
                <a:miter/>
              </a:ln>
            </p:spPr>
            <p:txBody>
              <a:bodyPr rtlCol="0" anchor="ctr"/>
              <a:lstStyle/>
              <a:p>
                <a:endParaRPr lang="en-US" dirty="0"/>
              </a:p>
            </p:txBody>
          </p:sp>
          <p:sp>
            <p:nvSpPr>
              <p:cNvPr id="316" name="Freihandform: Form 128">
                <a:extLst>
                  <a:ext uri="{FF2B5EF4-FFF2-40B4-BE49-F238E27FC236}">
                    <a16:creationId xmlns:a16="http://schemas.microsoft.com/office/drawing/2014/main" id="{9A500CEF-F8C5-DB46-82CB-9EDFCB5856AF}"/>
                  </a:ext>
                </a:extLst>
              </p:cNvPr>
              <p:cNvSpPr/>
              <p:nvPr/>
            </p:nvSpPr>
            <p:spPr bwMode="gray">
              <a:xfrm>
                <a:off x="18087689" y="3981576"/>
                <a:ext cx="187333" cy="114029"/>
              </a:xfrm>
              <a:custGeom>
                <a:avLst/>
                <a:gdLst>
                  <a:gd name="connsiteX0" fmla="*/ 18326 w 187332"/>
                  <a:gd name="connsiteY0" fmla="*/ 101404 h 114028"/>
                  <a:gd name="connsiteX1" fmla="*/ 18326 w 187332"/>
                  <a:gd name="connsiteY1" fmla="*/ 49277 h 114028"/>
                  <a:gd name="connsiteX2" fmla="*/ 49277 w 187332"/>
                  <a:gd name="connsiteY2" fmla="*/ 18326 h 114028"/>
                  <a:gd name="connsiteX3" fmla="*/ 138870 w 187332"/>
                  <a:gd name="connsiteY3" fmla="*/ 18326 h 114028"/>
                  <a:gd name="connsiteX4" fmla="*/ 169821 w 187332"/>
                  <a:gd name="connsiteY4" fmla="*/ 49277 h 114028"/>
                  <a:gd name="connsiteX5" fmla="*/ 169821 w 187332"/>
                  <a:gd name="connsiteY5" fmla="*/ 101404 h 114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332" h="114028">
                    <a:moveTo>
                      <a:pt x="18326" y="101404"/>
                    </a:moveTo>
                    <a:lnTo>
                      <a:pt x="18326" y="49277"/>
                    </a:lnTo>
                    <a:cubicBezTo>
                      <a:pt x="18326" y="32172"/>
                      <a:pt x="32172" y="18326"/>
                      <a:pt x="49277" y="18326"/>
                    </a:cubicBezTo>
                    <a:lnTo>
                      <a:pt x="138870" y="18326"/>
                    </a:lnTo>
                    <a:cubicBezTo>
                      <a:pt x="155975" y="18326"/>
                      <a:pt x="169821" y="32172"/>
                      <a:pt x="169821" y="49277"/>
                    </a:cubicBezTo>
                    <a:lnTo>
                      <a:pt x="169821" y="101404"/>
                    </a:lnTo>
                  </a:path>
                </a:pathLst>
              </a:custGeom>
              <a:noFill/>
              <a:ln w="25400" cap="flat">
                <a:solidFill>
                  <a:srgbClr val="FF6011"/>
                </a:solidFill>
                <a:prstDash val="solid"/>
                <a:miter/>
              </a:ln>
            </p:spPr>
            <p:txBody>
              <a:bodyPr rtlCol="0" anchor="ctr"/>
              <a:lstStyle/>
              <a:p>
                <a:endParaRPr lang="en-US" dirty="0"/>
              </a:p>
            </p:txBody>
          </p:sp>
          <p:sp>
            <p:nvSpPr>
              <p:cNvPr id="317" name="Freihandform: Form 129">
                <a:extLst>
                  <a:ext uri="{FF2B5EF4-FFF2-40B4-BE49-F238E27FC236}">
                    <a16:creationId xmlns:a16="http://schemas.microsoft.com/office/drawing/2014/main" id="{04878484-1AFC-1C45-A30C-DABE79CE9B5F}"/>
                  </a:ext>
                </a:extLst>
              </p:cNvPr>
              <p:cNvSpPr/>
              <p:nvPr/>
            </p:nvSpPr>
            <p:spPr bwMode="gray">
              <a:xfrm>
                <a:off x="18503079" y="4130628"/>
                <a:ext cx="105884" cy="105884"/>
              </a:xfrm>
              <a:custGeom>
                <a:avLst/>
                <a:gdLst>
                  <a:gd name="connsiteX0" fmla="*/ 18326 w 105883"/>
                  <a:gd name="connsiteY0" fmla="*/ 94888 h 105883"/>
                  <a:gd name="connsiteX1" fmla="*/ 94888 w 105883"/>
                  <a:gd name="connsiteY1" fmla="*/ 18326 h 105883"/>
                </a:gdLst>
                <a:ahLst/>
                <a:cxnLst>
                  <a:cxn ang="0">
                    <a:pos x="connsiteX0" y="connsiteY0"/>
                  </a:cxn>
                  <a:cxn ang="0">
                    <a:pos x="connsiteX1" y="connsiteY1"/>
                  </a:cxn>
                </a:cxnLst>
                <a:rect l="l" t="t" r="r" b="b"/>
                <a:pathLst>
                  <a:path w="105883" h="105883">
                    <a:moveTo>
                      <a:pt x="18326" y="94888"/>
                    </a:moveTo>
                    <a:lnTo>
                      <a:pt x="94888" y="18326"/>
                    </a:lnTo>
                  </a:path>
                </a:pathLst>
              </a:custGeom>
              <a:ln w="25400" cap="flat">
                <a:solidFill>
                  <a:srgbClr val="FF6011"/>
                </a:solidFill>
                <a:prstDash val="solid"/>
                <a:miter/>
              </a:ln>
            </p:spPr>
            <p:txBody>
              <a:bodyPr rtlCol="0" anchor="ctr"/>
              <a:lstStyle/>
              <a:p>
                <a:endParaRPr lang="en-US" dirty="0"/>
              </a:p>
            </p:txBody>
          </p:sp>
          <p:sp>
            <p:nvSpPr>
              <p:cNvPr id="318" name="Freihandform: Form 130">
                <a:extLst>
                  <a:ext uri="{FF2B5EF4-FFF2-40B4-BE49-F238E27FC236}">
                    <a16:creationId xmlns:a16="http://schemas.microsoft.com/office/drawing/2014/main" id="{E68626BF-2EBB-6C4D-BD09-46E575D667EB}"/>
                  </a:ext>
                </a:extLst>
              </p:cNvPr>
              <p:cNvSpPr/>
              <p:nvPr/>
            </p:nvSpPr>
            <p:spPr bwMode="gray">
              <a:xfrm>
                <a:off x="18539731" y="4091533"/>
                <a:ext cx="114028" cy="114029"/>
              </a:xfrm>
              <a:custGeom>
                <a:avLst/>
                <a:gdLst>
                  <a:gd name="connsiteX0" fmla="*/ 18326 w 114028"/>
                  <a:gd name="connsiteY0" fmla="*/ 18326 h 114028"/>
                  <a:gd name="connsiteX1" fmla="*/ 98146 w 114028"/>
                  <a:gd name="connsiteY1" fmla="*/ 97331 h 114028"/>
                </a:gdLst>
                <a:ahLst/>
                <a:cxnLst>
                  <a:cxn ang="0">
                    <a:pos x="connsiteX0" y="connsiteY0"/>
                  </a:cxn>
                  <a:cxn ang="0">
                    <a:pos x="connsiteX1" y="connsiteY1"/>
                  </a:cxn>
                </a:cxnLst>
                <a:rect l="l" t="t" r="r" b="b"/>
                <a:pathLst>
                  <a:path w="114028" h="114028">
                    <a:moveTo>
                      <a:pt x="18326" y="18326"/>
                    </a:moveTo>
                    <a:lnTo>
                      <a:pt x="98146" y="97331"/>
                    </a:lnTo>
                  </a:path>
                </a:pathLst>
              </a:custGeom>
              <a:ln w="25400" cap="rnd">
                <a:solidFill>
                  <a:srgbClr val="FF6011"/>
                </a:solidFill>
                <a:prstDash val="solid"/>
                <a:miter/>
              </a:ln>
            </p:spPr>
            <p:txBody>
              <a:bodyPr rtlCol="0" anchor="ctr"/>
              <a:lstStyle/>
              <a:p>
                <a:endParaRPr lang="en-US" dirty="0"/>
              </a:p>
            </p:txBody>
          </p:sp>
          <p:sp>
            <p:nvSpPr>
              <p:cNvPr id="319" name="Freihandform: Form 131">
                <a:extLst>
                  <a:ext uri="{FF2B5EF4-FFF2-40B4-BE49-F238E27FC236}">
                    <a16:creationId xmlns:a16="http://schemas.microsoft.com/office/drawing/2014/main" id="{AF9F533B-B691-AD49-8CA3-177C2B6AC2F5}"/>
                  </a:ext>
                </a:extLst>
              </p:cNvPr>
              <p:cNvSpPr/>
              <p:nvPr/>
            </p:nvSpPr>
            <p:spPr bwMode="gray">
              <a:xfrm>
                <a:off x="17747233" y="4130628"/>
                <a:ext cx="105884" cy="105884"/>
              </a:xfrm>
              <a:custGeom>
                <a:avLst/>
                <a:gdLst>
                  <a:gd name="connsiteX0" fmla="*/ 94888 w 105883"/>
                  <a:gd name="connsiteY0" fmla="*/ 94888 h 105883"/>
                  <a:gd name="connsiteX1" fmla="*/ 18326 w 105883"/>
                  <a:gd name="connsiteY1" fmla="*/ 18326 h 105883"/>
                </a:gdLst>
                <a:ahLst/>
                <a:cxnLst>
                  <a:cxn ang="0">
                    <a:pos x="connsiteX0" y="connsiteY0"/>
                  </a:cxn>
                  <a:cxn ang="0">
                    <a:pos x="connsiteX1" y="connsiteY1"/>
                  </a:cxn>
                </a:cxnLst>
                <a:rect l="l" t="t" r="r" b="b"/>
                <a:pathLst>
                  <a:path w="105883" h="105883">
                    <a:moveTo>
                      <a:pt x="94888" y="94888"/>
                    </a:moveTo>
                    <a:lnTo>
                      <a:pt x="18326" y="18326"/>
                    </a:lnTo>
                  </a:path>
                </a:pathLst>
              </a:custGeom>
              <a:ln w="25400" cap="flat">
                <a:solidFill>
                  <a:srgbClr val="FF6011"/>
                </a:solidFill>
                <a:prstDash val="solid"/>
                <a:miter/>
              </a:ln>
            </p:spPr>
            <p:txBody>
              <a:bodyPr rtlCol="0" anchor="ctr"/>
              <a:lstStyle/>
              <a:p>
                <a:endParaRPr lang="en-US" dirty="0"/>
              </a:p>
            </p:txBody>
          </p:sp>
          <p:sp>
            <p:nvSpPr>
              <p:cNvPr id="320" name="Freihandform: Form 132">
                <a:extLst>
                  <a:ext uri="{FF2B5EF4-FFF2-40B4-BE49-F238E27FC236}">
                    <a16:creationId xmlns:a16="http://schemas.microsoft.com/office/drawing/2014/main" id="{757C4E41-C784-A848-A423-846B3810E437}"/>
                  </a:ext>
                </a:extLst>
              </p:cNvPr>
              <p:cNvSpPr/>
              <p:nvPr/>
            </p:nvSpPr>
            <p:spPr bwMode="gray">
              <a:xfrm>
                <a:off x="17707323" y="4091533"/>
                <a:ext cx="114028" cy="114029"/>
              </a:xfrm>
              <a:custGeom>
                <a:avLst/>
                <a:gdLst>
                  <a:gd name="connsiteX0" fmla="*/ 98146 w 114028"/>
                  <a:gd name="connsiteY0" fmla="*/ 18326 h 114028"/>
                  <a:gd name="connsiteX1" fmla="*/ 18326 w 114028"/>
                  <a:gd name="connsiteY1" fmla="*/ 97331 h 114028"/>
                </a:gdLst>
                <a:ahLst/>
                <a:cxnLst>
                  <a:cxn ang="0">
                    <a:pos x="connsiteX0" y="connsiteY0"/>
                  </a:cxn>
                  <a:cxn ang="0">
                    <a:pos x="connsiteX1" y="connsiteY1"/>
                  </a:cxn>
                </a:cxnLst>
                <a:rect l="l" t="t" r="r" b="b"/>
                <a:pathLst>
                  <a:path w="114028" h="114028">
                    <a:moveTo>
                      <a:pt x="98146" y="18326"/>
                    </a:moveTo>
                    <a:lnTo>
                      <a:pt x="18326" y="97331"/>
                    </a:lnTo>
                  </a:path>
                </a:pathLst>
              </a:custGeom>
              <a:ln w="25400" cap="rnd">
                <a:solidFill>
                  <a:srgbClr val="FF6011"/>
                </a:solidFill>
                <a:prstDash val="solid"/>
                <a:miter/>
              </a:ln>
            </p:spPr>
            <p:txBody>
              <a:bodyPr rtlCol="0" anchor="ctr"/>
              <a:lstStyle/>
              <a:p>
                <a:endParaRPr lang="en-US" dirty="0"/>
              </a:p>
            </p:txBody>
          </p:sp>
          <p:sp>
            <p:nvSpPr>
              <p:cNvPr id="321" name="Freihandform: Form 133">
                <a:extLst>
                  <a:ext uri="{FF2B5EF4-FFF2-40B4-BE49-F238E27FC236}">
                    <a16:creationId xmlns:a16="http://schemas.microsoft.com/office/drawing/2014/main" id="{BDEA0932-0621-2A47-AD17-32EBBC59D7D9}"/>
                  </a:ext>
                </a:extLst>
              </p:cNvPr>
              <p:cNvSpPr/>
              <p:nvPr/>
            </p:nvSpPr>
            <p:spPr bwMode="gray">
              <a:xfrm>
                <a:off x="18059997" y="3925377"/>
                <a:ext cx="236202" cy="32580"/>
              </a:xfrm>
              <a:custGeom>
                <a:avLst/>
                <a:gdLst>
                  <a:gd name="connsiteX0" fmla="*/ 18326 w 236201"/>
                  <a:gd name="connsiteY0" fmla="*/ 18326 h 32579"/>
                  <a:gd name="connsiteX1" fmla="*/ 225206 w 236201"/>
                  <a:gd name="connsiteY1" fmla="*/ 18326 h 32579"/>
                </a:gdLst>
                <a:ahLst/>
                <a:cxnLst>
                  <a:cxn ang="0">
                    <a:pos x="connsiteX0" y="connsiteY0"/>
                  </a:cxn>
                  <a:cxn ang="0">
                    <a:pos x="connsiteX1" y="connsiteY1"/>
                  </a:cxn>
                </a:cxnLst>
                <a:rect l="l" t="t" r="r" b="b"/>
                <a:pathLst>
                  <a:path w="236201" h="32579">
                    <a:moveTo>
                      <a:pt x="18326" y="18326"/>
                    </a:moveTo>
                    <a:lnTo>
                      <a:pt x="225206" y="18326"/>
                    </a:lnTo>
                  </a:path>
                </a:pathLst>
              </a:custGeom>
              <a:ln w="25400" cap="rnd">
                <a:solidFill>
                  <a:srgbClr val="FF6011"/>
                </a:solidFill>
                <a:prstDash val="solid"/>
                <a:miter/>
              </a:ln>
            </p:spPr>
            <p:txBody>
              <a:bodyPr rtlCol="0" anchor="ctr"/>
              <a:lstStyle/>
              <a:p>
                <a:endParaRPr lang="en-US" dirty="0"/>
              </a:p>
            </p:txBody>
          </p:sp>
          <p:sp>
            <p:nvSpPr>
              <p:cNvPr id="322" name="Freihandform: Form 134">
                <a:extLst>
                  <a:ext uri="{FF2B5EF4-FFF2-40B4-BE49-F238E27FC236}">
                    <a16:creationId xmlns:a16="http://schemas.microsoft.com/office/drawing/2014/main" id="{97E85C4C-A627-3A45-BF9B-7228ACE9FB77}"/>
                  </a:ext>
                </a:extLst>
              </p:cNvPr>
              <p:cNvSpPr/>
              <p:nvPr/>
            </p:nvSpPr>
            <p:spPr bwMode="gray">
              <a:xfrm>
                <a:off x="18112939" y="4496334"/>
                <a:ext cx="130318" cy="130318"/>
              </a:xfrm>
              <a:custGeom>
                <a:avLst/>
                <a:gdLst>
                  <a:gd name="connsiteX0" fmla="*/ 119323 w 130318"/>
                  <a:gd name="connsiteY0" fmla="*/ 68824 h 130318"/>
                  <a:gd name="connsiteX1" fmla="*/ 68824 w 130318"/>
                  <a:gd name="connsiteY1" fmla="*/ 18326 h 130318"/>
                  <a:gd name="connsiteX2" fmla="*/ 18326 w 130318"/>
                  <a:gd name="connsiteY2" fmla="*/ 68824 h 130318"/>
                  <a:gd name="connsiteX3" fmla="*/ 68824 w 130318"/>
                  <a:gd name="connsiteY3" fmla="*/ 119323 h 130318"/>
                  <a:gd name="connsiteX4" fmla="*/ 119323 w 130318"/>
                  <a:gd name="connsiteY4" fmla="*/ 68824 h 130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18" h="130318">
                    <a:moveTo>
                      <a:pt x="119323" y="68824"/>
                    </a:moveTo>
                    <a:cubicBezTo>
                      <a:pt x="119323" y="41132"/>
                      <a:pt x="96517" y="18326"/>
                      <a:pt x="68824" y="18326"/>
                    </a:cubicBezTo>
                    <a:cubicBezTo>
                      <a:pt x="41132" y="18326"/>
                      <a:pt x="18326" y="41132"/>
                      <a:pt x="18326" y="68824"/>
                    </a:cubicBezTo>
                    <a:cubicBezTo>
                      <a:pt x="18326" y="96517"/>
                      <a:pt x="41132" y="119323"/>
                      <a:pt x="68824" y="119323"/>
                    </a:cubicBezTo>
                    <a:cubicBezTo>
                      <a:pt x="96517" y="119323"/>
                      <a:pt x="119323" y="96517"/>
                      <a:pt x="119323" y="68824"/>
                    </a:cubicBezTo>
                    <a:close/>
                  </a:path>
                </a:pathLst>
              </a:custGeom>
              <a:noFill/>
              <a:ln w="25400" cap="rnd">
                <a:solidFill>
                  <a:srgbClr val="FF6011"/>
                </a:solidFill>
                <a:prstDash val="solid"/>
                <a:miter/>
              </a:ln>
            </p:spPr>
            <p:txBody>
              <a:bodyPr rtlCol="0" anchor="ctr"/>
              <a:lstStyle/>
              <a:p>
                <a:endParaRPr lang="en-US" dirty="0"/>
              </a:p>
            </p:txBody>
          </p:sp>
          <p:sp>
            <p:nvSpPr>
              <p:cNvPr id="323" name="Freihandform: Form 135">
                <a:extLst>
                  <a:ext uri="{FF2B5EF4-FFF2-40B4-BE49-F238E27FC236}">
                    <a16:creationId xmlns:a16="http://schemas.microsoft.com/office/drawing/2014/main" id="{766439CB-D2D4-3A42-BD40-0A9BC162E19D}"/>
                  </a:ext>
                </a:extLst>
              </p:cNvPr>
              <p:cNvSpPr/>
              <p:nvPr/>
            </p:nvSpPr>
            <p:spPr bwMode="gray">
              <a:xfrm>
                <a:off x="18174025" y="4275607"/>
                <a:ext cx="8145" cy="8145"/>
              </a:xfrm>
              <a:custGeom>
                <a:avLst/>
                <a:gdLst>
                  <a:gd name="connsiteX0" fmla="*/ 8552 w 8144"/>
                  <a:gd name="connsiteY0" fmla="*/ 6109 h 8144"/>
                  <a:gd name="connsiteX1" fmla="*/ 7738 w 8144"/>
                  <a:gd name="connsiteY1" fmla="*/ 6109 h 8144"/>
                  <a:gd name="connsiteX2" fmla="*/ 6109 w 8144"/>
                  <a:gd name="connsiteY2" fmla="*/ 6109 h 8144"/>
                  <a:gd name="connsiteX3" fmla="*/ 6109 w 8144"/>
                  <a:gd name="connsiteY3" fmla="*/ 6109 h 8144"/>
                  <a:gd name="connsiteX4" fmla="*/ 8552 w 8144"/>
                  <a:gd name="connsiteY4" fmla="*/ 6109 h 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 h="8144">
                    <a:moveTo>
                      <a:pt x="8552" y="6109"/>
                    </a:moveTo>
                    <a:cubicBezTo>
                      <a:pt x="8552" y="6109"/>
                      <a:pt x="7738" y="6109"/>
                      <a:pt x="7738" y="6109"/>
                    </a:cubicBezTo>
                    <a:cubicBezTo>
                      <a:pt x="6923" y="6109"/>
                      <a:pt x="6923" y="6109"/>
                      <a:pt x="6109" y="6109"/>
                    </a:cubicBezTo>
                    <a:lnTo>
                      <a:pt x="6109" y="6109"/>
                    </a:lnTo>
                    <a:lnTo>
                      <a:pt x="8552" y="6109"/>
                    </a:lnTo>
                    <a:close/>
                  </a:path>
                </a:pathLst>
              </a:custGeom>
              <a:solidFill>
                <a:srgbClr val="37B4CF"/>
              </a:solidFill>
              <a:ln w="25400" cap="flat">
                <a:solidFill>
                  <a:srgbClr val="FF6011"/>
                </a:solidFill>
                <a:prstDash val="solid"/>
                <a:miter/>
              </a:ln>
            </p:spPr>
            <p:txBody>
              <a:bodyPr rtlCol="0" anchor="ctr"/>
              <a:lstStyle/>
              <a:p>
                <a:endParaRPr lang="en-US" dirty="0"/>
              </a:p>
            </p:txBody>
          </p:sp>
          <p:sp>
            <p:nvSpPr>
              <p:cNvPr id="324" name="Freihandform: Form 136">
                <a:extLst>
                  <a:ext uri="{FF2B5EF4-FFF2-40B4-BE49-F238E27FC236}">
                    <a16:creationId xmlns:a16="http://schemas.microsoft.com/office/drawing/2014/main" id="{2194498B-F376-5A40-8259-7E5CF6EF322F}"/>
                  </a:ext>
                </a:extLst>
              </p:cNvPr>
              <p:cNvSpPr/>
              <p:nvPr/>
            </p:nvSpPr>
            <p:spPr bwMode="gray">
              <a:xfrm>
                <a:off x="17879995" y="4270720"/>
                <a:ext cx="602722" cy="594577"/>
              </a:xfrm>
              <a:custGeom>
                <a:avLst/>
                <a:gdLst>
                  <a:gd name="connsiteX0" fmla="*/ 18326 w 602722"/>
                  <a:gd name="connsiteY0" fmla="*/ 292809 h 594577"/>
                  <a:gd name="connsiteX1" fmla="*/ 18326 w 602722"/>
                  <a:gd name="connsiteY1" fmla="*/ 294438 h 594577"/>
                  <a:gd name="connsiteX2" fmla="*/ 301768 w 602722"/>
                  <a:gd name="connsiteY2" fmla="*/ 577880 h 594577"/>
                  <a:gd name="connsiteX3" fmla="*/ 471182 w 602722"/>
                  <a:gd name="connsiteY3" fmla="*/ 521680 h 594577"/>
                  <a:gd name="connsiteX4" fmla="*/ 492359 w 602722"/>
                  <a:gd name="connsiteY4" fmla="*/ 504576 h 594577"/>
                  <a:gd name="connsiteX5" fmla="*/ 502133 w 602722"/>
                  <a:gd name="connsiteY5" fmla="*/ 494802 h 594577"/>
                  <a:gd name="connsiteX6" fmla="*/ 551002 w 602722"/>
                  <a:gd name="connsiteY6" fmla="*/ 429643 h 594577"/>
                  <a:gd name="connsiteX7" fmla="*/ 557518 w 602722"/>
                  <a:gd name="connsiteY7" fmla="*/ 417426 h 594577"/>
                  <a:gd name="connsiteX8" fmla="*/ 585211 w 602722"/>
                  <a:gd name="connsiteY8" fmla="*/ 294438 h 594577"/>
                  <a:gd name="connsiteX9" fmla="*/ 368556 w 602722"/>
                  <a:gd name="connsiteY9" fmla="*/ 18326 h 594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2722" h="594577">
                    <a:moveTo>
                      <a:pt x="18326" y="292809"/>
                    </a:moveTo>
                    <a:cubicBezTo>
                      <a:pt x="18326" y="293623"/>
                      <a:pt x="18326" y="293623"/>
                      <a:pt x="18326" y="294438"/>
                    </a:cubicBezTo>
                    <a:cubicBezTo>
                      <a:pt x="18326" y="450820"/>
                      <a:pt x="145386" y="577880"/>
                      <a:pt x="301768" y="577880"/>
                    </a:cubicBezTo>
                    <a:cubicBezTo>
                      <a:pt x="365298" y="577880"/>
                      <a:pt x="423942" y="556703"/>
                      <a:pt x="471182" y="521680"/>
                    </a:cubicBezTo>
                    <a:cubicBezTo>
                      <a:pt x="478512" y="515979"/>
                      <a:pt x="485843" y="510278"/>
                      <a:pt x="492359" y="504576"/>
                    </a:cubicBezTo>
                    <a:cubicBezTo>
                      <a:pt x="495617" y="501318"/>
                      <a:pt x="498875" y="498060"/>
                      <a:pt x="502133" y="494802"/>
                    </a:cubicBezTo>
                    <a:cubicBezTo>
                      <a:pt x="521680" y="475254"/>
                      <a:pt x="537970" y="453263"/>
                      <a:pt x="551002" y="429643"/>
                    </a:cubicBezTo>
                    <a:cubicBezTo>
                      <a:pt x="553445" y="425571"/>
                      <a:pt x="555074" y="421498"/>
                      <a:pt x="557518" y="417426"/>
                    </a:cubicBezTo>
                    <a:cubicBezTo>
                      <a:pt x="575437" y="379959"/>
                      <a:pt x="585211" y="338420"/>
                      <a:pt x="585211" y="294438"/>
                    </a:cubicBezTo>
                    <a:cubicBezTo>
                      <a:pt x="585211" y="160862"/>
                      <a:pt x="492359" y="48462"/>
                      <a:pt x="368556" y="18326"/>
                    </a:cubicBezTo>
                  </a:path>
                </a:pathLst>
              </a:custGeom>
              <a:noFill/>
              <a:ln w="25400" cap="rnd">
                <a:solidFill>
                  <a:srgbClr val="FF6011"/>
                </a:solidFill>
                <a:prstDash val="solid"/>
                <a:miter/>
              </a:ln>
            </p:spPr>
            <p:txBody>
              <a:bodyPr rtlCol="0" anchor="ctr"/>
              <a:lstStyle/>
              <a:p>
                <a:endParaRPr lang="en-US" dirty="0"/>
              </a:p>
            </p:txBody>
          </p:sp>
          <p:sp>
            <p:nvSpPr>
              <p:cNvPr id="325" name="Freihandform: Form 137">
                <a:extLst>
                  <a:ext uri="{FF2B5EF4-FFF2-40B4-BE49-F238E27FC236}">
                    <a16:creationId xmlns:a16="http://schemas.microsoft.com/office/drawing/2014/main" id="{99FAC9A6-A6A6-6748-83D7-DD8845882DAB}"/>
                  </a:ext>
                </a:extLst>
              </p:cNvPr>
              <p:cNvSpPr/>
              <p:nvPr/>
            </p:nvSpPr>
            <p:spPr bwMode="gray">
              <a:xfrm>
                <a:off x="18161808" y="4263390"/>
                <a:ext cx="32580" cy="268781"/>
              </a:xfrm>
              <a:custGeom>
                <a:avLst/>
                <a:gdLst>
                  <a:gd name="connsiteX0" fmla="*/ 19955 w 32579"/>
                  <a:gd name="connsiteY0" fmla="*/ 251270 h 268781"/>
                  <a:gd name="connsiteX1" fmla="*/ 18326 w 32579"/>
                  <a:gd name="connsiteY1" fmla="*/ 18326 h 268781"/>
                </a:gdLst>
                <a:ahLst/>
                <a:cxnLst>
                  <a:cxn ang="0">
                    <a:pos x="connsiteX0" y="connsiteY0"/>
                  </a:cxn>
                  <a:cxn ang="0">
                    <a:pos x="connsiteX1" y="connsiteY1"/>
                  </a:cxn>
                </a:cxnLst>
                <a:rect l="l" t="t" r="r" b="b"/>
                <a:pathLst>
                  <a:path w="32579" h="268781">
                    <a:moveTo>
                      <a:pt x="19955" y="251270"/>
                    </a:moveTo>
                    <a:lnTo>
                      <a:pt x="18326" y="18326"/>
                    </a:lnTo>
                  </a:path>
                </a:pathLst>
              </a:custGeom>
              <a:ln w="25400" cap="rnd">
                <a:solidFill>
                  <a:srgbClr val="FF6011"/>
                </a:solidFill>
                <a:prstDash val="solid"/>
                <a:miter/>
              </a:ln>
            </p:spPr>
            <p:txBody>
              <a:bodyPr rtlCol="0" anchor="ctr"/>
              <a:lstStyle/>
              <a:p>
                <a:endParaRPr lang="en-US" dirty="0"/>
              </a:p>
            </p:txBody>
          </p:sp>
        </p:grpSp>
        <p:sp>
          <p:nvSpPr>
            <p:cNvPr id="313" name="Rechteck 174">
              <a:extLst>
                <a:ext uri="{FF2B5EF4-FFF2-40B4-BE49-F238E27FC236}">
                  <a16:creationId xmlns:a16="http://schemas.microsoft.com/office/drawing/2014/main" id="{271ED68B-9B60-5A44-A29E-BE75D0B0EA9B}"/>
                </a:ext>
              </a:extLst>
            </p:cNvPr>
            <p:cNvSpPr/>
            <p:nvPr/>
          </p:nvSpPr>
          <p:spPr bwMode="gray">
            <a:xfrm>
              <a:off x="6760468" y="5915745"/>
              <a:ext cx="832750"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spcCol="0" rtlCol="0" anchor="ctr" anchorCtr="0"/>
            <a:lstStyle/>
            <a:p>
              <a:pPr algn="ctr"/>
              <a:r>
                <a:rPr lang="ru-RU" sz="2000" dirty="0">
                  <a:solidFill>
                    <a:srgbClr val="FF6011"/>
                  </a:solidFill>
                  <a:latin typeface="Arial" panose="020B0604020202020204" pitchFamily="34" charset="0"/>
                  <a:cs typeface="Arial" panose="020B0604020202020204" pitchFamily="34" charset="0"/>
                </a:rPr>
                <a:t>70</a:t>
              </a:r>
              <a:r>
                <a:rPr lang="en-US" sz="2000" dirty="0">
                  <a:solidFill>
                    <a:srgbClr val="FF6011"/>
                  </a:solidFill>
                  <a:latin typeface="Arial" panose="020B0604020202020204" pitchFamily="34" charset="0"/>
                  <a:cs typeface="Arial" panose="020B0604020202020204" pitchFamily="34" charset="0"/>
                </a:rPr>
                <a:t>%</a:t>
              </a:r>
            </a:p>
            <a:p>
              <a:pPr algn="ctr"/>
              <a:r>
                <a:rPr lang="en-US" sz="1200" dirty="0">
                  <a:solidFill>
                    <a:srgbClr val="FF6011"/>
                  </a:solidFill>
                  <a:latin typeface="Arial" panose="020B0604020202020204" pitchFamily="34" charset="0"/>
                  <a:cs typeface="Arial" panose="020B0604020202020204" pitchFamily="34" charset="0"/>
                </a:rPr>
                <a:t>Completed</a:t>
              </a:r>
            </a:p>
          </p:txBody>
        </p:sp>
      </p:grpSp>
      <p:sp>
        <p:nvSpPr>
          <p:cNvPr id="327" name="Rectangle 203">
            <a:extLst>
              <a:ext uri="{FF2B5EF4-FFF2-40B4-BE49-F238E27FC236}">
                <a16:creationId xmlns:a16="http://schemas.microsoft.com/office/drawing/2014/main" id="{EBE201A9-3480-884F-B005-59A13FADBD4C}"/>
              </a:ext>
            </a:extLst>
          </p:cNvPr>
          <p:cNvSpPr>
            <a:spLocks noChangeArrowheads="1"/>
          </p:cNvSpPr>
          <p:nvPr/>
        </p:nvSpPr>
        <p:spPr bwMode="auto">
          <a:xfrm>
            <a:off x="4289373" y="4840140"/>
            <a:ext cx="3758541" cy="1666751"/>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fontAlgn="base">
              <a:spcBef>
                <a:spcPct val="0"/>
              </a:spcBef>
              <a:spcAft>
                <a:spcPct val="0"/>
              </a:spcAft>
              <a:defRPr/>
            </a:pPr>
            <a:endParaRPr lang="az-Latn-AZ" sz="1200" dirty="0">
              <a:solidFill>
                <a:schemeClr val="tx1">
                  <a:lumMod val="65000"/>
                  <a:lumOff val="35000"/>
                </a:schemeClr>
              </a:solidFill>
              <a:ea typeface="Times New Roman"/>
              <a:cs typeface="Times New Roman"/>
            </a:endParaRPr>
          </a:p>
          <a:p>
            <a:pPr fontAlgn="base">
              <a:spcBef>
                <a:spcPct val="0"/>
              </a:spcBef>
              <a:spcAft>
                <a:spcPct val="0"/>
              </a:spcAft>
              <a:defRPr/>
            </a:pPr>
            <a:endParaRPr lang="az-Latn-AZ" sz="1200" dirty="0">
              <a:solidFill>
                <a:schemeClr val="tx1">
                  <a:lumMod val="65000"/>
                  <a:lumOff val="35000"/>
                </a:schemeClr>
              </a:solidFill>
              <a:ea typeface="Times New Roman"/>
              <a:cs typeface="Times New Roman"/>
            </a:endParaRPr>
          </a:p>
          <a:p>
            <a:pPr fontAlgn="base">
              <a:spcBef>
                <a:spcPct val="0"/>
              </a:spcBef>
              <a:spcAft>
                <a:spcPct val="0"/>
              </a:spcAft>
              <a:defRPr/>
            </a:pPr>
            <a:endParaRPr lang="az-Latn-AZ" sz="1200" dirty="0">
              <a:solidFill>
                <a:schemeClr val="tx1">
                  <a:lumMod val="65000"/>
                  <a:lumOff val="35000"/>
                </a:schemeClr>
              </a:solidFill>
              <a:ea typeface="Times New Roman"/>
              <a:cs typeface="Times New Roman"/>
            </a:endParaRPr>
          </a:p>
          <a:p>
            <a:pPr marL="0" marR="0" lvl="0" indent="0" defTabSz="914400" eaLnBrk="1" fontAlgn="base" latinLnBrk="0" hangingPunct="1">
              <a:lnSpc>
                <a:spcPct val="100000"/>
              </a:lnSpc>
              <a:spcBef>
                <a:spcPct val="0"/>
              </a:spcBef>
              <a:spcAft>
                <a:spcPct val="0"/>
              </a:spcAft>
              <a:buClrTx/>
              <a:buSzTx/>
              <a:buFontTx/>
              <a:buNone/>
              <a:tabLst/>
              <a:defRPr/>
            </a:pPr>
            <a:endParaRPr kumimoji="0" lang="en-US" sz="1300" b="0" i="0" u="none" strike="noStrike" kern="0" cap="none" spc="0" normalizeH="0" baseline="0" noProof="0" dirty="0">
              <a:ln>
                <a:noFill/>
              </a:ln>
              <a:solidFill>
                <a:srgbClr val="000000"/>
              </a:solidFill>
              <a:effectLst/>
              <a:uLnTx/>
              <a:uFillTx/>
              <a:latin typeface="Arial"/>
              <a:ea typeface="+mn-ea"/>
              <a:cs typeface="+mn-cs"/>
              <a:sym typeface="+mn-lt"/>
            </a:endParaRPr>
          </a:p>
        </p:txBody>
      </p:sp>
      <p:sp>
        <p:nvSpPr>
          <p:cNvPr id="328" name="Rectangle 112">
            <a:extLst>
              <a:ext uri="{FF2B5EF4-FFF2-40B4-BE49-F238E27FC236}">
                <a16:creationId xmlns:a16="http://schemas.microsoft.com/office/drawing/2014/main" id="{E45E197D-2C55-D642-842D-C0479E1329C2}"/>
              </a:ext>
            </a:extLst>
          </p:cNvPr>
          <p:cNvSpPr>
            <a:spLocks noChangeArrowheads="1"/>
          </p:cNvSpPr>
          <p:nvPr/>
        </p:nvSpPr>
        <p:spPr bwMode="auto">
          <a:xfrm>
            <a:off x="4289373" y="4840140"/>
            <a:ext cx="3758541"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Key Decisions</a:t>
            </a:r>
          </a:p>
        </p:txBody>
      </p:sp>
      <p:sp>
        <p:nvSpPr>
          <p:cNvPr id="329" name="Треугольник 328">
            <a:extLst>
              <a:ext uri="{FF2B5EF4-FFF2-40B4-BE49-F238E27FC236}">
                <a16:creationId xmlns:a16="http://schemas.microsoft.com/office/drawing/2014/main" id="{1D0FB304-4E22-3E43-B1B9-4B602326C69E}"/>
              </a:ext>
            </a:extLst>
          </p:cNvPr>
          <p:cNvSpPr/>
          <p:nvPr/>
        </p:nvSpPr>
        <p:spPr>
          <a:xfrm>
            <a:off x="10743049" y="4656553"/>
            <a:ext cx="126748" cy="92525"/>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a:p>
        </p:txBody>
      </p:sp>
      <p:sp>
        <p:nvSpPr>
          <p:cNvPr id="330" name="TextBox 329">
            <a:extLst>
              <a:ext uri="{FF2B5EF4-FFF2-40B4-BE49-F238E27FC236}">
                <a16:creationId xmlns:a16="http://schemas.microsoft.com/office/drawing/2014/main" id="{7D28D174-A298-F047-8331-33A7110F52D0}"/>
              </a:ext>
            </a:extLst>
          </p:cNvPr>
          <p:cNvSpPr txBox="1"/>
          <p:nvPr/>
        </p:nvSpPr>
        <p:spPr>
          <a:xfrm>
            <a:off x="10833306" y="4891917"/>
            <a:ext cx="95250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14 (20) MH</a:t>
            </a:r>
            <a:endParaRPr lang="ru-AZ" sz="1200" dirty="0">
              <a:latin typeface="Arial" panose="020B0604020202020204" pitchFamily="34" charset="0"/>
              <a:cs typeface="Arial" panose="020B0604020202020204" pitchFamily="34" charset="0"/>
            </a:endParaRPr>
          </a:p>
        </p:txBody>
      </p:sp>
      <p:sp>
        <p:nvSpPr>
          <p:cNvPr id="331" name="Треугольник 330">
            <a:extLst>
              <a:ext uri="{FF2B5EF4-FFF2-40B4-BE49-F238E27FC236}">
                <a16:creationId xmlns:a16="http://schemas.microsoft.com/office/drawing/2014/main" id="{1DE41576-8FC8-3F4C-906A-9F857338AA02}"/>
              </a:ext>
            </a:extLst>
          </p:cNvPr>
          <p:cNvSpPr/>
          <p:nvPr/>
        </p:nvSpPr>
        <p:spPr>
          <a:xfrm rot="10800000">
            <a:off x="10742688" y="6149475"/>
            <a:ext cx="126748" cy="92525"/>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dirty="0"/>
          </a:p>
        </p:txBody>
      </p:sp>
      <p:sp>
        <p:nvSpPr>
          <p:cNvPr id="332" name="Треугольник 331">
            <a:extLst>
              <a:ext uri="{FF2B5EF4-FFF2-40B4-BE49-F238E27FC236}">
                <a16:creationId xmlns:a16="http://schemas.microsoft.com/office/drawing/2014/main" id="{58A58932-7E48-ED4C-BB06-A1DEE5E4548F}"/>
              </a:ext>
            </a:extLst>
          </p:cNvPr>
          <p:cNvSpPr/>
          <p:nvPr/>
        </p:nvSpPr>
        <p:spPr>
          <a:xfrm rot="10800000">
            <a:off x="10749399" y="4990117"/>
            <a:ext cx="126748" cy="92525"/>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dirty="0"/>
          </a:p>
        </p:txBody>
      </p:sp>
      <p:sp>
        <p:nvSpPr>
          <p:cNvPr id="333" name="Прямоугольник 332">
            <a:extLst>
              <a:ext uri="{FF2B5EF4-FFF2-40B4-BE49-F238E27FC236}">
                <a16:creationId xmlns:a16="http://schemas.microsoft.com/office/drawing/2014/main" id="{50650021-40A7-5542-A89B-EEE0D5978170}"/>
              </a:ext>
            </a:extLst>
          </p:cNvPr>
          <p:cNvSpPr/>
          <p:nvPr/>
        </p:nvSpPr>
        <p:spPr>
          <a:xfrm>
            <a:off x="10988992" y="87415"/>
            <a:ext cx="938077" cy="217880"/>
          </a:xfrm>
          <a:prstGeom prst="rect">
            <a:avLst/>
          </a:prstGeom>
        </p:spPr>
        <p:txBody>
          <a:bodyPr wrap="none">
            <a:spAutoFit/>
          </a:bodyPr>
          <a:lstStyle/>
          <a:p>
            <a:pPr lvl="0" defTabSz="932958" fontAlgn="base">
              <a:spcBef>
                <a:spcPct val="0"/>
              </a:spcBef>
              <a:spcAft>
                <a:spcPct val="0"/>
              </a:spcAft>
              <a:defRPr/>
            </a:pPr>
            <a:r>
              <a:rPr lang="en-US" sz="816" cap="all" dirty="0">
                <a:solidFill>
                  <a:srgbClr val="808080"/>
                </a:solidFill>
                <a:latin typeface="Arial"/>
              </a:rPr>
              <a:t>22 - Oct - 2020</a:t>
            </a:r>
          </a:p>
        </p:txBody>
      </p:sp>
      <p:sp>
        <p:nvSpPr>
          <p:cNvPr id="334" name="Rectangle 203">
            <a:extLst>
              <a:ext uri="{FF2B5EF4-FFF2-40B4-BE49-F238E27FC236}">
                <a16:creationId xmlns:a16="http://schemas.microsoft.com/office/drawing/2014/main" id="{530C32BE-1BEC-2F42-95CE-596F605CCD47}"/>
              </a:ext>
            </a:extLst>
          </p:cNvPr>
          <p:cNvSpPr>
            <a:spLocks noChangeArrowheads="1"/>
          </p:cNvSpPr>
          <p:nvPr/>
        </p:nvSpPr>
        <p:spPr bwMode="auto">
          <a:xfrm>
            <a:off x="2315897" y="4849204"/>
            <a:ext cx="1791689" cy="1649560"/>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algn="ctr" fontAlgn="base">
              <a:spcBef>
                <a:spcPct val="0"/>
              </a:spcBef>
              <a:spcAft>
                <a:spcPct val="0"/>
              </a:spcAft>
              <a:defRPr/>
            </a:pPr>
            <a:endParaRPr lang="en-US" sz="1200" dirty="0">
              <a:solidFill>
                <a:schemeClr val="tx1">
                  <a:lumMod val="65000"/>
                  <a:lumOff val="35000"/>
                </a:schemeClr>
              </a:solidFill>
              <a:latin typeface="Calibri Light"/>
              <a:ea typeface="Times New Roman"/>
              <a:cs typeface="Times New Roman"/>
            </a:endParaRPr>
          </a:p>
        </p:txBody>
      </p:sp>
      <p:sp>
        <p:nvSpPr>
          <p:cNvPr id="335" name="Rectangle 112">
            <a:extLst>
              <a:ext uri="{FF2B5EF4-FFF2-40B4-BE49-F238E27FC236}">
                <a16:creationId xmlns:a16="http://schemas.microsoft.com/office/drawing/2014/main" id="{9C35DC58-56DB-B845-AC9C-5CD3596D14D0}"/>
              </a:ext>
            </a:extLst>
          </p:cNvPr>
          <p:cNvSpPr>
            <a:spLocks noChangeArrowheads="1"/>
          </p:cNvSpPr>
          <p:nvPr/>
        </p:nvSpPr>
        <p:spPr bwMode="auto">
          <a:xfrm>
            <a:off x="2315897" y="4849203"/>
            <a:ext cx="1791689"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Observations</a:t>
            </a:r>
          </a:p>
        </p:txBody>
      </p:sp>
      <p:pic>
        <p:nvPicPr>
          <p:cNvPr id="338" name="Рисунок 337">
            <a:extLst>
              <a:ext uri="{FF2B5EF4-FFF2-40B4-BE49-F238E27FC236}">
                <a16:creationId xmlns:a16="http://schemas.microsoft.com/office/drawing/2014/main" id="{B4DA2F8E-C60F-F641-B365-EF0548138E8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431854" y="2386316"/>
            <a:ext cx="260486" cy="260486"/>
          </a:xfrm>
          <a:prstGeom prst="rect">
            <a:avLst/>
          </a:prstGeom>
        </p:spPr>
      </p:pic>
      <p:pic>
        <p:nvPicPr>
          <p:cNvPr id="340" name="Рисунок 339">
            <a:extLst>
              <a:ext uri="{FF2B5EF4-FFF2-40B4-BE49-F238E27FC236}">
                <a16:creationId xmlns:a16="http://schemas.microsoft.com/office/drawing/2014/main" id="{6B30CD8A-93C8-C049-9A56-750EEFB8249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467665" y="2126999"/>
            <a:ext cx="187624" cy="187624"/>
          </a:xfrm>
          <a:prstGeom prst="rect">
            <a:avLst/>
          </a:prstGeom>
        </p:spPr>
      </p:pic>
      <p:sp>
        <p:nvSpPr>
          <p:cNvPr id="159" name="TextBox 158">
            <a:extLst>
              <a:ext uri="{FF2B5EF4-FFF2-40B4-BE49-F238E27FC236}">
                <a16:creationId xmlns:a16="http://schemas.microsoft.com/office/drawing/2014/main" id="{0D5E43B1-2536-6D4A-9ECE-B83BB2DE10DF}"/>
              </a:ext>
            </a:extLst>
          </p:cNvPr>
          <p:cNvSpPr txBox="1"/>
          <p:nvPr/>
        </p:nvSpPr>
        <p:spPr>
          <a:xfrm>
            <a:off x="9974077" y="2082706"/>
            <a:ext cx="1346844"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Technology Risk 1</a:t>
            </a:r>
            <a:endParaRPr lang="ru-AZ" sz="1100" dirty="0">
              <a:latin typeface="Arial" panose="020B0604020202020204" pitchFamily="34" charset="0"/>
              <a:cs typeface="Arial" panose="020B0604020202020204" pitchFamily="34" charset="0"/>
            </a:endParaRPr>
          </a:p>
        </p:txBody>
      </p:sp>
      <p:sp>
        <p:nvSpPr>
          <p:cNvPr id="160" name="TextBox 159">
            <a:extLst>
              <a:ext uri="{FF2B5EF4-FFF2-40B4-BE49-F238E27FC236}">
                <a16:creationId xmlns:a16="http://schemas.microsoft.com/office/drawing/2014/main" id="{FF78935A-3584-6C43-9DF8-A2900E5E9681}"/>
              </a:ext>
            </a:extLst>
          </p:cNvPr>
          <p:cNvSpPr txBox="1"/>
          <p:nvPr/>
        </p:nvSpPr>
        <p:spPr>
          <a:xfrm>
            <a:off x="9974077" y="2388603"/>
            <a:ext cx="1345240"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Operational Risk 1</a:t>
            </a:r>
            <a:endParaRPr lang="ru-AZ" sz="1100" dirty="0">
              <a:latin typeface="Arial" panose="020B0604020202020204" pitchFamily="34" charset="0"/>
              <a:cs typeface="Arial" panose="020B0604020202020204" pitchFamily="34" charset="0"/>
            </a:endParaRPr>
          </a:p>
        </p:txBody>
      </p:sp>
      <p:sp>
        <p:nvSpPr>
          <p:cNvPr id="161" name="TextBox 160">
            <a:extLst>
              <a:ext uri="{FF2B5EF4-FFF2-40B4-BE49-F238E27FC236}">
                <a16:creationId xmlns:a16="http://schemas.microsoft.com/office/drawing/2014/main" id="{91F5BF43-56D4-A241-B8FB-6E1792369A94}"/>
              </a:ext>
            </a:extLst>
          </p:cNvPr>
          <p:cNvSpPr txBox="1"/>
          <p:nvPr/>
        </p:nvSpPr>
        <p:spPr>
          <a:xfrm>
            <a:off x="9974077" y="2681676"/>
            <a:ext cx="1220206"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Resource Risk 1</a:t>
            </a:r>
            <a:endParaRPr lang="ru-AZ" sz="1100" dirty="0">
              <a:latin typeface="Arial" panose="020B0604020202020204" pitchFamily="34" charset="0"/>
              <a:cs typeface="Arial" panose="020B0604020202020204" pitchFamily="34" charset="0"/>
            </a:endParaRPr>
          </a:p>
        </p:txBody>
      </p:sp>
      <p:sp>
        <p:nvSpPr>
          <p:cNvPr id="162" name="TextBox 161">
            <a:extLst>
              <a:ext uri="{FF2B5EF4-FFF2-40B4-BE49-F238E27FC236}">
                <a16:creationId xmlns:a16="http://schemas.microsoft.com/office/drawing/2014/main" id="{68F2FBC9-C2A2-A346-9569-81B6338FE598}"/>
              </a:ext>
            </a:extLst>
          </p:cNvPr>
          <p:cNvSpPr txBox="1"/>
          <p:nvPr/>
        </p:nvSpPr>
        <p:spPr>
          <a:xfrm>
            <a:off x="9968969" y="2983830"/>
            <a:ext cx="1346844"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Technology Risk 2</a:t>
            </a:r>
            <a:endParaRPr lang="ru-AZ" sz="1100" dirty="0">
              <a:latin typeface="Arial" panose="020B0604020202020204" pitchFamily="34" charset="0"/>
              <a:cs typeface="Arial" panose="020B0604020202020204" pitchFamily="34" charset="0"/>
            </a:endParaRPr>
          </a:p>
        </p:txBody>
      </p:sp>
      <p:sp>
        <p:nvSpPr>
          <p:cNvPr id="163" name="TextBox 162">
            <a:extLst>
              <a:ext uri="{FF2B5EF4-FFF2-40B4-BE49-F238E27FC236}">
                <a16:creationId xmlns:a16="http://schemas.microsoft.com/office/drawing/2014/main" id="{2696B664-CBDF-4445-AD83-D543556F5801}"/>
              </a:ext>
            </a:extLst>
          </p:cNvPr>
          <p:cNvSpPr txBox="1"/>
          <p:nvPr/>
        </p:nvSpPr>
        <p:spPr>
          <a:xfrm>
            <a:off x="9974077" y="3306830"/>
            <a:ext cx="1346844"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Technology Risk 3</a:t>
            </a:r>
            <a:endParaRPr lang="ru-AZ" sz="1100" dirty="0">
              <a:latin typeface="Arial" panose="020B0604020202020204" pitchFamily="34" charset="0"/>
              <a:cs typeface="Arial" panose="020B0604020202020204" pitchFamily="34" charset="0"/>
            </a:endParaRPr>
          </a:p>
        </p:txBody>
      </p:sp>
      <p:sp>
        <p:nvSpPr>
          <p:cNvPr id="164" name="TextBox 163">
            <a:extLst>
              <a:ext uri="{FF2B5EF4-FFF2-40B4-BE49-F238E27FC236}">
                <a16:creationId xmlns:a16="http://schemas.microsoft.com/office/drawing/2014/main" id="{7B54A84B-0E41-B342-92FF-02FF3FFA757B}"/>
              </a:ext>
            </a:extLst>
          </p:cNvPr>
          <p:cNvSpPr txBox="1"/>
          <p:nvPr/>
        </p:nvSpPr>
        <p:spPr>
          <a:xfrm>
            <a:off x="9974077" y="3626284"/>
            <a:ext cx="1346844"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Technology Risk 4</a:t>
            </a:r>
            <a:endParaRPr lang="ru-AZ" sz="1100" dirty="0">
              <a:latin typeface="Arial" panose="020B0604020202020204" pitchFamily="34" charset="0"/>
              <a:cs typeface="Arial" panose="020B0604020202020204" pitchFamily="34" charset="0"/>
            </a:endParaRPr>
          </a:p>
        </p:txBody>
      </p:sp>
      <p:sp>
        <p:nvSpPr>
          <p:cNvPr id="179" name="Freeform 103">
            <a:extLst>
              <a:ext uri="{FF2B5EF4-FFF2-40B4-BE49-F238E27FC236}">
                <a16:creationId xmlns:a16="http://schemas.microsoft.com/office/drawing/2014/main" id="{4267BFD9-590F-2445-94CF-169902A06CE8}"/>
              </a:ext>
            </a:extLst>
          </p:cNvPr>
          <p:cNvSpPr>
            <a:spLocks/>
          </p:cNvSpPr>
          <p:nvPr>
            <p:custDataLst>
              <p:tags r:id="rId1"/>
            </p:custDataLst>
          </p:nvPr>
        </p:nvSpPr>
        <p:spPr bwMode="gray">
          <a:xfrm>
            <a:off x="11617278" y="577178"/>
            <a:ext cx="110367" cy="114978"/>
          </a:xfrm>
          <a:custGeom>
            <a:avLst/>
            <a:gdLst>
              <a:gd name="T0" fmla="*/ 0 w 270"/>
              <a:gd name="T1" fmla="*/ 135 h 271"/>
              <a:gd name="T2" fmla="*/ 3 w 270"/>
              <a:gd name="T3" fmla="*/ 108 h 271"/>
              <a:gd name="T4" fmla="*/ 11 w 270"/>
              <a:gd name="T5" fmla="*/ 82 h 271"/>
              <a:gd name="T6" fmla="*/ 24 w 270"/>
              <a:gd name="T7" fmla="*/ 60 h 271"/>
              <a:gd name="T8" fmla="*/ 40 w 270"/>
              <a:gd name="T9" fmla="*/ 40 h 271"/>
              <a:gd name="T10" fmla="*/ 59 w 270"/>
              <a:gd name="T11" fmla="*/ 24 h 271"/>
              <a:gd name="T12" fmla="*/ 82 w 270"/>
              <a:gd name="T13" fmla="*/ 11 h 271"/>
              <a:gd name="T14" fmla="*/ 108 w 270"/>
              <a:gd name="T15" fmla="*/ 3 h 271"/>
              <a:gd name="T16" fmla="*/ 135 w 270"/>
              <a:gd name="T17" fmla="*/ 0 h 271"/>
              <a:gd name="T18" fmla="*/ 162 w 270"/>
              <a:gd name="T19" fmla="*/ 3 h 271"/>
              <a:gd name="T20" fmla="*/ 188 w 270"/>
              <a:gd name="T21" fmla="*/ 11 h 271"/>
              <a:gd name="T22" fmla="*/ 211 w 270"/>
              <a:gd name="T23" fmla="*/ 24 h 271"/>
              <a:gd name="T24" fmla="*/ 231 w 270"/>
              <a:gd name="T25" fmla="*/ 40 h 271"/>
              <a:gd name="T26" fmla="*/ 247 w 270"/>
              <a:gd name="T27" fmla="*/ 60 h 271"/>
              <a:gd name="T28" fmla="*/ 259 w 270"/>
              <a:gd name="T29" fmla="*/ 82 h 271"/>
              <a:gd name="T30" fmla="*/ 268 w 270"/>
              <a:gd name="T31" fmla="*/ 108 h 271"/>
              <a:gd name="T32" fmla="*/ 270 w 270"/>
              <a:gd name="T33" fmla="*/ 135 h 271"/>
              <a:gd name="T34" fmla="*/ 268 w 270"/>
              <a:gd name="T35" fmla="*/ 162 h 271"/>
              <a:gd name="T36" fmla="*/ 259 w 270"/>
              <a:gd name="T37" fmla="*/ 188 h 271"/>
              <a:gd name="T38" fmla="*/ 247 w 270"/>
              <a:gd name="T39" fmla="*/ 211 h 271"/>
              <a:gd name="T40" fmla="*/ 231 w 270"/>
              <a:gd name="T41" fmla="*/ 231 h 271"/>
              <a:gd name="T42" fmla="*/ 211 w 270"/>
              <a:gd name="T43" fmla="*/ 247 h 271"/>
              <a:gd name="T44" fmla="*/ 188 w 270"/>
              <a:gd name="T45" fmla="*/ 260 h 271"/>
              <a:gd name="T46" fmla="*/ 162 w 270"/>
              <a:gd name="T47" fmla="*/ 269 h 271"/>
              <a:gd name="T48" fmla="*/ 135 w 270"/>
              <a:gd name="T49" fmla="*/ 271 h 271"/>
              <a:gd name="T50" fmla="*/ 108 w 270"/>
              <a:gd name="T51" fmla="*/ 269 h 271"/>
              <a:gd name="T52" fmla="*/ 82 w 270"/>
              <a:gd name="T53" fmla="*/ 260 h 271"/>
              <a:gd name="T54" fmla="*/ 59 w 270"/>
              <a:gd name="T55" fmla="*/ 247 h 271"/>
              <a:gd name="T56" fmla="*/ 40 w 270"/>
              <a:gd name="T57" fmla="*/ 231 h 271"/>
              <a:gd name="T58" fmla="*/ 24 w 270"/>
              <a:gd name="T59" fmla="*/ 211 h 271"/>
              <a:gd name="T60" fmla="*/ 11 w 270"/>
              <a:gd name="T61" fmla="*/ 188 h 271"/>
              <a:gd name="T62" fmla="*/ 3 w 270"/>
              <a:gd name="T63" fmla="*/ 162 h 271"/>
              <a:gd name="T64" fmla="*/ 0 w 270"/>
              <a:gd name="T65" fmla="*/ 135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0" h="271">
                <a:moveTo>
                  <a:pt x="0" y="135"/>
                </a:moveTo>
                <a:lnTo>
                  <a:pt x="3" y="108"/>
                </a:lnTo>
                <a:lnTo>
                  <a:pt x="11" y="82"/>
                </a:lnTo>
                <a:lnTo>
                  <a:pt x="24" y="60"/>
                </a:lnTo>
                <a:lnTo>
                  <a:pt x="40" y="40"/>
                </a:lnTo>
                <a:lnTo>
                  <a:pt x="59" y="24"/>
                </a:lnTo>
                <a:lnTo>
                  <a:pt x="82" y="11"/>
                </a:lnTo>
                <a:lnTo>
                  <a:pt x="108" y="3"/>
                </a:lnTo>
                <a:lnTo>
                  <a:pt x="135" y="0"/>
                </a:lnTo>
                <a:lnTo>
                  <a:pt x="162" y="3"/>
                </a:lnTo>
                <a:lnTo>
                  <a:pt x="188" y="11"/>
                </a:lnTo>
                <a:lnTo>
                  <a:pt x="211" y="24"/>
                </a:lnTo>
                <a:lnTo>
                  <a:pt x="231" y="40"/>
                </a:lnTo>
                <a:lnTo>
                  <a:pt x="247" y="60"/>
                </a:lnTo>
                <a:lnTo>
                  <a:pt x="259" y="82"/>
                </a:lnTo>
                <a:lnTo>
                  <a:pt x="268" y="108"/>
                </a:lnTo>
                <a:lnTo>
                  <a:pt x="270" y="135"/>
                </a:lnTo>
                <a:lnTo>
                  <a:pt x="268" y="162"/>
                </a:lnTo>
                <a:lnTo>
                  <a:pt x="259" y="188"/>
                </a:lnTo>
                <a:lnTo>
                  <a:pt x="247" y="211"/>
                </a:lnTo>
                <a:lnTo>
                  <a:pt x="231" y="231"/>
                </a:lnTo>
                <a:lnTo>
                  <a:pt x="211" y="247"/>
                </a:lnTo>
                <a:lnTo>
                  <a:pt x="188" y="260"/>
                </a:lnTo>
                <a:lnTo>
                  <a:pt x="162" y="269"/>
                </a:lnTo>
                <a:lnTo>
                  <a:pt x="135" y="271"/>
                </a:lnTo>
                <a:lnTo>
                  <a:pt x="108" y="269"/>
                </a:lnTo>
                <a:lnTo>
                  <a:pt x="82" y="260"/>
                </a:lnTo>
                <a:lnTo>
                  <a:pt x="59" y="247"/>
                </a:lnTo>
                <a:lnTo>
                  <a:pt x="40" y="231"/>
                </a:lnTo>
                <a:lnTo>
                  <a:pt x="24" y="211"/>
                </a:lnTo>
                <a:lnTo>
                  <a:pt x="11" y="188"/>
                </a:lnTo>
                <a:lnTo>
                  <a:pt x="3" y="162"/>
                </a:lnTo>
                <a:lnTo>
                  <a:pt x="0" y="135"/>
                </a:lnTo>
                <a:close/>
              </a:path>
            </a:pathLst>
          </a:custGeom>
          <a:solidFill>
            <a:srgbClr val="FFC000"/>
          </a:solidFill>
          <a:ln>
            <a:noFill/>
          </a:ln>
        </p:spPr>
        <p:txBody>
          <a:bodyPr/>
          <a:lstStyle/>
          <a:p>
            <a:pPr defTabSz="932958">
              <a:defRPr/>
            </a:pPr>
            <a:endParaRPr lang="en-US" sz="714"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7246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D3322B2-5A96-E04E-B771-F4E7840CD096}"/>
              </a:ext>
            </a:extLst>
          </p:cNvPr>
          <p:cNvSpPr txBox="1">
            <a:spLocks/>
          </p:cNvSpPr>
          <p:nvPr/>
        </p:nvSpPr>
        <p:spPr bwMode="auto">
          <a:xfrm>
            <a:off x="371475" y="351109"/>
            <a:ext cx="11725484" cy="314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a:solidFill>
                  <a:schemeClr val="tx2"/>
                </a:solidFil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algn="l" defTabSz="1242752" rtl="0" eaLnBrk="1" fontAlgn="base" hangingPunct="1">
              <a:spcBef>
                <a:spcPct val="0"/>
              </a:spcBef>
              <a:spcAft>
                <a:spcPct val="0"/>
              </a:spcAft>
              <a:tabLst>
                <a:tab pos="374588" algn="l"/>
              </a:tabLst>
              <a:defRPr lang="x-none" sz="2041" b="0" baseline="0">
                <a:solidFill>
                  <a:schemeClr val="tx2"/>
                </a:solidFill>
                <a:latin typeface="+mj-lt"/>
                <a:ea typeface="+mj-ea"/>
                <a:cs typeface="+mj-cs"/>
              </a:defRPr>
            </a:lvl1pPr>
            <a:lvl2pPr algn="l" defTabSz="1242752" rtl="0" eaLnBrk="1" fontAlgn="base" hangingPunct="1">
              <a:spcBef>
                <a:spcPct val="0"/>
              </a:spcBef>
              <a:spcAft>
                <a:spcPct val="0"/>
              </a:spcAft>
              <a:defRPr lang="x-none" sz="2636" b="1">
                <a:solidFill>
                  <a:schemeClr val="tx2"/>
                </a:solidFill>
                <a:latin typeface="Arial" charset="0"/>
              </a:defRPr>
            </a:lvl2pPr>
            <a:lvl3pPr algn="l" defTabSz="1242752" rtl="0" eaLnBrk="1" fontAlgn="base" hangingPunct="1">
              <a:spcBef>
                <a:spcPct val="0"/>
              </a:spcBef>
              <a:spcAft>
                <a:spcPct val="0"/>
              </a:spcAft>
              <a:defRPr lang="x-none" sz="2636" b="1">
                <a:solidFill>
                  <a:schemeClr val="tx2"/>
                </a:solidFill>
                <a:latin typeface="Arial" charset="0"/>
              </a:defRPr>
            </a:lvl3pPr>
            <a:lvl4pPr algn="l" defTabSz="1242752" rtl="0" eaLnBrk="1" fontAlgn="base" hangingPunct="1">
              <a:spcBef>
                <a:spcPct val="0"/>
              </a:spcBef>
              <a:spcAft>
                <a:spcPct val="0"/>
              </a:spcAft>
              <a:defRPr lang="x-none" sz="2636" b="1">
                <a:solidFill>
                  <a:schemeClr val="tx2"/>
                </a:solidFill>
                <a:latin typeface="Arial" charset="0"/>
              </a:defRPr>
            </a:lvl4pPr>
            <a:lvl5pPr algn="l" defTabSz="1242752" rtl="0" eaLnBrk="1" fontAlgn="base" hangingPunct="1">
              <a:spcBef>
                <a:spcPct val="0"/>
              </a:spcBef>
              <a:spcAft>
                <a:spcPct val="0"/>
              </a:spcAft>
              <a:defRPr lang="x-none" sz="2636" b="1">
                <a:solidFill>
                  <a:schemeClr val="tx2"/>
                </a:solidFill>
                <a:latin typeface="Arial" charset="0"/>
              </a:defRPr>
            </a:lvl5pPr>
            <a:lvl6pPr marL="634596" algn="l" defTabSz="1242752" rtl="0" eaLnBrk="1" fontAlgn="base" hangingPunct="1">
              <a:spcBef>
                <a:spcPct val="0"/>
              </a:spcBef>
              <a:spcAft>
                <a:spcPct val="0"/>
              </a:spcAft>
              <a:defRPr lang="x-none" sz="2636" b="1">
                <a:solidFill>
                  <a:schemeClr val="tx2"/>
                </a:solidFill>
                <a:latin typeface="Arial" charset="0"/>
              </a:defRPr>
            </a:lvl6pPr>
            <a:lvl7pPr marL="1269193" algn="l" defTabSz="1242752" rtl="0" eaLnBrk="1" fontAlgn="base" hangingPunct="1">
              <a:spcBef>
                <a:spcPct val="0"/>
              </a:spcBef>
              <a:spcAft>
                <a:spcPct val="0"/>
              </a:spcAft>
              <a:defRPr lang="x-none" sz="2636" b="1">
                <a:solidFill>
                  <a:schemeClr val="tx2"/>
                </a:solidFill>
                <a:latin typeface="Arial" charset="0"/>
              </a:defRPr>
            </a:lvl7pPr>
            <a:lvl8pPr marL="1903787" algn="l" defTabSz="1242752" rtl="0" eaLnBrk="1" fontAlgn="base" hangingPunct="1">
              <a:spcBef>
                <a:spcPct val="0"/>
              </a:spcBef>
              <a:spcAft>
                <a:spcPct val="0"/>
              </a:spcAft>
              <a:defRPr lang="x-none" sz="2636" b="1">
                <a:solidFill>
                  <a:schemeClr val="tx2"/>
                </a:solidFill>
                <a:latin typeface="Arial" charset="0"/>
              </a:defRPr>
            </a:lvl8pPr>
            <a:lvl9pPr marL="2538384" algn="l" defTabSz="1242752" rtl="0" eaLnBrk="1" fontAlgn="base" hangingPunct="1">
              <a:spcBef>
                <a:spcPct val="0"/>
              </a:spcBef>
              <a:spcAft>
                <a:spcPct val="0"/>
              </a:spcAft>
              <a:defRPr lang="x-none" sz="2636" b="1">
                <a:solidFill>
                  <a:schemeClr val="tx2"/>
                </a:solidFill>
                <a:latin typeface="Arial" charset="0"/>
              </a:defRPr>
            </a:lvl9pPr>
          </a:lstStyle>
          <a:p>
            <a:pPr>
              <a:tabLst/>
              <a:defRPr/>
            </a:pPr>
            <a:r>
              <a:rPr kumimoji="0" lang="az-Latn-AZ" sz="2041" b="0" i="0" u="none" strike="noStrike" kern="0" cap="none" spc="0" normalizeH="0" baseline="0" noProof="0" dirty="0">
                <a:ln>
                  <a:noFill/>
                </a:ln>
                <a:solidFill>
                  <a:srgbClr val="000000">
                    <a:lumMod val="95000"/>
                    <a:lumOff val="5000"/>
                  </a:srgbClr>
                </a:solidFill>
                <a:effectLst/>
                <a:uLnTx/>
                <a:uFillTx/>
                <a:latin typeface="Arial"/>
                <a:ea typeface="+mj-ea"/>
                <a:cs typeface="+mj-cs"/>
              </a:rPr>
              <a:t>NFC Payments (VTS V</a:t>
            </a:r>
            <a:r>
              <a:rPr lang="az-Latn-AZ" kern="0" dirty="0">
                <a:solidFill>
                  <a:srgbClr val="000000">
                    <a:lumMod val="95000"/>
                    <a:lumOff val="5000"/>
                  </a:srgbClr>
                </a:solidFill>
                <a:latin typeface="Arial"/>
              </a:rPr>
              <a:t>isa)</a:t>
            </a:r>
            <a:br>
              <a:rPr kumimoji="0" lang="en-US" sz="2041" b="0" i="0" u="none" strike="noStrike" kern="0" cap="none" spc="0" normalizeH="0" baseline="0" noProof="0" dirty="0">
                <a:ln>
                  <a:noFill/>
                </a:ln>
                <a:solidFill>
                  <a:srgbClr val="000000">
                    <a:lumMod val="95000"/>
                    <a:lumOff val="5000"/>
                  </a:srgbClr>
                </a:solidFill>
                <a:effectLst/>
                <a:uLnTx/>
                <a:uFillTx/>
                <a:latin typeface="Arial"/>
                <a:ea typeface="+mj-ea"/>
                <a:cs typeface="+mj-cs"/>
              </a:rPr>
            </a:br>
            <a:r>
              <a:rPr kumimoji="0" lang="en-US" sz="1400" b="0" i="0" u="none" strike="noStrike" kern="0" cap="none" spc="0" normalizeH="0" baseline="0" noProof="0" dirty="0">
                <a:ln>
                  <a:noFill/>
                </a:ln>
                <a:solidFill>
                  <a:srgbClr val="000000">
                    <a:lumMod val="95000"/>
                    <a:lumOff val="5000"/>
                  </a:srgbClr>
                </a:solidFill>
                <a:effectLst/>
                <a:uLnTx/>
                <a:uFillTx/>
                <a:latin typeface="Arial"/>
                <a:ea typeface="+mj-ea"/>
                <a:cs typeface="+mj-cs"/>
              </a:rPr>
              <a:t>Project Dashboard</a:t>
            </a:r>
            <a:endParaRPr kumimoji="0" lang="en-US" sz="2041" b="0" i="0" u="none" strike="noStrike" kern="0" cap="none" spc="0" normalizeH="0" baseline="0" noProof="0" dirty="0">
              <a:ln>
                <a:noFill/>
              </a:ln>
              <a:solidFill>
                <a:srgbClr val="000000">
                  <a:lumMod val="95000"/>
                  <a:lumOff val="5000"/>
                </a:srgbClr>
              </a:solidFill>
              <a:effectLst/>
              <a:uLnTx/>
              <a:uFillTx/>
              <a:latin typeface="Arial"/>
              <a:ea typeface="+mj-ea"/>
              <a:cs typeface="+mj-cs"/>
            </a:endParaRPr>
          </a:p>
        </p:txBody>
      </p:sp>
      <p:sp>
        <p:nvSpPr>
          <p:cNvPr id="7" name="1. On-page tracker">
            <a:extLst>
              <a:ext uri="{FF2B5EF4-FFF2-40B4-BE49-F238E27FC236}">
                <a16:creationId xmlns:a16="http://schemas.microsoft.com/office/drawing/2014/main" id="{4C52D9D1-1FA7-F440-82B0-86E48B292D19}"/>
              </a:ext>
            </a:extLst>
          </p:cNvPr>
          <p:cNvSpPr>
            <a:spLocks noChangeArrowheads="1"/>
          </p:cNvSpPr>
          <p:nvPr/>
        </p:nvSpPr>
        <p:spPr bwMode="gray">
          <a:xfrm>
            <a:off x="371475" y="136603"/>
            <a:ext cx="763029" cy="12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32958">
              <a:defRPr/>
            </a:pPr>
            <a:r>
              <a:rPr lang="en-US" sz="816" cap="all" dirty="0">
                <a:solidFill>
                  <a:srgbClr val="808080"/>
                </a:solidFill>
                <a:latin typeface="Arial"/>
              </a:rPr>
              <a:t>Technology</a:t>
            </a:r>
          </a:p>
        </p:txBody>
      </p:sp>
      <p:sp>
        <p:nvSpPr>
          <p:cNvPr id="24" name="Rectangle 203">
            <a:extLst>
              <a:ext uri="{FF2B5EF4-FFF2-40B4-BE49-F238E27FC236}">
                <a16:creationId xmlns:a16="http://schemas.microsoft.com/office/drawing/2014/main" id="{D65D6ACC-289D-F440-AF12-7572CBD3AAD4}"/>
              </a:ext>
            </a:extLst>
          </p:cNvPr>
          <p:cNvSpPr>
            <a:spLocks noChangeArrowheads="1"/>
          </p:cNvSpPr>
          <p:nvPr/>
        </p:nvSpPr>
        <p:spPr bwMode="auto">
          <a:xfrm>
            <a:off x="359978" y="4840141"/>
            <a:ext cx="1791689" cy="1649560"/>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fontAlgn="base">
              <a:spcBef>
                <a:spcPct val="0"/>
              </a:spcBef>
              <a:spcAft>
                <a:spcPct val="0"/>
              </a:spcAft>
              <a:defRPr/>
            </a:pPr>
            <a:r>
              <a:rPr lang="az-Latn-AZ" sz="1400" dirty="0">
                <a:solidFill>
                  <a:schemeClr val="tx1">
                    <a:lumMod val="65000"/>
                    <a:lumOff val="35000"/>
                  </a:schemeClr>
                </a:solidFill>
                <a:ea typeface="Times New Roman"/>
                <a:cs typeface="Times New Roman"/>
              </a:rPr>
              <a:t>Test Environment / Services</a:t>
            </a:r>
            <a:endParaRPr lang="en-US" sz="1400" dirty="0">
              <a:solidFill>
                <a:schemeClr val="tx1">
                  <a:lumMod val="65000"/>
                  <a:lumOff val="35000"/>
                </a:schemeClr>
              </a:solidFill>
              <a:ea typeface="Times New Roman"/>
              <a:cs typeface="Times New Roman"/>
            </a:endParaRPr>
          </a:p>
          <a:p>
            <a:pPr fontAlgn="base">
              <a:spcBef>
                <a:spcPct val="0"/>
              </a:spcBef>
              <a:spcAft>
                <a:spcPct val="0"/>
              </a:spcAft>
              <a:defRPr/>
            </a:pPr>
            <a:endParaRPr lang="en-US" sz="1400" dirty="0">
              <a:solidFill>
                <a:schemeClr val="tx1">
                  <a:lumMod val="65000"/>
                  <a:lumOff val="35000"/>
                </a:schemeClr>
              </a:solidFill>
              <a:latin typeface="Calibri Light"/>
              <a:ea typeface="Times New Roman"/>
              <a:cs typeface="Times New Roman"/>
            </a:endParaRPr>
          </a:p>
        </p:txBody>
      </p:sp>
      <p:sp>
        <p:nvSpPr>
          <p:cNvPr id="25" name="Rectangle 112">
            <a:extLst>
              <a:ext uri="{FF2B5EF4-FFF2-40B4-BE49-F238E27FC236}">
                <a16:creationId xmlns:a16="http://schemas.microsoft.com/office/drawing/2014/main" id="{5B8907FA-7C5A-9C4C-AB87-021A760E529A}"/>
              </a:ext>
            </a:extLst>
          </p:cNvPr>
          <p:cNvSpPr>
            <a:spLocks noChangeArrowheads="1"/>
          </p:cNvSpPr>
          <p:nvPr/>
        </p:nvSpPr>
        <p:spPr bwMode="auto">
          <a:xfrm>
            <a:off x="359978" y="4840140"/>
            <a:ext cx="1791689"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Achievements</a:t>
            </a:r>
          </a:p>
        </p:txBody>
      </p:sp>
      <p:sp>
        <p:nvSpPr>
          <p:cNvPr id="44" name="Rectangle 203">
            <a:extLst>
              <a:ext uri="{FF2B5EF4-FFF2-40B4-BE49-F238E27FC236}">
                <a16:creationId xmlns:a16="http://schemas.microsoft.com/office/drawing/2014/main" id="{16E58713-035E-8B4F-8B79-09BE332CA4C7}"/>
              </a:ext>
            </a:extLst>
          </p:cNvPr>
          <p:cNvSpPr>
            <a:spLocks noChangeArrowheads="1"/>
          </p:cNvSpPr>
          <p:nvPr/>
        </p:nvSpPr>
        <p:spPr bwMode="auto">
          <a:xfrm>
            <a:off x="9890445" y="1669135"/>
            <a:ext cx="1929663" cy="2306203"/>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lvl="0" fontAlgn="base">
              <a:spcBef>
                <a:spcPct val="0"/>
              </a:spcBef>
              <a:spcAft>
                <a:spcPct val="0"/>
              </a:spcAft>
              <a:defRPr/>
            </a:pPr>
            <a:endParaRPr lang="en-US" sz="1200" kern="0" dirty="0">
              <a:solidFill>
                <a:srgbClr val="000000"/>
              </a:solidFill>
              <a:latin typeface="Arial"/>
              <a:sym typeface="+mn-lt"/>
            </a:endParaRPr>
          </a:p>
        </p:txBody>
      </p:sp>
      <p:sp>
        <p:nvSpPr>
          <p:cNvPr id="45" name="Rectangle 112">
            <a:extLst>
              <a:ext uri="{FF2B5EF4-FFF2-40B4-BE49-F238E27FC236}">
                <a16:creationId xmlns:a16="http://schemas.microsoft.com/office/drawing/2014/main" id="{9D83500E-FB94-4E44-BD2D-6749C6740A7E}"/>
              </a:ext>
            </a:extLst>
          </p:cNvPr>
          <p:cNvSpPr>
            <a:spLocks noChangeArrowheads="1"/>
          </p:cNvSpPr>
          <p:nvPr/>
        </p:nvSpPr>
        <p:spPr bwMode="auto">
          <a:xfrm>
            <a:off x="9890445" y="1669134"/>
            <a:ext cx="1929663" cy="384705"/>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Risks</a:t>
            </a:r>
          </a:p>
        </p:txBody>
      </p:sp>
      <p:sp>
        <p:nvSpPr>
          <p:cNvPr id="56" name="Rectangle 116">
            <a:extLst>
              <a:ext uri="{FF2B5EF4-FFF2-40B4-BE49-F238E27FC236}">
                <a16:creationId xmlns:a16="http://schemas.microsoft.com/office/drawing/2014/main" id="{65E39E84-E852-AB42-9F44-A80D51413001}"/>
              </a:ext>
            </a:extLst>
          </p:cNvPr>
          <p:cNvSpPr>
            <a:spLocks noChangeArrowheads="1"/>
          </p:cNvSpPr>
          <p:nvPr/>
        </p:nvSpPr>
        <p:spPr bwMode="auto">
          <a:xfrm>
            <a:off x="1399890" y="1036600"/>
            <a:ext cx="1372061"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Igor </a:t>
            </a:r>
            <a:r>
              <a:rPr kumimoji="0" lang="en-US" sz="1300" b="0" i="0" u="none" strike="noStrike" kern="0" cap="none" spc="0" normalizeH="0" baseline="0" noProof="0" dirty="0" err="1">
                <a:ln>
                  <a:noFill/>
                </a:ln>
                <a:solidFill>
                  <a:srgbClr val="000000"/>
                </a:solidFill>
                <a:effectLst/>
                <a:uLnTx/>
                <a:uFillTx/>
                <a:latin typeface="Arial"/>
                <a:sym typeface="+mn-lt"/>
              </a:rPr>
              <a:t>Okayev</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57" name="Rectangle 116">
            <a:extLst>
              <a:ext uri="{FF2B5EF4-FFF2-40B4-BE49-F238E27FC236}">
                <a16:creationId xmlns:a16="http://schemas.microsoft.com/office/drawing/2014/main" id="{31B3723B-503B-EA43-AEE4-975A420E31AD}"/>
              </a:ext>
            </a:extLst>
          </p:cNvPr>
          <p:cNvSpPr>
            <a:spLocks noChangeArrowheads="1"/>
          </p:cNvSpPr>
          <p:nvPr/>
        </p:nvSpPr>
        <p:spPr bwMode="auto">
          <a:xfrm>
            <a:off x="3917421" y="1046556"/>
            <a:ext cx="1204750"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solidFill>
                  <a:srgbClr val="000000"/>
                </a:solidFill>
                <a:effectLst/>
                <a:uLnTx/>
                <a:uFillTx/>
                <a:latin typeface="Arial"/>
                <a:sym typeface="+mn-lt"/>
              </a:rPr>
              <a:t>Sevda</a:t>
            </a:r>
            <a:r>
              <a:rPr kumimoji="0" lang="en-US" sz="1300" b="0" i="0" u="none" strike="noStrike" kern="0" cap="none" spc="0" normalizeH="0" baseline="0" noProof="0" dirty="0">
                <a:ln>
                  <a:noFill/>
                </a:ln>
                <a:solidFill>
                  <a:srgbClr val="000000"/>
                </a:solidFill>
                <a:effectLst/>
                <a:uLnTx/>
                <a:uFillTx/>
                <a:latin typeface="Arial"/>
                <a:sym typeface="+mn-lt"/>
              </a:rPr>
              <a:t> </a:t>
            </a:r>
            <a:r>
              <a:rPr kumimoji="0" lang="en-US" sz="1300" b="0" i="0" u="none" strike="noStrike" kern="0" cap="none" spc="0" normalizeH="0" baseline="0" noProof="0" dirty="0" err="1">
                <a:ln>
                  <a:noFill/>
                </a:ln>
                <a:solidFill>
                  <a:srgbClr val="000000"/>
                </a:solidFill>
                <a:effectLst/>
                <a:uLnTx/>
                <a:uFillTx/>
                <a:latin typeface="Arial"/>
                <a:sym typeface="+mn-lt"/>
              </a:rPr>
              <a:t>Hajiyeva</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58" name="Rectangle 116">
            <a:extLst>
              <a:ext uri="{FF2B5EF4-FFF2-40B4-BE49-F238E27FC236}">
                <a16:creationId xmlns:a16="http://schemas.microsoft.com/office/drawing/2014/main" id="{D23E95E0-A131-694E-8308-331FD8A3049D}"/>
              </a:ext>
            </a:extLst>
          </p:cNvPr>
          <p:cNvSpPr>
            <a:spLocks noChangeArrowheads="1"/>
          </p:cNvSpPr>
          <p:nvPr/>
        </p:nvSpPr>
        <p:spPr bwMode="auto">
          <a:xfrm>
            <a:off x="371475" y="1036600"/>
            <a:ext cx="102841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Project Sponsor</a:t>
            </a:r>
          </a:p>
        </p:txBody>
      </p:sp>
      <p:sp>
        <p:nvSpPr>
          <p:cNvPr id="59" name="Rectangle 116">
            <a:extLst>
              <a:ext uri="{FF2B5EF4-FFF2-40B4-BE49-F238E27FC236}">
                <a16:creationId xmlns:a16="http://schemas.microsoft.com/office/drawing/2014/main" id="{44E3EC9A-D1B3-8944-ADCA-336EFC86A33E}"/>
              </a:ext>
            </a:extLst>
          </p:cNvPr>
          <p:cNvSpPr>
            <a:spLocks noChangeArrowheads="1"/>
          </p:cNvSpPr>
          <p:nvPr/>
        </p:nvSpPr>
        <p:spPr bwMode="auto">
          <a:xfrm>
            <a:off x="2739055" y="1039989"/>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Project </a:t>
            </a:r>
            <a:br>
              <a:rPr lang="en-US" sz="1300" b="1" dirty="0">
                <a:solidFill>
                  <a:srgbClr val="FFFFFF"/>
                </a:solidFill>
                <a:latin typeface="Arial"/>
                <a:sym typeface="+mn-lt"/>
              </a:rPr>
            </a:br>
            <a:r>
              <a:rPr lang="en-US" sz="1300" b="1" dirty="0">
                <a:solidFill>
                  <a:srgbClr val="FFFFFF"/>
                </a:solidFill>
                <a:latin typeface="Arial"/>
                <a:sym typeface="+mn-lt"/>
              </a:rPr>
              <a:t>Manager</a:t>
            </a:r>
          </a:p>
        </p:txBody>
      </p:sp>
      <p:sp>
        <p:nvSpPr>
          <p:cNvPr id="61" name="Rectangle 116">
            <a:extLst>
              <a:ext uri="{FF2B5EF4-FFF2-40B4-BE49-F238E27FC236}">
                <a16:creationId xmlns:a16="http://schemas.microsoft.com/office/drawing/2014/main" id="{0838663B-7BDE-8D43-ACAE-D6729590F555}"/>
              </a:ext>
            </a:extLst>
          </p:cNvPr>
          <p:cNvSpPr>
            <a:spLocks noChangeArrowheads="1"/>
          </p:cNvSpPr>
          <p:nvPr/>
        </p:nvSpPr>
        <p:spPr bwMode="auto">
          <a:xfrm>
            <a:off x="10601432" y="1033887"/>
            <a:ext cx="1204750"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23 Sep 2020</a:t>
            </a:r>
          </a:p>
        </p:txBody>
      </p:sp>
      <p:sp>
        <p:nvSpPr>
          <p:cNvPr id="63" name="Rectangle 116">
            <a:extLst>
              <a:ext uri="{FF2B5EF4-FFF2-40B4-BE49-F238E27FC236}">
                <a16:creationId xmlns:a16="http://schemas.microsoft.com/office/drawing/2014/main" id="{049AB0BE-EE8B-CD40-87D2-B81A3A24D351}"/>
              </a:ext>
            </a:extLst>
          </p:cNvPr>
          <p:cNvSpPr>
            <a:spLocks noChangeArrowheads="1"/>
          </p:cNvSpPr>
          <p:nvPr/>
        </p:nvSpPr>
        <p:spPr bwMode="auto">
          <a:xfrm>
            <a:off x="9423066" y="1027320"/>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Launch </a:t>
            </a:r>
          </a:p>
          <a:p>
            <a:pPr fontAlgn="base">
              <a:spcBef>
                <a:spcPct val="0"/>
              </a:spcBef>
              <a:spcAft>
                <a:spcPct val="0"/>
              </a:spcAft>
              <a:buClr>
                <a:srgbClr val="FFFFFF"/>
              </a:buClr>
            </a:pPr>
            <a:r>
              <a:rPr lang="en-US" sz="1300" b="1" dirty="0">
                <a:solidFill>
                  <a:srgbClr val="FFFFFF"/>
                </a:solidFill>
                <a:latin typeface="Arial"/>
                <a:sym typeface="+mn-lt"/>
              </a:rPr>
              <a:t>Date</a:t>
            </a:r>
          </a:p>
        </p:txBody>
      </p:sp>
      <p:sp>
        <p:nvSpPr>
          <p:cNvPr id="69" name="Rectangle 116">
            <a:extLst>
              <a:ext uri="{FF2B5EF4-FFF2-40B4-BE49-F238E27FC236}">
                <a16:creationId xmlns:a16="http://schemas.microsoft.com/office/drawing/2014/main" id="{61E64DAA-E635-474E-8BA0-FF17D6227498}"/>
              </a:ext>
            </a:extLst>
          </p:cNvPr>
          <p:cNvSpPr>
            <a:spLocks noChangeArrowheads="1"/>
          </p:cNvSpPr>
          <p:nvPr/>
        </p:nvSpPr>
        <p:spPr bwMode="auto">
          <a:xfrm>
            <a:off x="8221040" y="1032237"/>
            <a:ext cx="1204750"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08 Mar 2020</a:t>
            </a:r>
          </a:p>
        </p:txBody>
      </p:sp>
      <p:sp>
        <p:nvSpPr>
          <p:cNvPr id="76" name="Rectangle 116">
            <a:extLst>
              <a:ext uri="{FF2B5EF4-FFF2-40B4-BE49-F238E27FC236}">
                <a16:creationId xmlns:a16="http://schemas.microsoft.com/office/drawing/2014/main" id="{18D76D13-D1F7-CC40-BF75-CF343CD8539A}"/>
              </a:ext>
            </a:extLst>
          </p:cNvPr>
          <p:cNvSpPr>
            <a:spLocks noChangeArrowheads="1"/>
          </p:cNvSpPr>
          <p:nvPr/>
        </p:nvSpPr>
        <p:spPr bwMode="auto">
          <a:xfrm>
            <a:off x="7042674" y="1030613"/>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Initiation </a:t>
            </a:r>
          </a:p>
          <a:p>
            <a:pPr fontAlgn="base">
              <a:spcBef>
                <a:spcPct val="0"/>
              </a:spcBef>
              <a:spcAft>
                <a:spcPct val="0"/>
              </a:spcAft>
              <a:buClr>
                <a:srgbClr val="FFFFFF"/>
              </a:buClr>
            </a:pPr>
            <a:r>
              <a:rPr lang="en-US" sz="1300" b="1" dirty="0">
                <a:solidFill>
                  <a:srgbClr val="FFFFFF"/>
                </a:solidFill>
                <a:latin typeface="Arial"/>
                <a:sym typeface="+mn-lt"/>
              </a:rPr>
              <a:t>Date</a:t>
            </a:r>
          </a:p>
        </p:txBody>
      </p:sp>
      <p:grpSp>
        <p:nvGrpSpPr>
          <p:cNvPr id="77" name="Группа 76">
            <a:extLst>
              <a:ext uri="{FF2B5EF4-FFF2-40B4-BE49-F238E27FC236}">
                <a16:creationId xmlns:a16="http://schemas.microsoft.com/office/drawing/2014/main" id="{BAF98799-A1D1-FA4D-8D76-38E5412FB617}"/>
              </a:ext>
            </a:extLst>
          </p:cNvPr>
          <p:cNvGrpSpPr/>
          <p:nvPr/>
        </p:nvGrpSpPr>
        <p:grpSpPr>
          <a:xfrm>
            <a:off x="11523584" y="387962"/>
            <a:ext cx="296941" cy="483916"/>
            <a:chOff x="8533934" y="185593"/>
            <a:chExt cx="296941" cy="483916"/>
          </a:xfrm>
        </p:grpSpPr>
        <p:sp>
          <p:nvSpPr>
            <p:cNvPr id="78" name="Freeform 96">
              <a:extLst>
                <a:ext uri="{FF2B5EF4-FFF2-40B4-BE49-F238E27FC236}">
                  <a16:creationId xmlns:a16="http://schemas.microsoft.com/office/drawing/2014/main" id="{E068BA72-96F1-B540-B6C0-5B1D39EE8024}"/>
                </a:ext>
              </a:extLst>
            </p:cNvPr>
            <p:cNvSpPr>
              <a:spLocks/>
            </p:cNvSpPr>
            <p:nvPr>
              <p:custDataLst>
                <p:tags r:id="rId3"/>
              </p:custDataLst>
            </p:nvPr>
          </p:nvSpPr>
          <p:spPr bwMode="gray">
            <a:xfrm flipH="1">
              <a:off x="8736449" y="220940"/>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79" name="Freeform 96">
              <a:extLst>
                <a:ext uri="{FF2B5EF4-FFF2-40B4-BE49-F238E27FC236}">
                  <a16:creationId xmlns:a16="http://schemas.microsoft.com/office/drawing/2014/main" id="{501F1B39-5A29-7C45-AF2B-5C71E3C0A52D}"/>
                </a:ext>
              </a:extLst>
            </p:cNvPr>
            <p:cNvSpPr>
              <a:spLocks/>
            </p:cNvSpPr>
            <p:nvPr>
              <p:custDataLst>
                <p:tags r:id="rId4"/>
              </p:custDataLst>
            </p:nvPr>
          </p:nvSpPr>
          <p:spPr bwMode="gray">
            <a:xfrm flipH="1">
              <a:off x="8736450" y="367535"/>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0" name="Freeform 97">
              <a:extLst>
                <a:ext uri="{FF2B5EF4-FFF2-40B4-BE49-F238E27FC236}">
                  <a16:creationId xmlns:a16="http://schemas.microsoft.com/office/drawing/2014/main" id="{FD9DC035-6CC1-6F4C-A3D2-B1718BEBB5CC}"/>
                </a:ext>
              </a:extLst>
            </p:cNvPr>
            <p:cNvSpPr>
              <a:spLocks/>
            </p:cNvSpPr>
            <p:nvPr>
              <p:custDataLst>
                <p:tags r:id="rId5"/>
              </p:custDataLst>
            </p:nvPr>
          </p:nvSpPr>
          <p:spPr bwMode="gray">
            <a:xfrm flipH="1">
              <a:off x="8736449" y="519153"/>
              <a:ext cx="94425" cy="80864"/>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1" name="Freeform 96">
              <a:extLst>
                <a:ext uri="{FF2B5EF4-FFF2-40B4-BE49-F238E27FC236}">
                  <a16:creationId xmlns:a16="http://schemas.microsoft.com/office/drawing/2014/main" id="{9007D2C0-24E1-6241-BE7C-6A8E14539BB7}"/>
                </a:ext>
              </a:extLst>
            </p:cNvPr>
            <p:cNvSpPr>
              <a:spLocks/>
            </p:cNvSpPr>
            <p:nvPr>
              <p:custDataLst>
                <p:tags r:id="rId6"/>
              </p:custDataLst>
            </p:nvPr>
          </p:nvSpPr>
          <p:spPr bwMode="gray">
            <a:xfrm>
              <a:off x="8533934" y="220940"/>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2" name="Freeform 96">
              <a:extLst>
                <a:ext uri="{FF2B5EF4-FFF2-40B4-BE49-F238E27FC236}">
                  <a16:creationId xmlns:a16="http://schemas.microsoft.com/office/drawing/2014/main" id="{85281AF2-6510-8A44-A2FF-24150C3D85AB}"/>
                </a:ext>
              </a:extLst>
            </p:cNvPr>
            <p:cNvSpPr>
              <a:spLocks/>
            </p:cNvSpPr>
            <p:nvPr>
              <p:custDataLst>
                <p:tags r:id="rId7"/>
              </p:custDataLst>
            </p:nvPr>
          </p:nvSpPr>
          <p:spPr bwMode="gray">
            <a:xfrm>
              <a:off x="8533934" y="367535"/>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3" name="Freeform 97">
              <a:extLst>
                <a:ext uri="{FF2B5EF4-FFF2-40B4-BE49-F238E27FC236}">
                  <a16:creationId xmlns:a16="http://schemas.microsoft.com/office/drawing/2014/main" id="{2ED5BDF7-799A-0E4B-981E-E93C7FC8481D}"/>
                </a:ext>
              </a:extLst>
            </p:cNvPr>
            <p:cNvSpPr>
              <a:spLocks/>
            </p:cNvSpPr>
            <p:nvPr>
              <p:custDataLst>
                <p:tags r:id="rId8"/>
              </p:custDataLst>
            </p:nvPr>
          </p:nvSpPr>
          <p:spPr bwMode="gray">
            <a:xfrm>
              <a:off x="8533934" y="519153"/>
              <a:ext cx="94425" cy="80864"/>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4" name="Freeform 95">
              <a:extLst>
                <a:ext uri="{FF2B5EF4-FFF2-40B4-BE49-F238E27FC236}">
                  <a16:creationId xmlns:a16="http://schemas.microsoft.com/office/drawing/2014/main" id="{BA4588BF-C4B4-7344-9DC0-0DC8DDA8178B}"/>
                </a:ext>
              </a:extLst>
            </p:cNvPr>
            <p:cNvSpPr>
              <a:spLocks/>
            </p:cNvSpPr>
            <p:nvPr>
              <p:custDataLst>
                <p:tags r:id="rId9"/>
              </p:custDataLst>
            </p:nvPr>
          </p:nvSpPr>
          <p:spPr bwMode="gray">
            <a:xfrm>
              <a:off x="8594023" y="185593"/>
              <a:ext cx="187624" cy="483916"/>
            </a:xfrm>
            <a:custGeom>
              <a:avLst/>
              <a:gdLst>
                <a:gd name="T0" fmla="*/ 58 w 460"/>
                <a:gd name="T1" fmla="*/ 0 h 1149"/>
                <a:gd name="T2" fmla="*/ 403 w 460"/>
                <a:gd name="T3" fmla="*/ 0 h 1149"/>
                <a:gd name="T4" fmla="*/ 414 w 460"/>
                <a:gd name="T5" fmla="*/ 1 h 1149"/>
                <a:gd name="T6" fmla="*/ 425 w 460"/>
                <a:gd name="T7" fmla="*/ 5 h 1149"/>
                <a:gd name="T8" fmla="*/ 434 w 460"/>
                <a:gd name="T9" fmla="*/ 9 h 1149"/>
                <a:gd name="T10" fmla="*/ 444 w 460"/>
                <a:gd name="T11" fmla="*/ 16 h 1149"/>
                <a:gd name="T12" fmla="*/ 451 w 460"/>
                <a:gd name="T13" fmla="*/ 26 h 1149"/>
                <a:gd name="T14" fmla="*/ 455 w 460"/>
                <a:gd name="T15" fmla="*/ 35 h 1149"/>
                <a:gd name="T16" fmla="*/ 459 w 460"/>
                <a:gd name="T17" fmla="*/ 46 h 1149"/>
                <a:gd name="T18" fmla="*/ 460 w 460"/>
                <a:gd name="T19" fmla="*/ 57 h 1149"/>
                <a:gd name="T20" fmla="*/ 460 w 460"/>
                <a:gd name="T21" fmla="*/ 1092 h 1149"/>
                <a:gd name="T22" fmla="*/ 459 w 460"/>
                <a:gd name="T23" fmla="*/ 1103 h 1149"/>
                <a:gd name="T24" fmla="*/ 455 w 460"/>
                <a:gd name="T25" fmla="*/ 1114 h 1149"/>
                <a:gd name="T26" fmla="*/ 451 w 460"/>
                <a:gd name="T27" fmla="*/ 1123 h 1149"/>
                <a:gd name="T28" fmla="*/ 444 w 460"/>
                <a:gd name="T29" fmla="*/ 1133 h 1149"/>
                <a:gd name="T30" fmla="*/ 434 w 460"/>
                <a:gd name="T31" fmla="*/ 1140 h 1149"/>
                <a:gd name="T32" fmla="*/ 425 w 460"/>
                <a:gd name="T33" fmla="*/ 1144 h 1149"/>
                <a:gd name="T34" fmla="*/ 414 w 460"/>
                <a:gd name="T35" fmla="*/ 1148 h 1149"/>
                <a:gd name="T36" fmla="*/ 403 w 460"/>
                <a:gd name="T37" fmla="*/ 1149 h 1149"/>
                <a:gd name="T38" fmla="*/ 58 w 460"/>
                <a:gd name="T39" fmla="*/ 1149 h 1149"/>
                <a:gd name="T40" fmla="*/ 46 w 460"/>
                <a:gd name="T41" fmla="*/ 1148 h 1149"/>
                <a:gd name="T42" fmla="*/ 36 w 460"/>
                <a:gd name="T43" fmla="*/ 1144 h 1149"/>
                <a:gd name="T44" fmla="*/ 26 w 460"/>
                <a:gd name="T45" fmla="*/ 1140 h 1149"/>
                <a:gd name="T46" fmla="*/ 17 w 460"/>
                <a:gd name="T47" fmla="*/ 1133 h 1149"/>
                <a:gd name="T48" fmla="*/ 10 w 460"/>
                <a:gd name="T49" fmla="*/ 1123 h 1149"/>
                <a:gd name="T50" fmla="*/ 5 w 460"/>
                <a:gd name="T51" fmla="*/ 1114 h 1149"/>
                <a:gd name="T52" fmla="*/ 2 w 460"/>
                <a:gd name="T53" fmla="*/ 1103 h 1149"/>
                <a:gd name="T54" fmla="*/ 0 w 460"/>
                <a:gd name="T55" fmla="*/ 1092 h 1149"/>
                <a:gd name="T56" fmla="*/ 0 w 460"/>
                <a:gd name="T57" fmla="*/ 57 h 1149"/>
                <a:gd name="T58" fmla="*/ 2 w 460"/>
                <a:gd name="T59" fmla="*/ 46 h 1149"/>
                <a:gd name="T60" fmla="*/ 5 w 460"/>
                <a:gd name="T61" fmla="*/ 35 h 1149"/>
                <a:gd name="T62" fmla="*/ 10 w 460"/>
                <a:gd name="T63" fmla="*/ 26 h 1149"/>
                <a:gd name="T64" fmla="*/ 17 w 460"/>
                <a:gd name="T65" fmla="*/ 16 h 1149"/>
                <a:gd name="T66" fmla="*/ 26 w 460"/>
                <a:gd name="T67" fmla="*/ 9 h 1149"/>
                <a:gd name="T68" fmla="*/ 36 w 460"/>
                <a:gd name="T69" fmla="*/ 5 h 1149"/>
                <a:gd name="T70" fmla="*/ 46 w 460"/>
                <a:gd name="T71" fmla="*/ 1 h 1149"/>
                <a:gd name="T72" fmla="*/ 58 w 460"/>
                <a:gd name="T73" fmla="*/ 0 h 1149"/>
                <a:gd name="T74" fmla="*/ 58 w 460"/>
                <a:gd name="T7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0" h="1149">
                  <a:moveTo>
                    <a:pt x="58" y="0"/>
                  </a:moveTo>
                  <a:lnTo>
                    <a:pt x="403" y="0"/>
                  </a:lnTo>
                  <a:lnTo>
                    <a:pt x="414" y="1"/>
                  </a:lnTo>
                  <a:lnTo>
                    <a:pt x="425" y="5"/>
                  </a:lnTo>
                  <a:lnTo>
                    <a:pt x="434" y="9"/>
                  </a:lnTo>
                  <a:lnTo>
                    <a:pt x="444" y="16"/>
                  </a:lnTo>
                  <a:lnTo>
                    <a:pt x="451" y="26"/>
                  </a:lnTo>
                  <a:lnTo>
                    <a:pt x="455" y="35"/>
                  </a:lnTo>
                  <a:lnTo>
                    <a:pt x="459" y="46"/>
                  </a:lnTo>
                  <a:lnTo>
                    <a:pt x="460" y="57"/>
                  </a:lnTo>
                  <a:lnTo>
                    <a:pt x="460" y="1092"/>
                  </a:lnTo>
                  <a:lnTo>
                    <a:pt x="459" y="1103"/>
                  </a:lnTo>
                  <a:lnTo>
                    <a:pt x="455" y="1114"/>
                  </a:lnTo>
                  <a:lnTo>
                    <a:pt x="451" y="1123"/>
                  </a:lnTo>
                  <a:lnTo>
                    <a:pt x="444" y="1133"/>
                  </a:lnTo>
                  <a:lnTo>
                    <a:pt x="434" y="1140"/>
                  </a:lnTo>
                  <a:lnTo>
                    <a:pt x="425" y="1144"/>
                  </a:lnTo>
                  <a:lnTo>
                    <a:pt x="414" y="1148"/>
                  </a:lnTo>
                  <a:lnTo>
                    <a:pt x="403" y="1149"/>
                  </a:lnTo>
                  <a:lnTo>
                    <a:pt x="58" y="1149"/>
                  </a:lnTo>
                  <a:lnTo>
                    <a:pt x="46" y="1148"/>
                  </a:lnTo>
                  <a:lnTo>
                    <a:pt x="36" y="1144"/>
                  </a:lnTo>
                  <a:lnTo>
                    <a:pt x="26" y="1140"/>
                  </a:lnTo>
                  <a:lnTo>
                    <a:pt x="17" y="1133"/>
                  </a:lnTo>
                  <a:lnTo>
                    <a:pt x="10" y="1123"/>
                  </a:lnTo>
                  <a:lnTo>
                    <a:pt x="5" y="1114"/>
                  </a:lnTo>
                  <a:lnTo>
                    <a:pt x="2" y="1103"/>
                  </a:lnTo>
                  <a:lnTo>
                    <a:pt x="0" y="1092"/>
                  </a:lnTo>
                  <a:lnTo>
                    <a:pt x="0" y="57"/>
                  </a:lnTo>
                  <a:lnTo>
                    <a:pt x="2" y="46"/>
                  </a:lnTo>
                  <a:lnTo>
                    <a:pt x="5" y="35"/>
                  </a:lnTo>
                  <a:lnTo>
                    <a:pt x="10" y="26"/>
                  </a:lnTo>
                  <a:lnTo>
                    <a:pt x="17" y="16"/>
                  </a:lnTo>
                  <a:lnTo>
                    <a:pt x="26" y="9"/>
                  </a:lnTo>
                  <a:lnTo>
                    <a:pt x="36" y="5"/>
                  </a:lnTo>
                  <a:lnTo>
                    <a:pt x="46" y="1"/>
                  </a:lnTo>
                  <a:lnTo>
                    <a:pt x="58" y="0"/>
                  </a:lnTo>
                  <a:lnTo>
                    <a:pt x="58"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grpSp>
      <p:grpSp>
        <p:nvGrpSpPr>
          <p:cNvPr id="2" name="Группа 1">
            <a:extLst>
              <a:ext uri="{FF2B5EF4-FFF2-40B4-BE49-F238E27FC236}">
                <a16:creationId xmlns:a16="http://schemas.microsoft.com/office/drawing/2014/main" id="{DEC0B8CA-5AAD-4940-A19C-21CEE50E1974}"/>
              </a:ext>
            </a:extLst>
          </p:cNvPr>
          <p:cNvGrpSpPr/>
          <p:nvPr/>
        </p:nvGrpSpPr>
        <p:grpSpPr>
          <a:xfrm>
            <a:off x="8218769" y="1675713"/>
            <a:ext cx="1561357" cy="2299625"/>
            <a:chOff x="8218769" y="1675713"/>
            <a:chExt cx="1561357" cy="2299625"/>
          </a:xfrm>
        </p:grpSpPr>
        <p:sp>
          <p:nvSpPr>
            <p:cNvPr id="90" name="Rectangle 203">
              <a:extLst>
                <a:ext uri="{FF2B5EF4-FFF2-40B4-BE49-F238E27FC236}">
                  <a16:creationId xmlns:a16="http://schemas.microsoft.com/office/drawing/2014/main" id="{D2D1A8DF-D6B3-DC45-AFE7-648B1FCE409C}"/>
                </a:ext>
              </a:extLst>
            </p:cNvPr>
            <p:cNvSpPr>
              <a:spLocks noChangeArrowheads="1"/>
            </p:cNvSpPr>
            <p:nvPr/>
          </p:nvSpPr>
          <p:spPr bwMode="auto">
            <a:xfrm>
              <a:off x="8218769" y="1675713"/>
              <a:ext cx="1561357" cy="2299625"/>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lvl="0" fontAlgn="base">
                <a:spcBef>
                  <a:spcPct val="0"/>
                </a:spcBef>
                <a:spcAft>
                  <a:spcPct val="0"/>
                </a:spcAft>
                <a:defRPr/>
              </a:pPr>
              <a:endParaRPr lang="en-US" sz="1400" kern="0" dirty="0">
                <a:solidFill>
                  <a:srgbClr val="000000"/>
                </a:solidFill>
                <a:latin typeface="Arial"/>
                <a:sym typeface="+mn-lt"/>
              </a:endParaRPr>
            </a:p>
          </p:txBody>
        </p:sp>
        <p:sp>
          <p:nvSpPr>
            <p:cNvPr id="91" name="Rectangle 112">
              <a:extLst>
                <a:ext uri="{FF2B5EF4-FFF2-40B4-BE49-F238E27FC236}">
                  <a16:creationId xmlns:a16="http://schemas.microsoft.com/office/drawing/2014/main" id="{8A1FB8A2-7586-F445-9FD6-DA8E31FBE536}"/>
                </a:ext>
              </a:extLst>
            </p:cNvPr>
            <p:cNvSpPr>
              <a:spLocks noChangeArrowheads="1"/>
            </p:cNvSpPr>
            <p:nvPr/>
          </p:nvSpPr>
          <p:spPr bwMode="auto">
            <a:xfrm>
              <a:off x="8218769" y="1675713"/>
              <a:ext cx="1561357" cy="384704"/>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Budget</a:t>
              </a:r>
            </a:p>
          </p:txBody>
        </p:sp>
        <p:cxnSp>
          <p:nvCxnSpPr>
            <p:cNvPr id="92" name="Straight Connector 297">
              <a:extLst>
                <a:ext uri="{FF2B5EF4-FFF2-40B4-BE49-F238E27FC236}">
                  <a16:creationId xmlns:a16="http://schemas.microsoft.com/office/drawing/2014/main" id="{5ECC6608-8C9B-AC4C-87EC-7D0CBD44B4FA}"/>
                </a:ext>
              </a:extLst>
            </p:cNvPr>
            <p:cNvCxnSpPr>
              <a:cxnSpLocks/>
            </p:cNvCxnSpPr>
            <p:nvPr/>
          </p:nvCxnSpPr>
          <p:spPr>
            <a:xfrm>
              <a:off x="8329088" y="2562231"/>
              <a:ext cx="1332693" cy="0"/>
            </a:xfrm>
            <a:prstGeom prst="line">
              <a:avLst/>
            </a:prstGeom>
            <a:noFill/>
            <a:ln w="9525" cap="flat" cmpd="sng" algn="ctr">
              <a:solidFill>
                <a:srgbClr val="808080"/>
              </a:solidFill>
              <a:prstDash val="sysDot"/>
            </a:ln>
            <a:effectLst/>
          </p:spPr>
        </p:cxnSp>
        <p:sp>
          <p:nvSpPr>
            <p:cNvPr id="93" name="TextBox 92">
              <a:extLst>
                <a:ext uri="{FF2B5EF4-FFF2-40B4-BE49-F238E27FC236}">
                  <a16:creationId xmlns:a16="http://schemas.microsoft.com/office/drawing/2014/main" id="{7AEB6247-2D14-5049-9F62-DF45346419F6}"/>
                </a:ext>
              </a:extLst>
            </p:cNvPr>
            <p:cNvSpPr txBox="1"/>
            <p:nvPr/>
          </p:nvSpPr>
          <p:spPr>
            <a:xfrm>
              <a:off x="8247191" y="2097253"/>
              <a:ext cx="1219308" cy="461665"/>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Planned</a:t>
              </a:r>
            </a:p>
            <a:p>
              <a:r>
                <a:rPr lang="en-US" sz="1200" b="1" dirty="0">
                  <a:latin typeface="Arial" panose="020B0604020202020204" pitchFamily="34" charset="0"/>
                  <a:cs typeface="Arial" panose="020B0604020202020204" pitchFamily="34" charset="0"/>
                </a:rPr>
                <a:t>2,000,000 AZN</a:t>
              </a:r>
            </a:p>
          </p:txBody>
        </p:sp>
        <p:sp>
          <p:nvSpPr>
            <p:cNvPr id="94" name="TextBox 93">
              <a:extLst>
                <a:ext uri="{FF2B5EF4-FFF2-40B4-BE49-F238E27FC236}">
                  <a16:creationId xmlns:a16="http://schemas.microsoft.com/office/drawing/2014/main" id="{7392604A-16EB-7846-BE3A-246330039856}"/>
                </a:ext>
              </a:extLst>
            </p:cNvPr>
            <p:cNvSpPr txBox="1"/>
            <p:nvPr/>
          </p:nvSpPr>
          <p:spPr>
            <a:xfrm>
              <a:off x="8247191" y="2595754"/>
              <a:ext cx="1040670"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Utilized</a:t>
              </a:r>
            </a:p>
            <a:p>
              <a:r>
                <a:rPr lang="en-US" sz="1000" dirty="0">
                  <a:latin typeface="Arial" panose="020B0604020202020204" pitchFamily="34" charset="0"/>
                  <a:cs typeface="Arial" panose="020B0604020202020204" pitchFamily="34" charset="0"/>
                </a:rPr>
                <a:t>1,900,000 AZN</a:t>
              </a:r>
            </a:p>
          </p:txBody>
        </p:sp>
        <p:sp>
          <p:nvSpPr>
            <p:cNvPr id="95" name="TextBox 94">
              <a:extLst>
                <a:ext uri="{FF2B5EF4-FFF2-40B4-BE49-F238E27FC236}">
                  <a16:creationId xmlns:a16="http://schemas.microsoft.com/office/drawing/2014/main" id="{6208E67A-2E24-3F43-AE07-FEDA905E8C10}"/>
                </a:ext>
              </a:extLst>
            </p:cNvPr>
            <p:cNvSpPr txBox="1"/>
            <p:nvPr/>
          </p:nvSpPr>
          <p:spPr>
            <a:xfrm>
              <a:off x="8236587" y="2967298"/>
              <a:ext cx="934871"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Estimated</a:t>
              </a:r>
            </a:p>
            <a:p>
              <a:r>
                <a:rPr lang="en-US" sz="1000" dirty="0">
                  <a:latin typeface="Arial" panose="020B0604020202020204" pitchFamily="34" charset="0"/>
                  <a:cs typeface="Arial" panose="020B0604020202020204" pitchFamily="34" charset="0"/>
                </a:rPr>
                <a:t>200,000 AZN</a:t>
              </a:r>
            </a:p>
          </p:txBody>
        </p:sp>
        <p:cxnSp>
          <p:nvCxnSpPr>
            <p:cNvPr id="96" name="Straight Connector 297">
              <a:extLst>
                <a:ext uri="{FF2B5EF4-FFF2-40B4-BE49-F238E27FC236}">
                  <a16:creationId xmlns:a16="http://schemas.microsoft.com/office/drawing/2014/main" id="{7E2EE8C0-14C6-B448-AB4A-12AE14395CEB}"/>
                </a:ext>
              </a:extLst>
            </p:cNvPr>
            <p:cNvCxnSpPr>
              <a:cxnSpLocks/>
            </p:cNvCxnSpPr>
            <p:nvPr/>
          </p:nvCxnSpPr>
          <p:spPr>
            <a:xfrm>
              <a:off x="8339632" y="3396889"/>
              <a:ext cx="1332693" cy="0"/>
            </a:xfrm>
            <a:prstGeom prst="line">
              <a:avLst/>
            </a:prstGeom>
            <a:noFill/>
            <a:ln w="9525" cap="flat" cmpd="sng" algn="ctr">
              <a:solidFill>
                <a:srgbClr val="808080"/>
              </a:solidFill>
              <a:prstDash val="sysDot"/>
            </a:ln>
            <a:effectLst/>
          </p:spPr>
        </p:cxnSp>
        <p:sp>
          <p:nvSpPr>
            <p:cNvPr id="97" name="TextBox 96">
              <a:extLst>
                <a:ext uri="{FF2B5EF4-FFF2-40B4-BE49-F238E27FC236}">
                  <a16:creationId xmlns:a16="http://schemas.microsoft.com/office/drawing/2014/main" id="{295CC683-A182-6742-BA8E-61251097EA48}"/>
                </a:ext>
              </a:extLst>
            </p:cNvPr>
            <p:cNvSpPr txBox="1"/>
            <p:nvPr/>
          </p:nvSpPr>
          <p:spPr>
            <a:xfrm>
              <a:off x="8260354" y="3456703"/>
              <a:ext cx="1193660" cy="461665"/>
            </a:xfrm>
            <a:prstGeom prst="rect">
              <a:avLst/>
            </a:prstGeom>
            <a:noFill/>
          </p:spPr>
          <p:txBody>
            <a:bodyPr wrap="none" rtlCol="0">
              <a:spAutoFit/>
            </a:bodyPr>
            <a:lstStyle/>
            <a:p>
              <a:r>
                <a:rPr lang="en-US" sz="1200" b="1" dirty="0">
                  <a:solidFill>
                    <a:srgbClr val="C00000"/>
                  </a:solidFill>
                  <a:latin typeface="Arial" panose="020B0604020202020204" pitchFamily="34" charset="0"/>
                  <a:cs typeface="Arial" panose="020B0604020202020204" pitchFamily="34" charset="0"/>
                </a:rPr>
                <a:t>Variance</a:t>
              </a:r>
            </a:p>
            <a:p>
              <a:r>
                <a:rPr lang="en-US" sz="1200" b="1" dirty="0">
                  <a:solidFill>
                    <a:srgbClr val="C00000"/>
                  </a:solidFill>
                  <a:latin typeface="Arial" panose="020B0604020202020204" pitchFamily="34" charset="0"/>
                  <a:cs typeface="Arial" panose="020B0604020202020204" pitchFamily="34" charset="0"/>
                </a:rPr>
                <a:t>(100,000 AZN)</a:t>
              </a:r>
            </a:p>
          </p:txBody>
        </p:sp>
      </p:grpSp>
      <p:cxnSp>
        <p:nvCxnSpPr>
          <p:cNvPr id="98" name="Straight Connector 297">
            <a:extLst>
              <a:ext uri="{FF2B5EF4-FFF2-40B4-BE49-F238E27FC236}">
                <a16:creationId xmlns:a16="http://schemas.microsoft.com/office/drawing/2014/main" id="{FFC9FC2F-2040-EE43-90A5-8F0CEA4DE6CB}"/>
              </a:ext>
            </a:extLst>
          </p:cNvPr>
          <p:cNvCxnSpPr>
            <a:cxnSpLocks/>
          </p:cNvCxnSpPr>
          <p:nvPr/>
        </p:nvCxnSpPr>
        <p:spPr>
          <a:xfrm>
            <a:off x="9988720" y="2358485"/>
            <a:ext cx="1687343" cy="0"/>
          </a:xfrm>
          <a:prstGeom prst="line">
            <a:avLst/>
          </a:prstGeom>
          <a:noFill/>
          <a:ln w="9525" cap="flat" cmpd="sng" algn="ctr">
            <a:solidFill>
              <a:srgbClr val="808080"/>
            </a:solidFill>
            <a:prstDash val="sysDot"/>
          </a:ln>
          <a:effectLst/>
        </p:spPr>
      </p:cxnSp>
      <p:cxnSp>
        <p:nvCxnSpPr>
          <p:cNvPr id="100" name="Straight Connector 297">
            <a:extLst>
              <a:ext uri="{FF2B5EF4-FFF2-40B4-BE49-F238E27FC236}">
                <a16:creationId xmlns:a16="http://schemas.microsoft.com/office/drawing/2014/main" id="{79DF0BC3-E350-9842-828D-5C56932E8B70}"/>
              </a:ext>
            </a:extLst>
          </p:cNvPr>
          <p:cNvCxnSpPr>
            <a:cxnSpLocks/>
          </p:cNvCxnSpPr>
          <p:nvPr/>
        </p:nvCxnSpPr>
        <p:spPr>
          <a:xfrm>
            <a:off x="9980801" y="2673690"/>
            <a:ext cx="1695262" cy="0"/>
          </a:xfrm>
          <a:prstGeom prst="line">
            <a:avLst/>
          </a:prstGeom>
          <a:noFill/>
          <a:ln w="9525" cap="flat" cmpd="sng" algn="ctr">
            <a:solidFill>
              <a:srgbClr val="808080"/>
            </a:solidFill>
            <a:prstDash val="sysDot"/>
          </a:ln>
          <a:effectLst/>
        </p:spPr>
      </p:cxnSp>
      <p:cxnSp>
        <p:nvCxnSpPr>
          <p:cNvPr id="102" name="Straight Connector 297">
            <a:extLst>
              <a:ext uri="{FF2B5EF4-FFF2-40B4-BE49-F238E27FC236}">
                <a16:creationId xmlns:a16="http://schemas.microsoft.com/office/drawing/2014/main" id="{7546B64F-27B4-7A43-94F7-DF12F9585B9C}"/>
              </a:ext>
            </a:extLst>
          </p:cNvPr>
          <p:cNvCxnSpPr>
            <a:cxnSpLocks/>
          </p:cNvCxnSpPr>
          <p:nvPr/>
        </p:nvCxnSpPr>
        <p:spPr>
          <a:xfrm>
            <a:off x="9980801" y="2976559"/>
            <a:ext cx="1695262" cy="0"/>
          </a:xfrm>
          <a:prstGeom prst="line">
            <a:avLst/>
          </a:prstGeom>
          <a:noFill/>
          <a:ln w="9525" cap="flat" cmpd="sng" algn="ctr">
            <a:solidFill>
              <a:srgbClr val="808080"/>
            </a:solidFill>
            <a:prstDash val="sysDot"/>
          </a:ln>
          <a:effectLst/>
        </p:spPr>
      </p:cxnSp>
      <p:cxnSp>
        <p:nvCxnSpPr>
          <p:cNvPr id="104" name="Straight Connector 297">
            <a:extLst>
              <a:ext uri="{FF2B5EF4-FFF2-40B4-BE49-F238E27FC236}">
                <a16:creationId xmlns:a16="http://schemas.microsoft.com/office/drawing/2014/main" id="{034AF066-F388-E247-83B3-A6C3B78C30B8}"/>
              </a:ext>
            </a:extLst>
          </p:cNvPr>
          <p:cNvCxnSpPr>
            <a:cxnSpLocks/>
          </p:cNvCxnSpPr>
          <p:nvPr/>
        </p:nvCxnSpPr>
        <p:spPr>
          <a:xfrm>
            <a:off x="9980800" y="3287898"/>
            <a:ext cx="1695263" cy="0"/>
          </a:xfrm>
          <a:prstGeom prst="line">
            <a:avLst/>
          </a:prstGeom>
          <a:noFill/>
          <a:ln w="9525" cap="flat" cmpd="sng" algn="ctr">
            <a:solidFill>
              <a:srgbClr val="808080"/>
            </a:solidFill>
            <a:prstDash val="sysDot"/>
          </a:ln>
          <a:effectLst/>
        </p:spPr>
      </p:cxnSp>
      <p:cxnSp>
        <p:nvCxnSpPr>
          <p:cNvPr id="106" name="Straight Connector 297">
            <a:extLst>
              <a:ext uri="{FF2B5EF4-FFF2-40B4-BE49-F238E27FC236}">
                <a16:creationId xmlns:a16="http://schemas.microsoft.com/office/drawing/2014/main" id="{0C665FD8-F0D0-2D4D-B24B-D1F53A60F541}"/>
              </a:ext>
            </a:extLst>
          </p:cNvPr>
          <p:cNvCxnSpPr>
            <a:cxnSpLocks/>
          </p:cNvCxnSpPr>
          <p:nvPr/>
        </p:nvCxnSpPr>
        <p:spPr>
          <a:xfrm>
            <a:off x="9980800" y="3601019"/>
            <a:ext cx="1695263" cy="0"/>
          </a:xfrm>
          <a:prstGeom prst="line">
            <a:avLst/>
          </a:prstGeom>
          <a:noFill/>
          <a:ln w="9525" cap="flat" cmpd="sng" algn="ctr">
            <a:solidFill>
              <a:srgbClr val="808080"/>
            </a:solidFill>
            <a:prstDash val="sysDot"/>
          </a:ln>
          <a:effectLst/>
        </p:spPr>
      </p:cxnSp>
      <p:cxnSp>
        <p:nvCxnSpPr>
          <p:cNvPr id="108" name="Straight Connector 297">
            <a:extLst>
              <a:ext uri="{FF2B5EF4-FFF2-40B4-BE49-F238E27FC236}">
                <a16:creationId xmlns:a16="http://schemas.microsoft.com/office/drawing/2014/main" id="{CB2C9FE2-7F51-5848-AFC4-F90F928AD4DB}"/>
              </a:ext>
            </a:extLst>
          </p:cNvPr>
          <p:cNvCxnSpPr>
            <a:cxnSpLocks/>
          </p:cNvCxnSpPr>
          <p:nvPr/>
        </p:nvCxnSpPr>
        <p:spPr>
          <a:xfrm>
            <a:off x="9980799" y="3914150"/>
            <a:ext cx="1695264" cy="0"/>
          </a:xfrm>
          <a:prstGeom prst="line">
            <a:avLst/>
          </a:prstGeom>
          <a:noFill/>
          <a:ln w="9525" cap="flat" cmpd="sng" algn="ctr">
            <a:solidFill>
              <a:srgbClr val="808080"/>
            </a:solidFill>
            <a:prstDash val="sysDot"/>
          </a:ln>
          <a:effectLst/>
        </p:spPr>
      </p:cxnSp>
      <p:sp>
        <p:nvSpPr>
          <p:cNvPr id="115" name="Rectangle 203">
            <a:extLst>
              <a:ext uri="{FF2B5EF4-FFF2-40B4-BE49-F238E27FC236}">
                <a16:creationId xmlns:a16="http://schemas.microsoft.com/office/drawing/2014/main" id="{5F8476C6-314E-374D-9ECE-AF6EAFF374D6}"/>
              </a:ext>
            </a:extLst>
          </p:cNvPr>
          <p:cNvSpPr>
            <a:spLocks noChangeArrowheads="1"/>
          </p:cNvSpPr>
          <p:nvPr/>
        </p:nvSpPr>
        <p:spPr bwMode="auto">
          <a:xfrm>
            <a:off x="8218769" y="4398602"/>
            <a:ext cx="3601756" cy="2108289"/>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marL="171450" lvl="0" indent="-171450" fontAlgn="base">
              <a:spcBef>
                <a:spcPct val="0"/>
              </a:spcBef>
              <a:spcAft>
                <a:spcPct val="0"/>
              </a:spcAft>
              <a:buFont typeface="Arial" panose="020B0604020202020204" pitchFamily="34" charset="0"/>
              <a:buChar char="•"/>
              <a:defRPr/>
            </a:pPr>
            <a:endParaRPr lang="en-US" sz="1200" kern="0" dirty="0">
              <a:solidFill>
                <a:srgbClr val="000000"/>
              </a:solidFill>
              <a:latin typeface="Arial"/>
              <a:sym typeface="+mn-lt"/>
            </a:endParaRPr>
          </a:p>
        </p:txBody>
      </p:sp>
      <p:sp>
        <p:nvSpPr>
          <p:cNvPr id="116" name="Rectangle 112">
            <a:extLst>
              <a:ext uri="{FF2B5EF4-FFF2-40B4-BE49-F238E27FC236}">
                <a16:creationId xmlns:a16="http://schemas.microsoft.com/office/drawing/2014/main" id="{0155BB56-B962-374D-BBE1-3D1BBED7AB4D}"/>
              </a:ext>
            </a:extLst>
          </p:cNvPr>
          <p:cNvSpPr>
            <a:spLocks noChangeArrowheads="1"/>
          </p:cNvSpPr>
          <p:nvPr/>
        </p:nvSpPr>
        <p:spPr bwMode="auto">
          <a:xfrm>
            <a:off x="8218769" y="4130099"/>
            <a:ext cx="3601756"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Human Resources</a:t>
            </a:r>
          </a:p>
        </p:txBody>
      </p:sp>
      <p:cxnSp>
        <p:nvCxnSpPr>
          <p:cNvPr id="117" name="Straight Connector 297">
            <a:extLst>
              <a:ext uri="{FF2B5EF4-FFF2-40B4-BE49-F238E27FC236}">
                <a16:creationId xmlns:a16="http://schemas.microsoft.com/office/drawing/2014/main" id="{4AFAEEBA-94D5-3847-800E-E4C10E2C7F36}"/>
              </a:ext>
            </a:extLst>
          </p:cNvPr>
          <p:cNvCxnSpPr>
            <a:cxnSpLocks/>
          </p:cNvCxnSpPr>
          <p:nvPr/>
        </p:nvCxnSpPr>
        <p:spPr>
          <a:xfrm>
            <a:off x="8329090" y="4858720"/>
            <a:ext cx="3346973" cy="0"/>
          </a:xfrm>
          <a:prstGeom prst="line">
            <a:avLst/>
          </a:prstGeom>
          <a:noFill/>
          <a:ln w="9525" cap="flat" cmpd="sng" algn="ctr">
            <a:solidFill>
              <a:srgbClr val="808080"/>
            </a:solidFill>
            <a:prstDash val="sysDot"/>
          </a:ln>
          <a:effectLst/>
        </p:spPr>
      </p:cxnSp>
      <p:cxnSp>
        <p:nvCxnSpPr>
          <p:cNvPr id="118" name="Straight Connector 297">
            <a:extLst>
              <a:ext uri="{FF2B5EF4-FFF2-40B4-BE49-F238E27FC236}">
                <a16:creationId xmlns:a16="http://schemas.microsoft.com/office/drawing/2014/main" id="{BCD65770-0F4D-E74E-A88C-5EDC2F6ED5C2}"/>
              </a:ext>
            </a:extLst>
          </p:cNvPr>
          <p:cNvCxnSpPr>
            <a:cxnSpLocks/>
          </p:cNvCxnSpPr>
          <p:nvPr/>
        </p:nvCxnSpPr>
        <p:spPr>
          <a:xfrm>
            <a:off x="8329090" y="5226008"/>
            <a:ext cx="3347903" cy="0"/>
          </a:xfrm>
          <a:prstGeom prst="line">
            <a:avLst/>
          </a:prstGeom>
          <a:noFill/>
          <a:ln w="9525" cap="flat" cmpd="sng" algn="ctr">
            <a:solidFill>
              <a:srgbClr val="808080"/>
            </a:solidFill>
            <a:prstDash val="sysDot"/>
          </a:ln>
          <a:effectLst/>
        </p:spPr>
      </p:cxnSp>
      <p:cxnSp>
        <p:nvCxnSpPr>
          <p:cNvPr id="119" name="Straight Connector 297">
            <a:extLst>
              <a:ext uri="{FF2B5EF4-FFF2-40B4-BE49-F238E27FC236}">
                <a16:creationId xmlns:a16="http://schemas.microsoft.com/office/drawing/2014/main" id="{625FF029-79F9-C545-84A8-4FC649F69FEE}"/>
              </a:ext>
            </a:extLst>
          </p:cNvPr>
          <p:cNvCxnSpPr>
            <a:cxnSpLocks/>
          </p:cNvCxnSpPr>
          <p:nvPr/>
        </p:nvCxnSpPr>
        <p:spPr>
          <a:xfrm>
            <a:off x="8329090" y="5587599"/>
            <a:ext cx="3346973" cy="0"/>
          </a:xfrm>
          <a:prstGeom prst="line">
            <a:avLst/>
          </a:prstGeom>
          <a:noFill/>
          <a:ln w="9525" cap="flat" cmpd="sng" algn="ctr">
            <a:solidFill>
              <a:srgbClr val="808080"/>
            </a:solidFill>
            <a:prstDash val="sysDot"/>
          </a:ln>
          <a:effectLst/>
        </p:spPr>
      </p:cxnSp>
      <p:cxnSp>
        <p:nvCxnSpPr>
          <p:cNvPr id="120" name="Straight Connector 297">
            <a:extLst>
              <a:ext uri="{FF2B5EF4-FFF2-40B4-BE49-F238E27FC236}">
                <a16:creationId xmlns:a16="http://schemas.microsoft.com/office/drawing/2014/main" id="{D9A8BDC1-0B57-EF4B-96F0-196B077FD6D5}"/>
              </a:ext>
            </a:extLst>
          </p:cNvPr>
          <p:cNvCxnSpPr>
            <a:cxnSpLocks/>
          </p:cNvCxnSpPr>
          <p:nvPr/>
        </p:nvCxnSpPr>
        <p:spPr>
          <a:xfrm>
            <a:off x="8329090" y="5950639"/>
            <a:ext cx="3347903" cy="0"/>
          </a:xfrm>
          <a:prstGeom prst="line">
            <a:avLst/>
          </a:prstGeom>
          <a:noFill/>
          <a:ln w="9525" cap="flat" cmpd="sng" algn="ctr">
            <a:solidFill>
              <a:srgbClr val="808080"/>
            </a:solidFill>
            <a:prstDash val="sysDot"/>
          </a:ln>
          <a:effectLst/>
        </p:spPr>
      </p:cxnSp>
      <p:sp>
        <p:nvSpPr>
          <p:cNvPr id="121" name="TextBox 120">
            <a:extLst>
              <a:ext uri="{FF2B5EF4-FFF2-40B4-BE49-F238E27FC236}">
                <a16:creationId xmlns:a16="http://schemas.microsoft.com/office/drawing/2014/main" id="{D892A228-5363-0E4C-8B21-6F24174F13AF}"/>
              </a:ext>
            </a:extLst>
          </p:cNvPr>
          <p:cNvSpPr txBox="1"/>
          <p:nvPr/>
        </p:nvSpPr>
        <p:spPr>
          <a:xfrm>
            <a:off x="8248467" y="4547875"/>
            <a:ext cx="1344792"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Business Analyst</a:t>
            </a:r>
            <a:endParaRPr lang="ru-AZ" sz="1200" dirty="0">
              <a:latin typeface="Arial" panose="020B0604020202020204" pitchFamily="34" charset="0"/>
              <a:cs typeface="Arial" panose="020B0604020202020204" pitchFamily="34" charset="0"/>
            </a:endParaRPr>
          </a:p>
        </p:txBody>
      </p:sp>
      <p:sp>
        <p:nvSpPr>
          <p:cNvPr id="122" name="TextBox 121">
            <a:extLst>
              <a:ext uri="{FF2B5EF4-FFF2-40B4-BE49-F238E27FC236}">
                <a16:creationId xmlns:a16="http://schemas.microsoft.com/office/drawing/2014/main" id="{CAF86400-5F07-0C4C-ADDE-D7A838613419}"/>
              </a:ext>
            </a:extLst>
          </p:cNvPr>
          <p:cNvSpPr txBox="1"/>
          <p:nvPr/>
        </p:nvSpPr>
        <p:spPr>
          <a:xfrm>
            <a:off x="8236589" y="4906976"/>
            <a:ext cx="1446230"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Software Engineer</a:t>
            </a:r>
            <a:endParaRPr lang="ru-AZ" sz="1200" dirty="0">
              <a:latin typeface="Arial" panose="020B0604020202020204" pitchFamily="34" charset="0"/>
              <a:cs typeface="Arial" panose="020B0604020202020204" pitchFamily="34" charset="0"/>
            </a:endParaRPr>
          </a:p>
        </p:txBody>
      </p:sp>
      <p:sp>
        <p:nvSpPr>
          <p:cNvPr id="123" name="TextBox 122">
            <a:extLst>
              <a:ext uri="{FF2B5EF4-FFF2-40B4-BE49-F238E27FC236}">
                <a16:creationId xmlns:a16="http://schemas.microsoft.com/office/drawing/2014/main" id="{C14992B0-F02A-B441-917A-EEB5FCD77096}"/>
              </a:ext>
            </a:extLst>
          </p:cNvPr>
          <p:cNvSpPr txBox="1"/>
          <p:nvPr/>
        </p:nvSpPr>
        <p:spPr>
          <a:xfrm>
            <a:off x="8247193" y="5278495"/>
            <a:ext cx="120898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Product Owner</a:t>
            </a:r>
            <a:endParaRPr lang="ru-AZ" sz="1200" dirty="0">
              <a:latin typeface="Arial" panose="020B0604020202020204" pitchFamily="34" charset="0"/>
              <a:cs typeface="Arial" panose="020B0604020202020204" pitchFamily="34" charset="0"/>
            </a:endParaRPr>
          </a:p>
        </p:txBody>
      </p:sp>
      <p:sp>
        <p:nvSpPr>
          <p:cNvPr id="124" name="TextBox 123">
            <a:extLst>
              <a:ext uri="{FF2B5EF4-FFF2-40B4-BE49-F238E27FC236}">
                <a16:creationId xmlns:a16="http://schemas.microsoft.com/office/drawing/2014/main" id="{397E0070-6A7E-1C40-B3B4-E1A4589EC05C}"/>
              </a:ext>
            </a:extLst>
          </p:cNvPr>
          <p:cNvSpPr txBox="1"/>
          <p:nvPr/>
        </p:nvSpPr>
        <p:spPr>
          <a:xfrm>
            <a:off x="8236589" y="5614488"/>
            <a:ext cx="1156086"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SRE Engineer</a:t>
            </a:r>
            <a:endParaRPr lang="ru-AZ" sz="1200" dirty="0">
              <a:latin typeface="Arial" panose="020B0604020202020204" pitchFamily="34" charset="0"/>
              <a:cs typeface="Arial" panose="020B0604020202020204" pitchFamily="34" charset="0"/>
            </a:endParaRPr>
          </a:p>
        </p:txBody>
      </p:sp>
      <p:sp>
        <p:nvSpPr>
          <p:cNvPr id="125" name="TextBox 124">
            <a:extLst>
              <a:ext uri="{FF2B5EF4-FFF2-40B4-BE49-F238E27FC236}">
                <a16:creationId xmlns:a16="http://schemas.microsoft.com/office/drawing/2014/main" id="{AFA18081-2203-4446-BACC-A77DBAD53629}"/>
              </a:ext>
            </a:extLst>
          </p:cNvPr>
          <p:cNvSpPr txBox="1"/>
          <p:nvPr/>
        </p:nvSpPr>
        <p:spPr>
          <a:xfrm>
            <a:off x="8236589" y="6057239"/>
            <a:ext cx="1038874"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Grand Total</a:t>
            </a:r>
            <a:endParaRPr lang="ru-AZ" sz="1200" b="1" dirty="0">
              <a:latin typeface="Arial" panose="020B0604020202020204" pitchFamily="34" charset="0"/>
              <a:cs typeface="Arial" panose="020B0604020202020204" pitchFamily="34" charset="0"/>
            </a:endParaRPr>
          </a:p>
        </p:txBody>
      </p:sp>
      <p:sp>
        <p:nvSpPr>
          <p:cNvPr id="126" name="TextBox 125">
            <a:extLst>
              <a:ext uri="{FF2B5EF4-FFF2-40B4-BE49-F238E27FC236}">
                <a16:creationId xmlns:a16="http://schemas.microsoft.com/office/drawing/2014/main" id="{87B23D8C-E2D8-A642-8ACE-E928FE08724E}"/>
              </a:ext>
            </a:extLst>
          </p:cNvPr>
          <p:cNvSpPr txBox="1"/>
          <p:nvPr/>
        </p:nvSpPr>
        <p:spPr>
          <a:xfrm>
            <a:off x="10831178" y="4562537"/>
            <a:ext cx="95250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22 (20) MH</a:t>
            </a:r>
            <a:endParaRPr lang="ru-AZ" sz="1200" dirty="0">
              <a:latin typeface="Arial" panose="020B0604020202020204" pitchFamily="34" charset="0"/>
              <a:cs typeface="Arial" panose="020B0604020202020204" pitchFamily="34" charset="0"/>
            </a:endParaRPr>
          </a:p>
        </p:txBody>
      </p:sp>
      <p:sp>
        <p:nvSpPr>
          <p:cNvPr id="128" name="TextBox 127">
            <a:extLst>
              <a:ext uri="{FF2B5EF4-FFF2-40B4-BE49-F238E27FC236}">
                <a16:creationId xmlns:a16="http://schemas.microsoft.com/office/drawing/2014/main" id="{2EB454F2-9BB1-194D-9318-D84128178562}"/>
              </a:ext>
            </a:extLst>
          </p:cNvPr>
          <p:cNvSpPr txBox="1"/>
          <p:nvPr/>
        </p:nvSpPr>
        <p:spPr>
          <a:xfrm>
            <a:off x="11139676" y="5274548"/>
            <a:ext cx="636713"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20 MH</a:t>
            </a:r>
            <a:endParaRPr lang="ru-AZ" sz="1200" dirty="0">
              <a:latin typeface="Arial" panose="020B0604020202020204" pitchFamily="34" charset="0"/>
              <a:cs typeface="Arial" panose="020B0604020202020204" pitchFamily="34" charset="0"/>
            </a:endParaRPr>
          </a:p>
        </p:txBody>
      </p:sp>
      <p:sp>
        <p:nvSpPr>
          <p:cNvPr id="129" name="TextBox 128">
            <a:extLst>
              <a:ext uri="{FF2B5EF4-FFF2-40B4-BE49-F238E27FC236}">
                <a16:creationId xmlns:a16="http://schemas.microsoft.com/office/drawing/2014/main" id="{043DEE12-BD8C-2D45-A7B2-C78AC238B55D}"/>
              </a:ext>
            </a:extLst>
          </p:cNvPr>
          <p:cNvSpPr txBox="1"/>
          <p:nvPr/>
        </p:nvSpPr>
        <p:spPr>
          <a:xfrm>
            <a:off x="11139675" y="5631462"/>
            <a:ext cx="636713"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20 MH</a:t>
            </a:r>
            <a:endParaRPr lang="ru-AZ" sz="1200" dirty="0">
              <a:latin typeface="Arial" panose="020B0604020202020204" pitchFamily="34" charset="0"/>
              <a:cs typeface="Arial" panose="020B0604020202020204" pitchFamily="34" charset="0"/>
            </a:endParaRPr>
          </a:p>
        </p:txBody>
      </p:sp>
      <p:sp>
        <p:nvSpPr>
          <p:cNvPr id="130" name="TextBox 129">
            <a:extLst>
              <a:ext uri="{FF2B5EF4-FFF2-40B4-BE49-F238E27FC236}">
                <a16:creationId xmlns:a16="http://schemas.microsoft.com/office/drawing/2014/main" id="{F3C9DAEB-AC11-D248-8C53-56B82131CDA2}"/>
              </a:ext>
            </a:extLst>
          </p:cNvPr>
          <p:cNvSpPr txBox="1"/>
          <p:nvPr/>
        </p:nvSpPr>
        <p:spPr>
          <a:xfrm>
            <a:off x="10830584" y="6059263"/>
            <a:ext cx="952505"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76 (80) MH</a:t>
            </a:r>
            <a:endParaRPr lang="ru-AZ" sz="1200" b="1" dirty="0">
              <a:latin typeface="Arial" panose="020B0604020202020204" pitchFamily="34" charset="0"/>
              <a:cs typeface="Arial" panose="020B0604020202020204" pitchFamily="34" charset="0"/>
            </a:endParaRPr>
          </a:p>
        </p:txBody>
      </p:sp>
      <p:grpSp>
        <p:nvGrpSpPr>
          <p:cNvPr id="310" name="Группа 309">
            <a:extLst>
              <a:ext uri="{FF2B5EF4-FFF2-40B4-BE49-F238E27FC236}">
                <a16:creationId xmlns:a16="http://schemas.microsoft.com/office/drawing/2014/main" id="{1E3B3660-093E-EE45-A1C9-F07BED38F4AF}"/>
              </a:ext>
            </a:extLst>
          </p:cNvPr>
          <p:cNvGrpSpPr/>
          <p:nvPr/>
        </p:nvGrpSpPr>
        <p:grpSpPr>
          <a:xfrm>
            <a:off x="346811" y="1761011"/>
            <a:ext cx="6286921" cy="2988067"/>
            <a:chOff x="346811" y="1761011"/>
            <a:chExt cx="6286921" cy="2988067"/>
          </a:xfrm>
        </p:grpSpPr>
        <p:cxnSp>
          <p:nvCxnSpPr>
            <p:cNvPr id="239" name="Straight Connector 77">
              <a:extLst>
                <a:ext uri="{FF2B5EF4-FFF2-40B4-BE49-F238E27FC236}">
                  <a16:creationId xmlns:a16="http://schemas.microsoft.com/office/drawing/2014/main" id="{E85C9EE5-8DBF-BC40-86CE-1BAAB13EA5B5}"/>
                </a:ext>
              </a:extLst>
            </p:cNvPr>
            <p:cNvCxnSpPr>
              <a:cxnSpLocks/>
            </p:cNvCxnSpPr>
            <p:nvPr/>
          </p:nvCxnSpPr>
          <p:spPr>
            <a:xfrm>
              <a:off x="1776167" y="2258178"/>
              <a:ext cx="0" cy="235153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0" name="Straight Connector 78">
              <a:extLst>
                <a:ext uri="{FF2B5EF4-FFF2-40B4-BE49-F238E27FC236}">
                  <a16:creationId xmlns:a16="http://schemas.microsoft.com/office/drawing/2014/main" id="{A33FC6CB-453A-8248-A82B-93F5FEF98B8A}"/>
                </a:ext>
              </a:extLst>
            </p:cNvPr>
            <p:cNvCxnSpPr/>
            <p:nvPr/>
          </p:nvCxnSpPr>
          <p:spPr>
            <a:xfrm>
              <a:off x="2046032"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1" name="Straight Connector 79">
              <a:extLst>
                <a:ext uri="{FF2B5EF4-FFF2-40B4-BE49-F238E27FC236}">
                  <a16:creationId xmlns:a16="http://schemas.microsoft.com/office/drawing/2014/main" id="{CAEC2648-83C4-4048-A0C0-D19872390BAC}"/>
                </a:ext>
              </a:extLst>
            </p:cNvPr>
            <p:cNvCxnSpPr/>
            <p:nvPr/>
          </p:nvCxnSpPr>
          <p:spPr>
            <a:xfrm>
              <a:off x="2315897"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2" name="Straight Connector 80">
              <a:extLst>
                <a:ext uri="{FF2B5EF4-FFF2-40B4-BE49-F238E27FC236}">
                  <a16:creationId xmlns:a16="http://schemas.microsoft.com/office/drawing/2014/main" id="{FAB0DC73-7F34-3E44-BBE1-0C0F6DC3033D}"/>
                </a:ext>
              </a:extLst>
            </p:cNvPr>
            <p:cNvCxnSpPr/>
            <p:nvPr/>
          </p:nvCxnSpPr>
          <p:spPr>
            <a:xfrm>
              <a:off x="2555983" y="2250963"/>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3" name="Straight Connector 81">
              <a:extLst>
                <a:ext uri="{FF2B5EF4-FFF2-40B4-BE49-F238E27FC236}">
                  <a16:creationId xmlns:a16="http://schemas.microsoft.com/office/drawing/2014/main" id="{2A3EADE0-168C-0643-9D1A-CDA6A7C21AE4}"/>
                </a:ext>
              </a:extLst>
            </p:cNvPr>
            <p:cNvCxnSpPr/>
            <p:nvPr/>
          </p:nvCxnSpPr>
          <p:spPr>
            <a:xfrm>
              <a:off x="2865401"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4" name="Straight Connector 82">
              <a:extLst>
                <a:ext uri="{FF2B5EF4-FFF2-40B4-BE49-F238E27FC236}">
                  <a16:creationId xmlns:a16="http://schemas.microsoft.com/office/drawing/2014/main" id="{8C617091-C6EE-C34A-809F-CADACAA1C79E}"/>
                </a:ext>
              </a:extLst>
            </p:cNvPr>
            <p:cNvCxnSpPr/>
            <p:nvPr/>
          </p:nvCxnSpPr>
          <p:spPr>
            <a:xfrm>
              <a:off x="3125491"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5" name="Straight Connector 83">
              <a:extLst>
                <a:ext uri="{FF2B5EF4-FFF2-40B4-BE49-F238E27FC236}">
                  <a16:creationId xmlns:a16="http://schemas.microsoft.com/office/drawing/2014/main" id="{DC9D493F-3371-BF47-A4E2-CE294583640A}"/>
                </a:ext>
              </a:extLst>
            </p:cNvPr>
            <p:cNvCxnSpPr/>
            <p:nvPr/>
          </p:nvCxnSpPr>
          <p:spPr>
            <a:xfrm>
              <a:off x="3395356"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6" name="Straight Connector 84">
              <a:extLst>
                <a:ext uri="{FF2B5EF4-FFF2-40B4-BE49-F238E27FC236}">
                  <a16:creationId xmlns:a16="http://schemas.microsoft.com/office/drawing/2014/main" id="{DD3E9446-E525-CE42-8474-D50AE2B6467D}"/>
                </a:ext>
              </a:extLst>
            </p:cNvPr>
            <p:cNvCxnSpPr/>
            <p:nvPr/>
          </p:nvCxnSpPr>
          <p:spPr>
            <a:xfrm>
              <a:off x="3665221"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7" name="Straight Connector 85">
              <a:extLst>
                <a:ext uri="{FF2B5EF4-FFF2-40B4-BE49-F238E27FC236}">
                  <a16:creationId xmlns:a16="http://schemas.microsoft.com/office/drawing/2014/main" id="{43586165-24B2-5748-8CA2-BCAFA8ADB720}"/>
                </a:ext>
              </a:extLst>
            </p:cNvPr>
            <p:cNvCxnSpPr/>
            <p:nvPr/>
          </p:nvCxnSpPr>
          <p:spPr>
            <a:xfrm>
              <a:off x="3935085"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8" name="Straight Connector 86">
              <a:extLst>
                <a:ext uri="{FF2B5EF4-FFF2-40B4-BE49-F238E27FC236}">
                  <a16:creationId xmlns:a16="http://schemas.microsoft.com/office/drawing/2014/main" id="{01983D16-5A93-3241-9754-ECF0D4D7C907}"/>
                </a:ext>
              </a:extLst>
            </p:cNvPr>
            <p:cNvCxnSpPr/>
            <p:nvPr/>
          </p:nvCxnSpPr>
          <p:spPr>
            <a:xfrm>
              <a:off x="4204950"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9" name="Straight Connector 87">
              <a:extLst>
                <a:ext uri="{FF2B5EF4-FFF2-40B4-BE49-F238E27FC236}">
                  <a16:creationId xmlns:a16="http://schemas.microsoft.com/office/drawing/2014/main" id="{EE1919D1-F675-9F4A-A9EC-C1BAB3A989C8}"/>
                </a:ext>
              </a:extLst>
            </p:cNvPr>
            <p:cNvCxnSpPr/>
            <p:nvPr/>
          </p:nvCxnSpPr>
          <p:spPr>
            <a:xfrm>
              <a:off x="4474815"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0" name="Straight Connector 88">
              <a:extLst>
                <a:ext uri="{FF2B5EF4-FFF2-40B4-BE49-F238E27FC236}">
                  <a16:creationId xmlns:a16="http://schemas.microsoft.com/office/drawing/2014/main" id="{E1745B9A-9BCB-794C-B4A9-1CC8F5688041}"/>
                </a:ext>
              </a:extLst>
            </p:cNvPr>
            <p:cNvCxnSpPr/>
            <p:nvPr/>
          </p:nvCxnSpPr>
          <p:spPr>
            <a:xfrm>
              <a:off x="4744680"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1" name="Straight Connector 89">
              <a:extLst>
                <a:ext uri="{FF2B5EF4-FFF2-40B4-BE49-F238E27FC236}">
                  <a16:creationId xmlns:a16="http://schemas.microsoft.com/office/drawing/2014/main" id="{485FD8D7-6282-7E42-AC4D-243C860E2743}"/>
                </a:ext>
              </a:extLst>
            </p:cNvPr>
            <p:cNvCxnSpPr/>
            <p:nvPr/>
          </p:nvCxnSpPr>
          <p:spPr>
            <a:xfrm>
              <a:off x="5014545"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2" name="Straight Connector 90">
              <a:extLst>
                <a:ext uri="{FF2B5EF4-FFF2-40B4-BE49-F238E27FC236}">
                  <a16:creationId xmlns:a16="http://schemas.microsoft.com/office/drawing/2014/main" id="{4BD5A780-E0BB-6B4B-A4D3-5316E66CC8F6}"/>
                </a:ext>
              </a:extLst>
            </p:cNvPr>
            <p:cNvCxnSpPr/>
            <p:nvPr/>
          </p:nvCxnSpPr>
          <p:spPr>
            <a:xfrm>
              <a:off x="5284409"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3" name="Straight Connector 91">
              <a:extLst>
                <a:ext uri="{FF2B5EF4-FFF2-40B4-BE49-F238E27FC236}">
                  <a16:creationId xmlns:a16="http://schemas.microsoft.com/office/drawing/2014/main" id="{7CCDFE0D-C8B3-D147-B6E6-C785DA6CD0C7}"/>
                </a:ext>
              </a:extLst>
            </p:cNvPr>
            <p:cNvCxnSpPr/>
            <p:nvPr/>
          </p:nvCxnSpPr>
          <p:spPr>
            <a:xfrm>
              <a:off x="5554274"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4" name="Straight Connector 92">
              <a:extLst>
                <a:ext uri="{FF2B5EF4-FFF2-40B4-BE49-F238E27FC236}">
                  <a16:creationId xmlns:a16="http://schemas.microsoft.com/office/drawing/2014/main" id="{26B23868-3B81-BF42-8455-B23DD14662E3}"/>
                </a:ext>
              </a:extLst>
            </p:cNvPr>
            <p:cNvCxnSpPr/>
            <p:nvPr/>
          </p:nvCxnSpPr>
          <p:spPr>
            <a:xfrm>
              <a:off x="5824139"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5" name="Straight Connector 93">
              <a:extLst>
                <a:ext uri="{FF2B5EF4-FFF2-40B4-BE49-F238E27FC236}">
                  <a16:creationId xmlns:a16="http://schemas.microsoft.com/office/drawing/2014/main" id="{04EE39D3-71D3-2D4F-83FE-933A0D4008B2}"/>
                </a:ext>
              </a:extLst>
            </p:cNvPr>
            <p:cNvCxnSpPr/>
            <p:nvPr/>
          </p:nvCxnSpPr>
          <p:spPr>
            <a:xfrm>
              <a:off x="6094004"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6" name="Straight Connector 94">
              <a:extLst>
                <a:ext uri="{FF2B5EF4-FFF2-40B4-BE49-F238E27FC236}">
                  <a16:creationId xmlns:a16="http://schemas.microsoft.com/office/drawing/2014/main" id="{9348923D-7415-A846-A9DC-88233D6C6919}"/>
                </a:ext>
              </a:extLst>
            </p:cNvPr>
            <p:cNvCxnSpPr/>
            <p:nvPr/>
          </p:nvCxnSpPr>
          <p:spPr>
            <a:xfrm>
              <a:off x="6363868"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7" name="Straight Connector 95">
              <a:extLst>
                <a:ext uri="{FF2B5EF4-FFF2-40B4-BE49-F238E27FC236}">
                  <a16:creationId xmlns:a16="http://schemas.microsoft.com/office/drawing/2014/main" id="{BFF138AE-13E1-9F42-8197-8B257E5F8A87}"/>
                </a:ext>
              </a:extLst>
            </p:cNvPr>
            <p:cNvCxnSpPr/>
            <p:nvPr/>
          </p:nvCxnSpPr>
          <p:spPr>
            <a:xfrm>
              <a:off x="6633732"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258" name="Group 317">
              <a:extLst>
                <a:ext uri="{FF2B5EF4-FFF2-40B4-BE49-F238E27FC236}">
                  <a16:creationId xmlns:a16="http://schemas.microsoft.com/office/drawing/2014/main" id="{EB637282-82E6-AE41-851E-5C0FA100200F}"/>
                </a:ext>
              </a:extLst>
            </p:cNvPr>
            <p:cNvGrpSpPr/>
            <p:nvPr/>
          </p:nvGrpSpPr>
          <p:grpSpPr>
            <a:xfrm>
              <a:off x="1787216" y="1761011"/>
              <a:ext cx="4819687" cy="473417"/>
              <a:chOff x="7040958" y="664057"/>
              <a:chExt cx="4819687" cy="473417"/>
            </a:xfrm>
          </p:grpSpPr>
          <p:sp>
            <p:nvSpPr>
              <p:cNvPr id="259" name="Rectangle 10">
                <a:extLst>
                  <a:ext uri="{FF2B5EF4-FFF2-40B4-BE49-F238E27FC236}">
                    <a16:creationId xmlns:a16="http://schemas.microsoft.com/office/drawing/2014/main" id="{9ACCD167-1137-514E-8CE4-CB28E293AC7E}"/>
                  </a:ext>
                </a:extLst>
              </p:cNvPr>
              <p:cNvSpPr txBox="1">
                <a:spLocks/>
              </p:cNvSpPr>
              <p:nvPr/>
            </p:nvSpPr>
            <p:spPr>
              <a:xfrm>
                <a:off x="7040958" y="664057"/>
                <a:ext cx="1581310"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2020</a:t>
                </a:r>
              </a:p>
            </p:txBody>
          </p:sp>
          <p:cxnSp>
            <p:nvCxnSpPr>
              <p:cNvPr id="260" name="Straight Connector 15">
                <a:extLst>
                  <a:ext uri="{FF2B5EF4-FFF2-40B4-BE49-F238E27FC236}">
                    <a16:creationId xmlns:a16="http://schemas.microsoft.com/office/drawing/2014/main" id="{2E02F606-5C4C-2A47-94F3-AC9931BA7A6D}"/>
                  </a:ext>
                </a:extLst>
              </p:cNvPr>
              <p:cNvCxnSpPr>
                <a:cxnSpLocks/>
              </p:cNvCxnSpPr>
              <p:nvPr/>
            </p:nvCxnSpPr>
            <p:spPr>
              <a:xfrm flipH="1">
                <a:off x="7040958" y="898342"/>
                <a:ext cx="158131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61" name="Rectangle 10">
                <a:extLst>
                  <a:ext uri="{FF2B5EF4-FFF2-40B4-BE49-F238E27FC236}">
                    <a16:creationId xmlns:a16="http://schemas.microsoft.com/office/drawing/2014/main" id="{82BB2C53-33B7-0143-804D-3D7AB3191121}"/>
                  </a:ext>
                </a:extLst>
              </p:cNvPr>
              <p:cNvSpPr txBox="1">
                <a:spLocks/>
              </p:cNvSpPr>
              <p:nvPr/>
            </p:nvSpPr>
            <p:spPr>
              <a:xfrm>
                <a:off x="7326604"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8</a:t>
                </a:r>
              </a:p>
            </p:txBody>
          </p:sp>
          <p:cxnSp>
            <p:nvCxnSpPr>
              <p:cNvPr id="262" name="Straight Connector 21">
                <a:extLst>
                  <a:ext uri="{FF2B5EF4-FFF2-40B4-BE49-F238E27FC236}">
                    <a16:creationId xmlns:a16="http://schemas.microsoft.com/office/drawing/2014/main" id="{DD67C0CC-EC72-4E4F-99C3-7378A1D8E045}"/>
                  </a:ext>
                </a:extLst>
              </p:cNvPr>
              <p:cNvCxnSpPr>
                <a:cxnSpLocks/>
              </p:cNvCxnSpPr>
              <p:nvPr/>
            </p:nvCxnSpPr>
            <p:spPr>
              <a:xfrm flipH="1">
                <a:off x="7326604"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3" name="Rectangle 10">
                <a:extLst>
                  <a:ext uri="{FF2B5EF4-FFF2-40B4-BE49-F238E27FC236}">
                    <a16:creationId xmlns:a16="http://schemas.microsoft.com/office/drawing/2014/main" id="{5E31B7D6-49E1-A54B-AEC1-0B354D540DFB}"/>
                  </a:ext>
                </a:extLst>
              </p:cNvPr>
              <p:cNvSpPr txBox="1">
                <a:spLocks/>
              </p:cNvSpPr>
              <p:nvPr/>
            </p:nvSpPr>
            <p:spPr>
              <a:xfrm>
                <a:off x="7596469"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9</a:t>
                </a:r>
              </a:p>
            </p:txBody>
          </p:sp>
          <p:cxnSp>
            <p:nvCxnSpPr>
              <p:cNvPr id="264" name="Straight Connector 24">
                <a:extLst>
                  <a:ext uri="{FF2B5EF4-FFF2-40B4-BE49-F238E27FC236}">
                    <a16:creationId xmlns:a16="http://schemas.microsoft.com/office/drawing/2014/main" id="{51BEF95C-CD90-0D40-BCEF-65D74D5EFB90}"/>
                  </a:ext>
                </a:extLst>
              </p:cNvPr>
              <p:cNvCxnSpPr>
                <a:cxnSpLocks/>
              </p:cNvCxnSpPr>
              <p:nvPr/>
            </p:nvCxnSpPr>
            <p:spPr>
              <a:xfrm flipH="1">
                <a:off x="7596469"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5" name="Rectangle 10">
                <a:extLst>
                  <a:ext uri="{FF2B5EF4-FFF2-40B4-BE49-F238E27FC236}">
                    <a16:creationId xmlns:a16="http://schemas.microsoft.com/office/drawing/2014/main" id="{A6AA6391-ED00-9A40-A80C-0AC5DCDD2604}"/>
                  </a:ext>
                </a:extLst>
              </p:cNvPr>
              <p:cNvSpPr txBox="1">
                <a:spLocks/>
              </p:cNvSpPr>
              <p:nvPr/>
            </p:nvSpPr>
            <p:spPr>
              <a:xfrm>
                <a:off x="7866334"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10</a:t>
                </a:r>
              </a:p>
            </p:txBody>
          </p:sp>
          <p:cxnSp>
            <p:nvCxnSpPr>
              <p:cNvPr id="266" name="Straight Connector 27">
                <a:extLst>
                  <a:ext uri="{FF2B5EF4-FFF2-40B4-BE49-F238E27FC236}">
                    <a16:creationId xmlns:a16="http://schemas.microsoft.com/office/drawing/2014/main" id="{046CD086-1DB2-D340-93A7-ACFB2B37AADF}"/>
                  </a:ext>
                </a:extLst>
              </p:cNvPr>
              <p:cNvCxnSpPr>
                <a:cxnSpLocks/>
              </p:cNvCxnSpPr>
              <p:nvPr/>
            </p:nvCxnSpPr>
            <p:spPr>
              <a:xfrm flipH="1">
                <a:off x="7866334"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7" name="Rectangle 10">
                <a:extLst>
                  <a:ext uri="{FF2B5EF4-FFF2-40B4-BE49-F238E27FC236}">
                    <a16:creationId xmlns:a16="http://schemas.microsoft.com/office/drawing/2014/main" id="{E4166D6E-6E90-C043-B753-8168D2E5B1A3}"/>
                  </a:ext>
                </a:extLst>
              </p:cNvPr>
              <p:cNvSpPr txBox="1">
                <a:spLocks/>
              </p:cNvSpPr>
              <p:nvPr/>
            </p:nvSpPr>
            <p:spPr>
              <a:xfrm>
                <a:off x="8136199"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11</a:t>
                </a:r>
              </a:p>
            </p:txBody>
          </p:sp>
          <p:cxnSp>
            <p:nvCxnSpPr>
              <p:cNvPr id="268" name="Straight Connector 30">
                <a:extLst>
                  <a:ext uri="{FF2B5EF4-FFF2-40B4-BE49-F238E27FC236}">
                    <a16:creationId xmlns:a16="http://schemas.microsoft.com/office/drawing/2014/main" id="{B73D408D-75C5-5043-8DBC-DA61FB7D2024}"/>
                  </a:ext>
                </a:extLst>
              </p:cNvPr>
              <p:cNvCxnSpPr>
                <a:cxnSpLocks/>
              </p:cNvCxnSpPr>
              <p:nvPr/>
            </p:nvCxnSpPr>
            <p:spPr>
              <a:xfrm flipH="1">
                <a:off x="8136199"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9" name="Rectangle 10">
                <a:extLst>
                  <a:ext uri="{FF2B5EF4-FFF2-40B4-BE49-F238E27FC236}">
                    <a16:creationId xmlns:a16="http://schemas.microsoft.com/office/drawing/2014/main" id="{8D4E3ACD-61DE-834E-B92E-EDD38EB1A41C}"/>
                  </a:ext>
                </a:extLst>
              </p:cNvPr>
              <p:cNvSpPr txBox="1">
                <a:spLocks/>
              </p:cNvSpPr>
              <p:nvPr/>
            </p:nvSpPr>
            <p:spPr>
              <a:xfrm>
                <a:off x="7056739"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7</a:t>
                </a:r>
              </a:p>
            </p:txBody>
          </p:sp>
          <p:cxnSp>
            <p:nvCxnSpPr>
              <p:cNvPr id="270" name="Straight Connector 18">
                <a:extLst>
                  <a:ext uri="{FF2B5EF4-FFF2-40B4-BE49-F238E27FC236}">
                    <a16:creationId xmlns:a16="http://schemas.microsoft.com/office/drawing/2014/main" id="{BF6E1AB6-0B1B-2642-875F-63B6DE66D04D}"/>
                  </a:ext>
                </a:extLst>
              </p:cNvPr>
              <p:cNvCxnSpPr>
                <a:cxnSpLocks/>
              </p:cNvCxnSpPr>
              <p:nvPr/>
            </p:nvCxnSpPr>
            <p:spPr>
              <a:xfrm flipH="1">
                <a:off x="7056739"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1" name="Rectangle 10">
                <a:extLst>
                  <a:ext uri="{FF2B5EF4-FFF2-40B4-BE49-F238E27FC236}">
                    <a16:creationId xmlns:a16="http://schemas.microsoft.com/office/drawing/2014/main" id="{35F96DF5-54EA-4642-B30D-75A364EEC3F2}"/>
                  </a:ext>
                </a:extLst>
              </p:cNvPr>
              <p:cNvSpPr txBox="1">
                <a:spLocks/>
              </p:cNvSpPr>
              <p:nvPr/>
            </p:nvSpPr>
            <p:spPr>
              <a:xfrm>
                <a:off x="8406063"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12</a:t>
                </a:r>
              </a:p>
            </p:txBody>
          </p:sp>
          <p:cxnSp>
            <p:nvCxnSpPr>
              <p:cNvPr id="272" name="Straight Connector 33">
                <a:extLst>
                  <a:ext uri="{FF2B5EF4-FFF2-40B4-BE49-F238E27FC236}">
                    <a16:creationId xmlns:a16="http://schemas.microsoft.com/office/drawing/2014/main" id="{ECD4E9C9-571F-2744-9369-DBA40C67AB29}"/>
                  </a:ext>
                </a:extLst>
              </p:cNvPr>
              <p:cNvCxnSpPr>
                <a:cxnSpLocks/>
              </p:cNvCxnSpPr>
              <p:nvPr/>
            </p:nvCxnSpPr>
            <p:spPr>
              <a:xfrm flipH="1">
                <a:off x="8406063"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3" name="Rectangle 10">
                <a:extLst>
                  <a:ext uri="{FF2B5EF4-FFF2-40B4-BE49-F238E27FC236}">
                    <a16:creationId xmlns:a16="http://schemas.microsoft.com/office/drawing/2014/main" id="{5AC1227B-B667-A34E-8C71-5DC3DF11F686}"/>
                  </a:ext>
                </a:extLst>
              </p:cNvPr>
              <p:cNvSpPr txBox="1">
                <a:spLocks/>
              </p:cNvSpPr>
              <p:nvPr/>
            </p:nvSpPr>
            <p:spPr>
              <a:xfrm>
                <a:off x="8945793"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a:t>
                </a:r>
              </a:p>
            </p:txBody>
          </p:sp>
          <p:cxnSp>
            <p:nvCxnSpPr>
              <p:cNvPr id="274" name="Straight Connector 39">
                <a:extLst>
                  <a:ext uri="{FF2B5EF4-FFF2-40B4-BE49-F238E27FC236}">
                    <a16:creationId xmlns:a16="http://schemas.microsoft.com/office/drawing/2014/main" id="{EF561F7E-0004-464D-AA94-064109E818F2}"/>
                  </a:ext>
                </a:extLst>
              </p:cNvPr>
              <p:cNvCxnSpPr>
                <a:cxnSpLocks/>
              </p:cNvCxnSpPr>
              <p:nvPr/>
            </p:nvCxnSpPr>
            <p:spPr>
              <a:xfrm flipH="1">
                <a:off x="8945793"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5" name="Rectangle 10">
                <a:extLst>
                  <a:ext uri="{FF2B5EF4-FFF2-40B4-BE49-F238E27FC236}">
                    <a16:creationId xmlns:a16="http://schemas.microsoft.com/office/drawing/2014/main" id="{055421DF-3102-D847-ABA9-8AE598F0ECFC}"/>
                  </a:ext>
                </a:extLst>
              </p:cNvPr>
              <p:cNvSpPr txBox="1">
                <a:spLocks/>
              </p:cNvSpPr>
              <p:nvPr/>
            </p:nvSpPr>
            <p:spPr>
              <a:xfrm>
                <a:off x="9215658"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3</a:t>
                </a:r>
              </a:p>
            </p:txBody>
          </p:sp>
          <p:cxnSp>
            <p:nvCxnSpPr>
              <p:cNvPr id="276" name="Straight Connector 42">
                <a:extLst>
                  <a:ext uri="{FF2B5EF4-FFF2-40B4-BE49-F238E27FC236}">
                    <a16:creationId xmlns:a16="http://schemas.microsoft.com/office/drawing/2014/main" id="{A5D52031-7E5D-5C46-AC01-C495883AF646}"/>
                  </a:ext>
                </a:extLst>
              </p:cNvPr>
              <p:cNvCxnSpPr>
                <a:cxnSpLocks/>
              </p:cNvCxnSpPr>
              <p:nvPr/>
            </p:nvCxnSpPr>
            <p:spPr>
              <a:xfrm flipH="1">
                <a:off x="9215658"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7" name="Rectangle 10">
                <a:extLst>
                  <a:ext uri="{FF2B5EF4-FFF2-40B4-BE49-F238E27FC236}">
                    <a16:creationId xmlns:a16="http://schemas.microsoft.com/office/drawing/2014/main" id="{A2E271D4-5726-0847-A864-553F635B72EF}"/>
                  </a:ext>
                </a:extLst>
              </p:cNvPr>
              <p:cNvSpPr txBox="1">
                <a:spLocks/>
              </p:cNvSpPr>
              <p:nvPr/>
            </p:nvSpPr>
            <p:spPr>
              <a:xfrm>
                <a:off x="9485523"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4</a:t>
                </a:r>
              </a:p>
            </p:txBody>
          </p:sp>
          <p:cxnSp>
            <p:nvCxnSpPr>
              <p:cNvPr id="278" name="Straight Connector 45">
                <a:extLst>
                  <a:ext uri="{FF2B5EF4-FFF2-40B4-BE49-F238E27FC236}">
                    <a16:creationId xmlns:a16="http://schemas.microsoft.com/office/drawing/2014/main" id="{4196848A-6B3C-BD4C-8198-506A9ADD7B25}"/>
                  </a:ext>
                </a:extLst>
              </p:cNvPr>
              <p:cNvCxnSpPr>
                <a:cxnSpLocks/>
              </p:cNvCxnSpPr>
              <p:nvPr/>
            </p:nvCxnSpPr>
            <p:spPr>
              <a:xfrm flipH="1">
                <a:off x="9485523"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9" name="Rectangle 10">
                <a:extLst>
                  <a:ext uri="{FF2B5EF4-FFF2-40B4-BE49-F238E27FC236}">
                    <a16:creationId xmlns:a16="http://schemas.microsoft.com/office/drawing/2014/main" id="{22BFB237-E46A-4743-A66C-5383EFD184C3}"/>
                  </a:ext>
                </a:extLst>
              </p:cNvPr>
              <p:cNvSpPr txBox="1">
                <a:spLocks/>
              </p:cNvSpPr>
              <p:nvPr/>
            </p:nvSpPr>
            <p:spPr>
              <a:xfrm>
                <a:off x="9755387"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5</a:t>
                </a:r>
              </a:p>
            </p:txBody>
          </p:sp>
          <p:cxnSp>
            <p:nvCxnSpPr>
              <p:cNvPr id="280" name="Straight Connector 48">
                <a:extLst>
                  <a:ext uri="{FF2B5EF4-FFF2-40B4-BE49-F238E27FC236}">
                    <a16:creationId xmlns:a16="http://schemas.microsoft.com/office/drawing/2014/main" id="{62183091-886F-AD41-9D2E-41E3A1EFD1A6}"/>
                  </a:ext>
                </a:extLst>
              </p:cNvPr>
              <p:cNvCxnSpPr>
                <a:cxnSpLocks/>
              </p:cNvCxnSpPr>
              <p:nvPr/>
            </p:nvCxnSpPr>
            <p:spPr>
              <a:xfrm flipH="1">
                <a:off x="9755387"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1" name="Rectangle 10">
                <a:extLst>
                  <a:ext uri="{FF2B5EF4-FFF2-40B4-BE49-F238E27FC236}">
                    <a16:creationId xmlns:a16="http://schemas.microsoft.com/office/drawing/2014/main" id="{363C863C-9A00-0F4E-A6AA-5514D0C732C0}"/>
                  </a:ext>
                </a:extLst>
              </p:cNvPr>
              <p:cNvSpPr txBox="1">
                <a:spLocks/>
              </p:cNvSpPr>
              <p:nvPr/>
            </p:nvSpPr>
            <p:spPr>
              <a:xfrm>
                <a:off x="10025252"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6</a:t>
                </a:r>
              </a:p>
            </p:txBody>
          </p:sp>
          <p:cxnSp>
            <p:nvCxnSpPr>
              <p:cNvPr id="282" name="Straight Connector 51">
                <a:extLst>
                  <a:ext uri="{FF2B5EF4-FFF2-40B4-BE49-F238E27FC236}">
                    <a16:creationId xmlns:a16="http://schemas.microsoft.com/office/drawing/2014/main" id="{04CCB443-C228-8C41-88BA-0813318F8D63}"/>
                  </a:ext>
                </a:extLst>
              </p:cNvPr>
              <p:cNvCxnSpPr>
                <a:cxnSpLocks/>
              </p:cNvCxnSpPr>
              <p:nvPr/>
            </p:nvCxnSpPr>
            <p:spPr>
              <a:xfrm flipH="1">
                <a:off x="10025252"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3" name="Rectangle 10">
                <a:extLst>
                  <a:ext uri="{FF2B5EF4-FFF2-40B4-BE49-F238E27FC236}">
                    <a16:creationId xmlns:a16="http://schemas.microsoft.com/office/drawing/2014/main" id="{2F4B82AD-857B-274A-813C-EF6A8AB66471}"/>
                  </a:ext>
                </a:extLst>
              </p:cNvPr>
              <p:cNvSpPr txBox="1">
                <a:spLocks/>
              </p:cNvSpPr>
              <p:nvPr/>
            </p:nvSpPr>
            <p:spPr>
              <a:xfrm>
                <a:off x="10295117"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7</a:t>
                </a:r>
              </a:p>
            </p:txBody>
          </p:sp>
          <p:cxnSp>
            <p:nvCxnSpPr>
              <p:cNvPr id="284" name="Straight Connector 54">
                <a:extLst>
                  <a:ext uri="{FF2B5EF4-FFF2-40B4-BE49-F238E27FC236}">
                    <a16:creationId xmlns:a16="http://schemas.microsoft.com/office/drawing/2014/main" id="{4E6EACFE-5BD5-2E48-AC56-31FF45248CF7}"/>
                  </a:ext>
                </a:extLst>
              </p:cNvPr>
              <p:cNvCxnSpPr>
                <a:cxnSpLocks/>
              </p:cNvCxnSpPr>
              <p:nvPr/>
            </p:nvCxnSpPr>
            <p:spPr>
              <a:xfrm flipH="1">
                <a:off x="10295117"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5" name="Rectangle 10">
                <a:extLst>
                  <a:ext uri="{FF2B5EF4-FFF2-40B4-BE49-F238E27FC236}">
                    <a16:creationId xmlns:a16="http://schemas.microsoft.com/office/drawing/2014/main" id="{72A0D6FD-EAF3-E841-950E-4BAB376BC257}"/>
                  </a:ext>
                </a:extLst>
              </p:cNvPr>
              <p:cNvSpPr txBox="1">
                <a:spLocks/>
              </p:cNvSpPr>
              <p:nvPr/>
            </p:nvSpPr>
            <p:spPr>
              <a:xfrm>
                <a:off x="10564982"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8</a:t>
                </a:r>
              </a:p>
            </p:txBody>
          </p:sp>
          <p:cxnSp>
            <p:nvCxnSpPr>
              <p:cNvPr id="286" name="Straight Connector 57">
                <a:extLst>
                  <a:ext uri="{FF2B5EF4-FFF2-40B4-BE49-F238E27FC236}">
                    <a16:creationId xmlns:a16="http://schemas.microsoft.com/office/drawing/2014/main" id="{38EE8E9E-BCB9-694A-B0A5-428BB85BA7AF}"/>
                  </a:ext>
                </a:extLst>
              </p:cNvPr>
              <p:cNvCxnSpPr>
                <a:cxnSpLocks/>
              </p:cNvCxnSpPr>
              <p:nvPr/>
            </p:nvCxnSpPr>
            <p:spPr>
              <a:xfrm flipH="1">
                <a:off x="10564982"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7" name="Rectangle 10">
                <a:extLst>
                  <a:ext uri="{FF2B5EF4-FFF2-40B4-BE49-F238E27FC236}">
                    <a16:creationId xmlns:a16="http://schemas.microsoft.com/office/drawing/2014/main" id="{74DF2DFF-804A-FC48-A10B-201DF06AAC33}"/>
                  </a:ext>
                </a:extLst>
              </p:cNvPr>
              <p:cNvSpPr txBox="1">
                <a:spLocks/>
              </p:cNvSpPr>
              <p:nvPr/>
            </p:nvSpPr>
            <p:spPr>
              <a:xfrm>
                <a:off x="10834847"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9</a:t>
                </a:r>
              </a:p>
            </p:txBody>
          </p:sp>
          <p:cxnSp>
            <p:nvCxnSpPr>
              <p:cNvPr id="288" name="Straight Connector 60">
                <a:extLst>
                  <a:ext uri="{FF2B5EF4-FFF2-40B4-BE49-F238E27FC236}">
                    <a16:creationId xmlns:a16="http://schemas.microsoft.com/office/drawing/2014/main" id="{A6E6D03A-7C8C-E945-A18D-88A2E8868F3A}"/>
                  </a:ext>
                </a:extLst>
              </p:cNvPr>
              <p:cNvCxnSpPr>
                <a:cxnSpLocks/>
              </p:cNvCxnSpPr>
              <p:nvPr/>
            </p:nvCxnSpPr>
            <p:spPr>
              <a:xfrm flipH="1">
                <a:off x="10834847"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9" name="Rectangle 10">
                <a:extLst>
                  <a:ext uri="{FF2B5EF4-FFF2-40B4-BE49-F238E27FC236}">
                    <a16:creationId xmlns:a16="http://schemas.microsoft.com/office/drawing/2014/main" id="{A45A57D8-AA1B-7240-9955-FAA525667A42}"/>
                  </a:ext>
                </a:extLst>
              </p:cNvPr>
              <p:cNvSpPr txBox="1">
                <a:spLocks/>
              </p:cNvSpPr>
              <p:nvPr/>
            </p:nvSpPr>
            <p:spPr>
              <a:xfrm>
                <a:off x="11104711"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10</a:t>
                </a:r>
              </a:p>
            </p:txBody>
          </p:sp>
          <p:cxnSp>
            <p:nvCxnSpPr>
              <p:cNvPr id="290" name="Straight Connector 63">
                <a:extLst>
                  <a:ext uri="{FF2B5EF4-FFF2-40B4-BE49-F238E27FC236}">
                    <a16:creationId xmlns:a16="http://schemas.microsoft.com/office/drawing/2014/main" id="{5EEE22C1-7A3F-564A-8F17-5F9786FEC34E}"/>
                  </a:ext>
                </a:extLst>
              </p:cNvPr>
              <p:cNvCxnSpPr>
                <a:cxnSpLocks/>
              </p:cNvCxnSpPr>
              <p:nvPr/>
            </p:nvCxnSpPr>
            <p:spPr>
              <a:xfrm flipH="1">
                <a:off x="11104711"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1" name="Rectangle 10">
                <a:extLst>
                  <a:ext uri="{FF2B5EF4-FFF2-40B4-BE49-F238E27FC236}">
                    <a16:creationId xmlns:a16="http://schemas.microsoft.com/office/drawing/2014/main" id="{F89ABF7B-CE6E-CC4C-8AD8-3B916ECEB466}"/>
                  </a:ext>
                </a:extLst>
              </p:cNvPr>
              <p:cNvSpPr txBox="1">
                <a:spLocks/>
              </p:cNvSpPr>
              <p:nvPr/>
            </p:nvSpPr>
            <p:spPr>
              <a:xfrm>
                <a:off x="11374576"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11</a:t>
                </a:r>
              </a:p>
            </p:txBody>
          </p:sp>
          <p:cxnSp>
            <p:nvCxnSpPr>
              <p:cNvPr id="292" name="Straight Connector 66">
                <a:extLst>
                  <a:ext uri="{FF2B5EF4-FFF2-40B4-BE49-F238E27FC236}">
                    <a16:creationId xmlns:a16="http://schemas.microsoft.com/office/drawing/2014/main" id="{99280E34-D24D-9C40-8AE6-8F155B7D4ACA}"/>
                  </a:ext>
                </a:extLst>
              </p:cNvPr>
              <p:cNvCxnSpPr>
                <a:cxnSpLocks/>
              </p:cNvCxnSpPr>
              <p:nvPr/>
            </p:nvCxnSpPr>
            <p:spPr>
              <a:xfrm flipH="1">
                <a:off x="11374576"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3" name="Rectangle 10">
                <a:extLst>
                  <a:ext uri="{FF2B5EF4-FFF2-40B4-BE49-F238E27FC236}">
                    <a16:creationId xmlns:a16="http://schemas.microsoft.com/office/drawing/2014/main" id="{C5C79B83-C61E-F44D-868A-9923512DA340}"/>
                  </a:ext>
                </a:extLst>
              </p:cNvPr>
              <p:cNvSpPr txBox="1">
                <a:spLocks/>
              </p:cNvSpPr>
              <p:nvPr/>
            </p:nvSpPr>
            <p:spPr>
              <a:xfrm>
                <a:off x="8675928"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a:t>
                </a:r>
              </a:p>
            </p:txBody>
          </p:sp>
          <p:cxnSp>
            <p:nvCxnSpPr>
              <p:cNvPr id="294" name="Straight Connector 36">
                <a:extLst>
                  <a:ext uri="{FF2B5EF4-FFF2-40B4-BE49-F238E27FC236}">
                    <a16:creationId xmlns:a16="http://schemas.microsoft.com/office/drawing/2014/main" id="{A4056EA8-9CE8-B84A-9179-4EAAF23D8BE7}"/>
                  </a:ext>
                </a:extLst>
              </p:cNvPr>
              <p:cNvCxnSpPr>
                <a:cxnSpLocks/>
              </p:cNvCxnSpPr>
              <p:nvPr/>
            </p:nvCxnSpPr>
            <p:spPr>
              <a:xfrm flipH="1">
                <a:off x="8675928"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5" name="Rectangle 10">
                <a:extLst>
                  <a:ext uri="{FF2B5EF4-FFF2-40B4-BE49-F238E27FC236}">
                    <a16:creationId xmlns:a16="http://schemas.microsoft.com/office/drawing/2014/main" id="{927EF8DD-9927-EA48-BEE8-24CBDB88AD3E}"/>
                  </a:ext>
                </a:extLst>
              </p:cNvPr>
              <p:cNvSpPr txBox="1">
                <a:spLocks/>
              </p:cNvSpPr>
              <p:nvPr/>
            </p:nvSpPr>
            <p:spPr>
              <a:xfrm>
                <a:off x="8675928" y="664057"/>
                <a:ext cx="3184717"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2021</a:t>
                </a:r>
              </a:p>
            </p:txBody>
          </p:sp>
          <p:cxnSp>
            <p:nvCxnSpPr>
              <p:cNvPr id="296" name="Straight Connector 74">
                <a:extLst>
                  <a:ext uri="{FF2B5EF4-FFF2-40B4-BE49-F238E27FC236}">
                    <a16:creationId xmlns:a16="http://schemas.microsoft.com/office/drawing/2014/main" id="{DC01B8FE-1E94-564B-B5F7-50B06B023506}"/>
                  </a:ext>
                </a:extLst>
              </p:cNvPr>
              <p:cNvCxnSpPr>
                <a:cxnSpLocks/>
              </p:cNvCxnSpPr>
              <p:nvPr/>
            </p:nvCxnSpPr>
            <p:spPr>
              <a:xfrm flipH="1">
                <a:off x="8675928" y="898342"/>
                <a:ext cx="3184717"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97" name="Rectangle 10">
                <a:extLst>
                  <a:ext uri="{FF2B5EF4-FFF2-40B4-BE49-F238E27FC236}">
                    <a16:creationId xmlns:a16="http://schemas.microsoft.com/office/drawing/2014/main" id="{9930FB3B-2E79-214A-ACC4-21C16FDB5048}"/>
                  </a:ext>
                </a:extLst>
              </p:cNvPr>
              <p:cNvSpPr txBox="1">
                <a:spLocks/>
              </p:cNvSpPr>
              <p:nvPr/>
            </p:nvSpPr>
            <p:spPr>
              <a:xfrm>
                <a:off x="11644441"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12</a:t>
                </a:r>
              </a:p>
            </p:txBody>
          </p:sp>
          <p:cxnSp>
            <p:nvCxnSpPr>
              <p:cNvPr id="298" name="Straight Connector 69">
                <a:extLst>
                  <a:ext uri="{FF2B5EF4-FFF2-40B4-BE49-F238E27FC236}">
                    <a16:creationId xmlns:a16="http://schemas.microsoft.com/office/drawing/2014/main" id="{E41C78BB-F863-124A-853E-D9EA676854C4}"/>
                  </a:ext>
                </a:extLst>
              </p:cNvPr>
              <p:cNvCxnSpPr>
                <a:cxnSpLocks/>
              </p:cNvCxnSpPr>
              <p:nvPr/>
            </p:nvCxnSpPr>
            <p:spPr>
              <a:xfrm flipH="1">
                <a:off x="11644441"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99" name="Rectangle 10">
              <a:extLst>
                <a:ext uri="{FF2B5EF4-FFF2-40B4-BE49-F238E27FC236}">
                  <a16:creationId xmlns:a16="http://schemas.microsoft.com/office/drawing/2014/main" id="{F16D6D59-881A-EC4A-8A9E-FB095101AFF9}"/>
                </a:ext>
              </a:extLst>
            </p:cNvPr>
            <p:cNvSpPr txBox="1">
              <a:spLocks/>
            </p:cNvSpPr>
            <p:nvPr/>
          </p:nvSpPr>
          <p:spPr>
            <a:xfrm>
              <a:off x="371786" y="1763435"/>
              <a:ext cx="1236389"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Milestones</a:t>
              </a:r>
            </a:p>
          </p:txBody>
        </p:sp>
        <p:sp>
          <p:nvSpPr>
            <p:cNvPr id="300" name="TextBox 299">
              <a:extLst>
                <a:ext uri="{FF2B5EF4-FFF2-40B4-BE49-F238E27FC236}">
                  <a16:creationId xmlns:a16="http://schemas.microsoft.com/office/drawing/2014/main" id="{FAB683F0-53FD-C546-97E2-2458BA95FB75}"/>
                </a:ext>
              </a:extLst>
            </p:cNvPr>
            <p:cNvSpPr txBox="1">
              <a:spLocks/>
            </p:cNvSpPr>
            <p:nvPr/>
          </p:nvSpPr>
          <p:spPr>
            <a:xfrm>
              <a:off x="359978" y="2117285"/>
              <a:ext cx="1236389" cy="668055"/>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kumimoji="0" lang="en-US" sz="1100" b="1" i="0" u="none" strike="noStrike" kern="1200" cap="none" spc="0" normalizeH="0" baseline="0" noProof="0" dirty="0">
                  <a:ln>
                    <a:noFill/>
                  </a:ln>
                  <a:solidFill>
                    <a:srgbClr val="FFFFFF"/>
                  </a:solidFill>
                  <a:effectLst/>
                  <a:uLnTx/>
                  <a:uFillTx/>
                  <a:latin typeface="Arial"/>
                  <a:ea typeface="+mn-ea"/>
                  <a:cs typeface="+mn-cs"/>
                </a:rPr>
                <a:t>Requirements collection and analysis</a:t>
              </a:r>
            </a:p>
          </p:txBody>
        </p:sp>
        <p:sp>
          <p:nvSpPr>
            <p:cNvPr id="301" name="Rectangle 99">
              <a:extLst>
                <a:ext uri="{FF2B5EF4-FFF2-40B4-BE49-F238E27FC236}">
                  <a16:creationId xmlns:a16="http://schemas.microsoft.com/office/drawing/2014/main" id="{875EF904-C7A4-7342-934E-91E35B7FFEEC}"/>
                </a:ext>
              </a:extLst>
            </p:cNvPr>
            <p:cNvSpPr>
              <a:spLocks/>
            </p:cNvSpPr>
            <p:nvPr/>
          </p:nvSpPr>
          <p:spPr>
            <a:xfrm>
              <a:off x="1766437" y="2482125"/>
              <a:ext cx="2438513" cy="234275"/>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cxnSp>
          <p:nvCxnSpPr>
            <p:cNvPr id="302" name="Straight Connector 98">
              <a:extLst>
                <a:ext uri="{FF2B5EF4-FFF2-40B4-BE49-F238E27FC236}">
                  <a16:creationId xmlns:a16="http://schemas.microsoft.com/office/drawing/2014/main" id="{EA5D74FC-CC7F-B647-B132-AC06F0DFA043}"/>
                </a:ext>
              </a:extLst>
            </p:cNvPr>
            <p:cNvCxnSpPr>
              <a:cxnSpLocks/>
            </p:cNvCxnSpPr>
            <p:nvPr>
              <p:custDataLst>
                <p:tags r:id="rId2"/>
              </p:custDataLst>
            </p:nvPr>
          </p:nvCxnSpPr>
          <p:spPr bwMode="gray">
            <a:xfrm>
              <a:off x="371786" y="1997720"/>
              <a:ext cx="123638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3" name="Rectangle 99">
              <a:extLst>
                <a:ext uri="{FF2B5EF4-FFF2-40B4-BE49-F238E27FC236}">
                  <a16:creationId xmlns:a16="http://schemas.microsoft.com/office/drawing/2014/main" id="{D6D2C861-7B41-9647-B1AA-DD447D0E3E2B}"/>
                </a:ext>
              </a:extLst>
            </p:cNvPr>
            <p:cNvSpPr>
              <a:spLocks/>
            </p:cNvSpPr>
            <p:nvPr/>
          </p:nvSpPr>
          <p:spPr>
            <a:xfrm>
              <a:off x="1766438" y="2540392"/>
              <a:ext cx="1525010" cy="122429"/>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r">
                <a:defRPr/>
              </a:pPr>
              <a:r>
                <a:rPr lang="en-US" sz="900" b="1" dirty="0">
                  <a:solidFill>
                    <a:prstClr val="white"/>
                  </a:solidFill>
                  <a:latin typeface="Arial"/>
                </a:rPr>
                <a:t>70%</a:t>
              </a:r>
            </a:p>
          </p:txBody>
        </p:sp>
        <p:sp>
          <p:nvSpPr>
            <p:cNvPr id="304" name="TextBox 303">
              <a:extLst>
                <a:ext uri="{FF2B5EF4-FFF2-40B4-BE49-F238E27FC236}">
                  <a16:creationId xmlns:a16="http://schemas.microsoft.com/office/drawing/2014/main" id="{53F47676-A43D-5F4C-92D4-3B66DAE2B272}"/>
                </a:ext>
              </a:extLst>
            </p:cNvPr>
            <p:cNvSpPr txBox="1">
              <a:spLocks/>
            </p:cNvSpPr>
            <p:nvPr/>
          </p:nvSpPr>
          <p:spPr>
            <a:xfrm>
              <a:off x="362239" y="2830837"/>
              <a:ext cx="1236389" cy="299726"/>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kumimoji="0" lang="en-US" sz="1100" b="1" i="0" u="none" strike="noStrike" kern="1200" cap="none" spc="0" normalizeH="0" baseline="0" noProof="0" dirty="0">
                  <a:ln>
                    <a:noFill/>
                  </a:ln>
                  <a:solidFill>
                    <a:srgbClr val="FFFFFF"/>
                  </a:solidFill>
                  <a:effectLst/>
                  <a:uLnTx/>
                  <a:uFillTx/>
                  <a:latin typeface="Arial"/>
                  <a:ea typeface="+mn-ea"/>
                  <a:cs typeface="+mn-cs"/>
                </a:rPr>
                <a:t>Access VDC</a:t>
              </a:r>
            </a:p>
          </p:txBody>
        </p:sp>
        <p:sp>
          <p:nvSpPr>
            <p:cNvPr id="305" name="Rectangle 99">
              <a:extLst>
                <a:ext uri="{FF2B5EF4-FFF2-40B4-BE49-F238E27FC236}">
                  <a16:creationId xmlns:a16="http://schemas.microsoft.com/office/drawing/2014/main" id="{FFF3F0F4-E438-8B43-9815-3513B57DBF5E}"/>
                </a:ext>
              </a:extLst>
            </p:cNvPr>
            <p:cNvSpPr>
              <a:spLocks/>
            </p:cNvSpPr>
            <p:nvPr/>
          </p:nvSpPr>
          <p:spPr>
            <a:xfrm>
              <a:off x="2130825" y="2921002"/>
              <a:ext cx="2482444" cy="234275"/>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306" name="Rectangle 99">
              <a:extLst>
                <a:ext uri="{FF2B5EF4-FFF2-40B4-BE49-F238E27FC236}">
                  <a16:creationId xmlns:a16="http://schemas.microsoft.com/office/drawing/2014/main" id="{0596E707-B512-2142-BEA7-D9C9F5E056B9}"/>
                </a:ext>
              </a:extLst>
            </p:cNvPr>
            <p:cNvSpPr>
              <a:spLocks/>
            </p:cNvSpPr>
            <p:nvPr/>
          </p:nvSpPr>
          <p:spPr>
            <a:xfrm>
              <a:off x="2130825" y="2979269"/>
              <a:ext cx="1525010" cy="122429"/>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r">
                <a:defRPr/>
              </a:pPr>
              <a:r>
                <a:rPr lang="en-US" sz="900" b="1" dirty="0">
                  <a:solidFill>
                    <a:schemeClr val="bg1"/>
                  </a:solidFill>
                  <a:latin typeface="Arial"/>
                </a:rPr>
                <a:t>60%</a:t>
              </a:r>
            </a:p>
          </p:txBody>
        </p:sp>
        <p:sp>
          <p:nvSpPr>
            <p:cNvPr id="307" name="TextBox 306">
              <a:extLst>
                <a:ext uri="{FF2B5EF4-FFF2-40B4-BE49-F238E27FC236}">
                  <a16:creationId xmlns:a16="http://schemas.microsoft.com/office/drawing/2014/main" id="{2483E650-5135-334E-A9FD-5AFFA82B4A0E}"/>
                </a:ext>
              </a:extLst>
            </p:cNvPr>
            <p:cNvSpPr txBox="1">
              <a:spLocks/>
            </p:cNvSpPr>
            <p:nvPr/>
          </p:nvSpPr>
          <p:spPr>
            <a:xfrm>
              <a:off x="359978" y="3175014"/>
              <a:ext cx="1236389" cy="299726"/>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lang="en-US" sz="1100" dirty="0">
                  <a:solidFill>
                    <a:srgbClr val="FFFFFF"/>
                  </a:solidFill>
                </a:rPr>
                <a:t>Solution Design</a:t>
              </a:r>
              <a:endParaRPr kumimoji="0" lang="en-US" sz="1100" b="1" i="0" u="none" strike="noStrike" kern="1200" cap="none" spc="0" normalizeH="0" baseline="0" noProof="0" dirty="0">
                <a:ln>
                  <a:noFill/>
                </a:ln>
                <a:solidFill>
                  <a:srgbClr val="FFFFFF"/>
                </a:solidFill>
                <a:effectLst/>
                <a:uLnTx/>
                <a:uFillTx/>
                <a:latin typeface="Arial"/>
                <a:ea typeface="+mn-ea"/>
                <a:cs typeface="+mn-cs"/>
              </a:endParaRPr>
            </a:p>
          </p:txBody>
        </p:sp>
        <p:sp>
          <p:nvSpPr>
            <p:cNvPr id="308" name="Rectangle 99">
              <a:extLst>
                <a:ext uri="{FF2B5EF4-FFF2-40B4-BE49-F238E27FC236}">
                  <a16:creationId xmlns:a16="http://schemas.microsoft.com/office/drawing/2014/main" id="{B8AAB2CE-D37B-894E-B004-7FDA994B5E3D}"/>
                </a:ext>
              </a:extLst>
            </p:cNvPr>
            <p:cNvSpPr>
              <a:spLocks/>
            </p:cNvSpPr>
            <p:nvPr/>
          </p:nvSpPr>
          <p:spPr>
            <a:xfrm>
              <a:off x="3233593" y="4027994"/>
              <a:ext cx="2482444" cy="234275"/>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309" name="Rectangle 99">
              <a:extLst>
                <a:ext uri="{FF2B5EF4-FFF2-40B4-BE49-F238E27FC236}">
                  <a16:creationId xmlns:a16="http://schemas.microsoft.com/office/drawing/2014/main" id="{1C8EBA9B-A9EE-2541-9EB2-D93B6A141884}"/>
                </a:ext>
              </a:extLst>
            </p:cNvPr>
            <p:cNvSpPr>
              <a:spLocks/>
            </p:cNvSpPr>
            <p:nvPr/>
          </p:nvSpPr>
          <p:spPr>
            <a:xfrm>
              <a:off x="3233593" y="4086261"/>
              <a:ext cx="684000" cy="122429"/>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900" b="1" dirty="0">
                  <a:solidFill>
                    <a:schemeClr val="bg1"/>
                  </a:solidFill>
                  <a:latin typeface="Arial"/>
                </a:rPr>
                <a:t>20%</a:t>
              </a:r>
              <a:endParaRPr kumimoji="0" lang="en-US" sz="700" b="1" i="0" u="none" strike="noStrike" kern="1200" cap="none" spc="0" normalizeH="0" baseline="0" noProof="0" dirty="0">
                <a:ln>
                  <a:noFill/>
                </a:ln>
                <a:solidFill>
                  <a:schemeClr val="bg1"/>
                </a:solidFill>
                <a:effectLst/>
                <a:uLnTx/>
                <a:uFillTx/>
                <a:latin typeface="Arial"/>
                <a:ea typeface="+mn-ea"/>
                <a:cs typeface="+mn-cs"/>
              </a:endParaRPr>
            </a:p>
          </p:txBody>
        </p:sp>
        <p:sp>
          <p:nvSpPr>
            <p:cNvPr id="165" name="TextBox 164">
              <a:extLst>
                <a:ext uri="{FF2B5EF4-FFF2-40B4-BE49-F238E27FC236}">
                  <a16:creationId xmlns:a16="http://schemas.microsoft.com/office/drawing/2014/main" id="{4AE1F945-9691-C14A-8778-A74CDEA7F2DA}"/>
                </a:ext>
              </a:extLst>
            </p:cNvPr>
            <p:cNvSpPr txBox="1">
              <a:spLocks/>
            </p:cNvSpPr>
            <p:nvPr/>
          </p:nvSpPr>
          <p:spPr>
            <a:xfrm>
              <a:off x="346811" y="3519093"/>
              <a:ext cx="1236389" cy="451278"/>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lang="en-US" sz="1100" dirty="0">
                  <a:solidFill>
                    <a:srgbClr val="FFFFFF"/>
                  </a:solidFill>
                </a:rPr>
                <a:t>Connectivity Configuration</a:t>
              </a:r>
              <a:endParaRPr kumimoji="0" lang="en-US" sz="1100" b="1" i="0" u="none" strike="noStrike" kern="1200" cap="none" spc="0" normalizeH="0" baseline="0" noProof="0" dirty="0">
                <a:ln>
                  <a:noFill/>
                </a:ln>
                <a:solidFill>
                  <a:srgbClr val="FFFFFF"/>
                </a:solidFill>
                <a:effectLst/>
                <a:uLnTx/>
                <a:uFillTx/>
                <a:latin typeface="Arial"/>
                <a:ea typeface="+mn-ea"/>
                <a:cs typeface="+mn-cs"/>
              </a:endParaRPr>
            </a:p>
          </p:txBody>
        </p:sp>
        <p:sp>
          <p:nvSpPr>
            <p:cNvPr id="166" name="TextBox 165">
              <a:extLst>
                <a:ext uri="{FF2B5EF4-FFF2-40B4-BE49-F238E27FC236}">
                  <a16:creationId xmlns:a16="http://schemas.microsoft.com/office/drawing/2014/main" id="{4F7F715E-0EA4-CA4C-9441-18A31CEF6438}"/>
                </a:ext>
              </a:extLst>
            </p:cNvPr>
            <p:cNvSpPr txBox="1">
              <a:spLocks/>
            </p:cNvSpPr>
            <p:nvPr/>
          </p:nvSpPr>
          <p:spPr>
            <a:xfrm>
              <a:off x="359977" y="4011849"/>
              <a:ext cx="1236389" cy="451278"/>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lang="en-US" sz="1100" dirty="0">
                  <a:solidFill>
                    <a:srgbClr val="FFFFFF"/>
                  </a:solidFill>
                </a:rPr>
                <a:t>Development</a:t>
              </a:r>
              <a:endParaRPr kumimoji="0" lang="en-US" sz="1100" b="1" i="0" u="none" strike="noStrike" kern="1200" cap="none" spc="0" normalizeH="0" baseline="0" noProof="0" dirty="0">
                <a:ln>
                  <a:noFill/>
                </a:ln>
                <a:solidFill>
                  <a:srgbClr val="FFFFFF"/>
                </a:solidFill>
                <a:effectLst/>
                <a:uLnTx/>
                <a:uFillTx/>
                <a:latin typeface="Arial"/>
                <a:ea typeface="+mn-ea"/>
                <a:cs typeface="+mn-cs"/>
              </a:endParaRPr>
            </a:p>
          </p:txBody>
        </p:sp>
        <p:sp>
          <p:nvSpPr>
            <p:cNvPr id="167" name="TextBox 166">
              <a:extLst>
                <a:ext uri="{FF2B5EF4-FFF2-40B4-BE49-F238E27FC236}">
                  <a16:creationId xmlns:a16="http://schemas.microsoft.com/office/drawing/2014/main" id="{D7D1BDE4-E611-9245-B77A-04A16CF0C215}"/>
                </a:ext>
              </a:extLst>
            </p:cNvPr>
            <p:cNvSpPr txBox="1">
              <a:spLocks/>
            </p:cNvSpPr>
            <p:nvPr/>
          </p:nvSpPr>
          <p:spPr>
            <a:xfrm>
              <a:off x="359977" y="4502326"/>
              <a:ext cx="1236389" cy="246752"/>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lang="en-US" sz="1100" dirty="0">
                  <a:solidFill>
                    <a:srgbClr val="FFFFFF"/>
                  </a:solidFill>
                </a:rPr>
                <a:t>Testing</a:t>
              </a:r>
              <a:endParaRPr kumimoji="0" lang="en-US" sz="1100" b="1"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326" name="Группа 325">
            <a:extLst>
              <a:ext uri="{FF2B5EF4-FFF2-40B4-BE49-F238E27FC236}">
                <a16:creationId xmlns:a16="http://schemas.microsoft.com/office/drawing/2014/main" id="{5FA531EE-822A-A04D-9F6C-C73F8D253642}"/>
              </a:ext>
            </a:extLst>
          </p:cNvPr>
          <p:cNvGrpSpPr/>
          <p:nvPr/>
        </p:nvGrpSpPr>
        <p:grpSpPr>
          <a:xfrm>
            <a:off x="6979788" y="2577147"/>
            <a:ext cx="832750" cy="1364502"/>
            <a:chOff x="6760468" y="5091243"/>
            <a:chExt cx="832750" cy="1364502"/>
          </a:xfrm>
        </p:grpSpPr>
        <p:grpSp>
          <p:nvGrpSpPr>
            <p:cNvPr id="312" name="Gruppieren 125">
              <a:extLst>
                <a:ext uri="{FF2B5EF4-FFF2-40B4-BE49-F238E27FC236}">
                  <a16:creationId xmlns:a16="http://schemas.microsoft.com/office/drawing/2014/main" id="{6D0F5EED-F534-3D45-A40C-51E3FA20B686}"/>
                </a:ext>
              </a:extLst>
            </p:cNvPr>
            <p:cNvGrpSpPr>
              <a:grpSpLocks noChangeAspect="1"/>
            </p:cNvGrpSpPr>
            <p:nvPr/>
          </p:nvGrpSpPr>
          <p:grpSpPr bwMode="gray">
            <a:xfrm>
              <a:off x="6788693" y="5091243"/>
              <a:ext cx="730071" cy="780936"/>
              <a:chOff x="17682888" y="3925377"/>
              <a:chExt cx="993677" cy="1062908"/>
            </a:xfrm>
          </p:grpSpPr>
          <p:sp>
            <p:nvSpPr>
              <p:cNvPr id="314" name="Freihandform: Form 126">
                <a:extLst>
                  <a:ext uri="{FF2B5EF4-FFF2-40B4-BE49-F238E27FC236}">
                    <a16:creationId xmlns:a16="http://schemas.microsoft.com/office/drawing/2014/main" id="{2B1E5EDF-8B86-244C-8753-DB594AB1861E}"/>
                  </a:ext>
                </a:extLst>
              </p:cNvPr>
              <p:cNvSpPr/>
              <p:nvPr/>
            </p:nvSpPr>
            <p:spPr bwMode="gray">
              <a:xfrm>
                <a:off x="17757821" y="4141216"/>
                <a:ext cx="847069" cy="847069"/>
              </a:xfrm>
              <a:custGeom>
                <a:avLst/>
                <a:gdLst>
                  <a:gd name="connsiteX0" fmla="*/ 829557 w 847068"/>
                  <a:gd name="connsiteY0" fmla="*/ 423942 h 847068"/>
                  <a:gd name="connsiteX1" fmla="*/ 423942 w 847068"/>
                  <a:gd name="connsiteY1" fmla="*/ 18326 h 847068"/>
                  <a:gd name="connsiteX2" fmla="*/ 18326 w 847068"/>
                  <a:gd name="connsiteY2" fmla="*/ 423942 h 847068"/>
                  <a:gd name="connsiteX3" fmla="*/ 423942 w 847068"/>
                  <a:gd name="connsiteY3" fmla="*/ 829557 h 847068"/>
                  <a:gd name="connsiteX4" fmla="*/ 829557 w 847068"/>
                  <a:gd name="connsiteY4" fmla="*/ 423942 h 847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068" h="847068">
                    <a:moveTo>
                      <a:pt x="829557" y="423942"/>
                    </a:moveTo>
                    <a:cubicBezTo>
                      <a:pt x="829557" y="199957"/>
                      <a:pt x="647926" y="18326"/>
                      <a:pt x="423942" y="18326"/>
                    </a:cubicBezTo>
                    <a:cubicBezTo>
                      <a:pt x="199957" y="18326"/>
                      <a:pt x="18326" y="199957"/>
                      <a:pt x="18326" y="423942"/>
                    </a:cubicBezTo>
                    <a:cubicBezTo>
                      <a:pt x="18326" y="647926"/>
                      <a:pt x="199957" y="829557"/>
                      <a:pt x="423942" y="829557"/>
                    </a:cubicBezTo>
                    <a:cubicBezTo>
                      <a:pt x="647926" y="829557"/>
                      <a:pt x="829557" y="647926"/>
                      <a:pt x="829557" y="423942"/>
                    </a:cubicBezTo>
                    <a:close/>
                  </a:path>
                </a:pathLst>
              </a:custGeom>
              <a:noFill/>
              <a:ln w="25400" cap="rnd">
                <a:solidFill>
                  <a:srgbClr val="FF6011"/>
                </a:solidFill>
                <a:prstDash val="solid"/>
                <a:miter/>
              </a:ln>
            </p:spPr>
            <p:txBody>
              <a:bodyPr rtlCol="0" anchor="ctr"/>
              <a:lstStyle/>
              <a:p>
                <a:endParaRPr lang="en-US" dirty="0"/>
              </a:p>
            </p:txBody>
          </p:sp>
          <p:sp>
            <p:nvSpPr>
              <p:cNvPr id="315" name="Freihandform: Form 127">
                <a:extLst>
                  <a:ext uri="{FF2B5EF4-FFF2-40B4-BE49-F238E27FC236}">
                    <a16:creationId xmlns:a16="http://schemas.microsoft.com/office/drawing/2014/main" id="{8301ED1A-8F03-8B47-9C20-543B067B9B4F}"/>
                  </a:ext>
                </a:extLst>
              </p:cNvPr>
              <p:cNvSpPr/>
              <p:nvPr/>
            </p:nvSpPr>
            <p:spPr bwMode="gray">
              <a:xfrm>
                <a:off x="17682888" y="4066283"/>
                <a:ext cx="993677" cy="513128"/>
              </a:xfrm>
              <a:custGeom>
                <a:avLst/>
                <a:gdLst>
                  <a:gd name="connsiteX0" fmla="*/ 979423 w 993676"/>
                  <a:gd name="connsiteY0" fmla="*/ 498875 h 513128"/>
                  <a:gd name="connsiteX1" fmla="*/ 498875 w 993676"/>
                  <a:gd name="connsiteY1" fmla="*/ 18326 h 513128"/>
                  <a:gd name="connsiteX2" fmla="*/ 18326 w 993676"/>
                  <a:gd name="connsiteY2" fmla="*/ 498875 h 513128"/>
                </a:gdLst>
                <a:ahLst/>
                <a:cxnLst>
                  <a:cxn ang="0">
                    <a:pos x="connsiteX0" y="connsiteY0"/>
                  </a:cxn>
                  <a:cxn ang="0">
                    <a:pos x="connsiteX1" y="connsiteY1"/>
                  </a:cxn>
                  <a:cxn ang="0">
                    <a:pos x="connsiteX2" y="connsiteY2"/>
                  </a:cxn>
                </a:cxnLst>
                <a:rect l="l" t="t" r="r" b="b"/>
                <a:pathLst>
                  <a:path w="993676" h="513128">
                    <a:moveTo>
                      <a:pt x="979423" y="498875"/>
                    </a:moveTo>
                    <a:cubicBezTo>
                      <a:pt x="979423" y="233351"/>
                      <a:pt x="764398" y="18326"/>
                      <a:pt x="498875" y="18326"/>
                    </a:cubicBezTo>
                    <a:cubicBezTo>
                      <a:pt x="233351" y="18326"/>
                      <a:pt x="18326" y="233351"/>
                      <a:pt x="18326" y="498875"/>
                    </a:cubicBezTo>
                  </a:path>
                </a:pathLst>
              </a:custGeom>
              <a:noFill/>
              <a:ln w="25400" cap="rnd">
                <a:solidFill>
                  <a:srgbClr val="FF6011"/>
                </a:solidFill>
                <a:prstDash val="solid"/>
                <a:miter/>
              </a:ln>
            </p:spPr>
            <p:txBody>
              <a:bodyPr rtlCol="0" anchor="ctr"/>
              <a:lstStyle/>
              <a:p>
                <a:endParaRPr lang="en-US" dirty="0"/>
              </a:p>
            </p:txBody>
          </p:sp>
          <p:sp>
            <p:nvSpPr>
              <p:cNvPr id="316" name="Freihandform: Form 128">
                <a:extLst>
                  <a:ext uri="{FF2B5EF4-FFF2-40B4-BE49-F238E27FC236}">
                    <a16:creationId xmlns:a16="http://schemas.microsoft.com/office/drawing/2014/main" id="{9A500CEF-F8C5-DB46-82CB-9EDFCB5856AF}"/>
                  </a:ext>
                </a:extLst>
              </p:cNvPr>
              <p:cNvSpPr/>
              <p:nvPr/>
            </p:nvSpPr>
            <p:spPr bwMode="gray">
              <a:xfrm>
                <a:off x="18087689" y="3981576"/>
                <a:ext cx="187333" cy="114029"/>
              </a:xfrm>
              <a:custGeom>
                <a:avLst/>
                <a:gdLst>
                  <a:gd name="connsiteX0" fmla="*/ 18326 w 187332"/>
                  <a:gd name="connsiteY0" fmla="*/ 101404 h 114028"/>
                  <a:gd name="connsiteX1" fmla="*/ 18326 w 187332"/>
                  <a:gd name="connsiteY1" fmla="*/ 49277 h 114028"/>
                  <a:gd name="connsiteX2" fmla="*/ 49277 w 187332"/>
                  <a:gd name="connsiteY2" fmla="*/ 18326 h 114028"/>
                  <a:gd name="connsiteX3" fmla="*/ 138870 w 187332"/>
                  <a:gd name="connsiteY3" fmla="*/ 18326 h 114028"/>
                  <a:gd name="connsiteX4" fmla="*/ 169821 w 187332"/>
                  <a:gd name="connsiteY4" fmla="*/ 49277 h 114028"/>
                  <a:gd name="connsiteX5" fmla="*/ 169821 w 187332"/>
                  <a:gd name="connsiteY5" fmla="*/ 101404 h 114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332" h="114028">
                    <a:moveTo>
                      <a:pt x="18326" y="101404"/>
                    </a:moveTo>
                    <a:lnTo>
                      <a:pt x="18326" y="49277"/>
                    </a:lnTo>
                    <a:cubicBezTo>
                      <a:pt x="18326" y="32172"/>
                      <a:pt x="32172" y="18326"/>
                      <a:pt x="49277" y="18326"/>
                    </a:cubicBezTo>
                    <a:lnTo>
                      <a:pt x="138870" y="18326"/>
                    </a:lnTo>
                    <a:cubicBezTo>
                      <a:pt x="155975" y="18326"/>
                      <a:pt x="169821" y="32172"/>
                      <a:pt x="169821" y="49277"/>
                    </a:cubicBezTo>
                    <a:lnTo>
                      <a:pt x="169821" y="101404"/>
                    </a:lnTo>
                  </a:path>
                </a:pathLst>
              </a:custGeom>
              <a:noFill/>
              <a:ln w="25400" cap="flat">
                <a:solidFill>
                  <a:srgbClr val="FF6011"/>
                </a:solidFill>
                <a:prstDash val="solid"/>
                <a:miter/>
              </a:ln>
            </p:spPr>
            <p:txBody>
              <a:bodyPr rtlCol="0" anchor="ctr"/>
              <a:lstStyle/>
              <a:p>
                <a:endParaRPr lang="en-US" dirty="0"/>
              </a:p>
            </p:txBody>
          </p:sp>
          <p:sp>
            <p:nvSpPr>
              <p:cNvPr id="317" name="Freihandform: Form 129">
                <a:extLst>
                  <a:ext uri="{FF2B5EF4-FFF2-40B4-BE49-F238E27FC236}">
                    <a16:creationId xmlns:a16="http://schemas.microsoft.com/office/drawing/2014/main" id="{04878484-1AFC-1C45-A30C-DABE79CE9B5F}"/>
                  </a:ext>
                </a:extLst>
              </p:cNvPr>
              <p:cNvSpPr/>
              <p:nvPr/>
            </p:nvSpPr>
            <p:spPr bwMode="gray">
              <a:xfrm>
                <a:off x="18503079" y="4130628"/>
                <a:ext cx="105884" cy="105884"/>
              </a:xfrm>
              <a:custGeom>
                <a:avLst/>
                <a:gdLst>
                  <a:gd name="connsiteX0" fmla="*/ 18326 w 105883"/>
                  <a:gd name="connsiteY0" fmla="*/ 94888 h 105883"/>
                  <a:gd name="connsiteX1" fmla="*/ 94888 w 105883"/>
                  <a:gd name="connsiteY1" fmla="*/ 18326 h 105883"/>
                </a:gdLst>
                <a:ahLst/>
                <a:cxnLst>
                  <a:cxn ang="0">
                    <a:pos x="connsiteX0" y="connsiteY0"/>
                  </a:cxn>
                  <a:cxn ang="0">
                    <a:pos x="connsiteX1" y="connsiteY1"/>
                  </a:cxn>
                </a:cxnLst>
                <a:rect l="l" t="t" r="r" b="b"/>
                <a:pathLst>
                  <a:path w="105883" h="105883">
                    <a:moveTo>
                      <a:pt x="18326" y="94888"/>
                    </a:moveTo>
                    <a:lnTo>
                      <a:pt x="94888" y="18326"/>
                    </a:lnTo>
                  </a:path>
                </a:pathLst>
              </a:custGeom>
              <a:ln w="25400" cap="flat">
                <a:solidFill>
                  <a:srgbClr val="FF6011"/>
                </a:solidFill>
                <a:prstDash val="solid"/>
                <a:miter/>
              </a:ln>
            </p:spPr>
            <p:txBody>
              <a:bodyPr rtlCol="0" anchor="ctr"/>
              <a:lstStyle/>
              <a:p>
                <a:endParaRPr lang="en-US" dirty="0"/>
              </a:p>
            </p:txBody>
          </p:sp>
          <p:sp>
            <p:nvSpPr>
              <p:cNvPr id="318" name="Freihandform: Form 130">
                <a:extLst>
                  <a:ext uri="{FF2B5EF4-FFF2-40B4-BE49-F238E27FC236}">
                    <a16:creationId xmlns:a16="http://schemas.microsoft.com/office/drawing/2014/main" id="{E68626BF-2EBB-6C4D-BD09-46E575D667EB}"/>
                  </a:ext>
                </a:extLst>
              </p:cNvPr>
              <p:cNvSpPr/>
              <p:nvPr/>
            </p:nvSpPr>
            <p:spPr bwMode="gray">
              <a:xfrm>
                <a:off x="18539731" y="4091533"/>
                <a:ext cx="114028" cy="114029"/>
              </a:xfrm>
              <a:custGeom>
                <a:avLst/>
                <a:gdLst>
                  <a:gd name="connsiteX0" fmla="*/ 18326 w 114028"/>
                  <a:gd name="connsiteY0" fmla="*/ 18326 h 114028"/>
                  <a:gd name="connsiteX1" fmla="*/ 98146 w 114028"/>
                  <a:gd name="connsiteY1" fmla="*/ 97331 h 114028"/>
                </a:gdLst>
                <a:ahLst/>
                <a:cxnLst>
                  <a:cxn ang="0">
                    <a:pos x="connsiteX0" y="connsiteY0"/>
                  </a:cxn>
                  <a:cxn ang="0">
                    <a:pos x="connsiteX1" y="connsiteY1"/>
                  </a:cxn>
                </a:cxnLst>
                <a:rect l="l" t="t" r="r" b="b"/>
                <a:pathLst>
                  <a:path w="114028" h="114028">
                    <a:moveTo>
                      <a:pt x="18326" y="18326"/>
                    </a:moveTo>
                    <a:lnTo>
                      <a:pt x="98146" y="97331"/>
                    </a:lnTo>
                  </a:path>
                </a:pathLst>
              </a:custGeom>
              <a:ln w="25400" cap="rnd">
                <a:solidFill>
                  <a:srgbClr val="FF6011"/>
                </a:solidFill>
                <a:prstDash val="solid"/>
                <a:miter/>
              </a:ln>
            </p:spPr>
            <p:txBody>
              <a:bodyPr rtlCol="0" anchor="ctr"/>
              <a:lstStyle/>
              <a:p>
                <a:endParaRPr lang="en-US" dirty="0"/>
              </a:p>
            </p:txBody>
          </p:sp>
          <p:sp>
            <p:nvSpPr>
              <p:cNvPr id="319" name="Freihandform: Form 131">
                <a:extLst>
                  <a:ext uri="{FF2B5EF4-FFF2-40B4-BE49-F238E27FC236}">
                    <a16:creationId xmlns:a16="http://schemas.microsoft.com/office/drawing/2014/main" id="{AF9F533B-B691-AD49-8CA3-177C2B6AC2F5}"/>
                  </a:ext>
                </a:extLst>
              </p:cNvPr>
              <p:cNvSpPr/>
              <p:nvPr/>
            </p:nvSpPr>
            <p:spPr bwMode="gray">
              <a:xfrm>
                <a:off x="17747233" y="4130628"/>
                <a:ext cx="105884" cy="105884"/>
              </a:xfrm>
              <a:custGeom>
                <a:avLst/>
                <a:gdLst>
                  <a:gd name="connsiteX0" fmla="*/ 94888 w 105883"/>
                  <a:gd name="connsiteY0" fmla="*/ 94888 h 105883"/>
                  <a:gd name="connsiteX1" fmla="*/ 18326 w 105883"/>
                  <a:gd name="connsiteY1" fmla="*/ 18326 h 105883"/>
                </a:gdLst>
                <a:ahLst/>
                <a:cxnLst>
                  <a:cxn ang="0">
                    <a:pos x="connsiteX0" y="connsiteY0"/>
                  </a:cxn>
                  <a:cxn ang="0">
                    <a:pos x="connsiteX1" y="connsiteY1"/>
                  </a:cxn>
                </a:cxnLst>
                <a:rect l="l" t="t" r="r" b="b"/>
                <a:pathLst>
                  <a:path w="105883" h="105883">
                    <a:moveTo>
                      <a:pt x="94888" y="94888"/>
                    </a:moveTo>
                    <a:lnTo>
                      <a:pt x="18326" y="18326"/>
                    </a:lnTo>
                  </a:path>
                </a:pathLst>
              </a:custGeom>
              <a:ln w="25400" cap="flat">
                <a:solidFill>
                  <a:srgbClr val="FF6011"/>
                </a:solidFill>
                <a:prstDash val="solid"/>
                <a:miter/>
              </a:ln>
            </p:spPr>
            <p:txBody>
              <a:bodyPr rtlCol="0" anchor="ctr"/>
              <a:lstStyle/>
              <a:p>
                <a:endParaRPr lang="en-US" dirty="0"/>
              </a:p>
            </p:txBody>
          </p:sp>
          <p:sp>
            <p:nvSpPr>
              <p:cNvPr id="320" name="Freihandform: Form 132">
                <a:extLst>
                  <a:ext uri="{FF2B5EF4-FFF2-40B4-BE49-F238E27FC236}">
                    <a16:creationId xmlns:a16="http://schemas.microsoft.com/office/drawing/2014/main" id="{757C4E41-C784-A848-A423-846B3810E437}"/>
                  </a:ext>
                </a:extLst>
              </p:cNvPr>
              <p:cNvSpPr/>
              <p:nvPr/>
            </p:nvSpPr>
            <p:spPr bwMode="gray">
              <a:xfrm>
                <a:off x="17707323" y="4091533"/>
                <a:ext cx="114028" cy="114029"/>
              </a:xfrm>
              <a:custGeom>
                <a:avLst/>
                <a:gdLst>
                  <a:gd name="connsiteX0" fmla="*/ 98146 w 114028"/>
                  <a:gd name="connsiteY0" fmla="*/ 18326 h 114028"/>
                  <a:gd name="connsiteX1" fmla="*/ 18326 w 114028"/>
                  <a:gd name="connsiteY1" fmla="*/ 97331 h 114028"/>
                </a:gdLst>
                <a:ahLst/>
                <a:cxnLst>
                  <a:cxn ang="0">
                    <a:pos x="connsiteX0" y="connsiteY0"/>
                  </a:cxn>
                  <a:cxn ang="0">
                    <a:pos x="connsiteX1" y="connsiteY1"/>
                  </a:cxn>
                </a:cxnLst>
                <a:rect l="l" t="t" r="r" b="b"/>
                <a:pathLst>
                  <a:path w="114028" h="114028">
                    <a:moveTo>
                      <a:pt x="98146" y="18326"/>
                    </a:moveTo>
                    <a:lnTo>
                      <a:pt x="18326" y="97331"/>
                    </a:lnTo>
                  </a:path>
                </a:pathLst>
              </a:custGeom>
              <a:ln w="25400" cap="rnd">
                <a:solidFill>
                  <a:srgbClr val="FF6011"/>
                </a:solidFill>
                <a:prstDash val="solid"/>
                <a:miter/>
              </a:ln>
            </p:spPr>
            <p:txBody>
              <a:bodyPr rtlCol="0" anchor="ctr"/>
              <a:lstStyle/>
              <a:p>
                <a:endParaRPr lang="en-US" dirty="0"/>
              </a:p>
            </p:txBody>
          </p:sp>
          <p:sp>
            <p:nvSpPr>
              <p:cNvPr id="321" name="Freihandform: Form 133">
                <a:extLst>
                  <a:ext uri="{FF2B5EF4-FFF2-40B4-BE49-F238E27FC236}">
                    <a16:creationId xmlns:a16="http://schemas.microsoft.com/office/drawing/2014/main" id="{BDEA0932-0621-2A47-AD17-32EBBC59D7D9}"/>
                  </a:ext>
                </a:extLst>
              </p:cNvPr>
              <p:cNvSpPr/>
              <p:nvPr/>
            </p:nvSpPr>
            <p:spPr bwMode="gray">
              <a:xfrm>
                <a:off x="18059997" y="3925377"/>
                <a:ext cx="236202" cy="32580"/>
              </a:xfrm>
              <a:custGeom>
                <a:avLst/>
                <a:gdLst>
                  <a:gd name="connsiteX0" fmla="*/ 18326 w 236201"/>
                  <a:gd name="connsiteY0" fmla="*/ 18326 h 32579"/>
                  <a:gd name="connsiteX1" fmla="*/ 225206 w 236201"/>
                  <a:gd name="connsiteY1" fmla="*/ 18326 h 32579"/>
                </a:gdLst>
                <a:ahLst/>
                <a:cxnLst>
                  <a:cxn ang="0">
                    <a:pos x="connsiteX0" y="connsiteY0"/>
                  </a:cxn>
                  <a:cxn ang="0">
                    <a:pos x="connsiteX1" y="connsiteY1"/>
                  </a:cxn>
                </a:cxnLst>
                <a:rect l="l" t="t" r="r" b="b"/>
                <a:pathLst>
                  <a:path w="236201" h="32579">
                    <a:moveTo>
                      <a:pt x="18326" y="18326"/>
                    </a:moveTo>
                    <a:lnTo>
                      <a:pt x="225206" y="18326"/>
                    </a:lnTo>
                  </a:path>
                </a:pathLst>
              </a:custGeom>
              <a:ln w="25400" cap="rnd">
                <a:solidFill>
                  <a:srgbClr val="FF6011"/>
                </a:solidFill>
                <a:prstDash val="solid"/>
                <a:miter/>
              </a:ln>
            </p:spPr>
            <p:txBody>
              <a:bodyPr rtlCol="0" anchor="ctr"/>
              <a:lstStyle/>
              <a:p>
                <a:endParaRPr lang="en-US" dirty="0"/>
              </a:p>
            </p:txBody>
          </p:sp>
          <p:sp>
            <p:nvSpPr>
              <p:cNvPr id="322" name="Freihandform: Form 134">
                <a:extLst>
                  <a:ext uri="{FF2B5EF4-FFF2-40B4-BE49-F238E27FC236}">
                    <a16:creationId xmlns:a16="http://schemas.microsoft.com/office/drawing/2014/main" id="{97E85C4C-A627-3A45-BF9B-7228ACE9FB77}"/>
                  </a:ext>
                </a:extLst>
              </p:cNvPr>
              <p:cNvSpPr/>
              <p:nvPr/>
            </p:nvSpPr>
            <p:spPr bwMode="gray">
              <a:xfrm>
                <a:off x="18112939" y="4496334"/>
                <a:ext cx="130318" cy="130318"/>
              </a:xfrm>
              <a:custGeom>
                <a:avLst/>
                <a:gdLst>
                  <a:gd name="connsiteX0" fmla="*/ 119323 w 130318"/>
                  <a:gd name="connsiteY0" fmla="*/ 68824 h 130318"/>
                  <a:gd name="connsiteX1" fmla="*/ 68824 w 130318"/>
                  <a:gd name="connsiteY1" fmla="*/ 18326 h 130318"/>
                  <a:gd name="connsiteX2" fmla="*/ 18326 w 130318"/>
                  <a:gd name="connsiteY2" fmla="*/ 68824 h 130318"/>
                  <a:gd name="connsiteX3" fmla="*/ 68824 w 130318"/>
                  <a:gd name="connsiteY3" fmla="*/ 119323 h 130318"/>
                  <a:gd name="connsiteX4" fmla="*/ 119323 w 130318"/>
                  <a:gd name="connsiteY4" fmla="*/ 68824 h 130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18" h="130318">
                    <a:moveTo>
                      <a:pt x="119323" y="68824"/>
                    </a:moveTo>
                    <a:cubicBezTo>
                      <a:pt x="119323" y="41132"/>
                      <a:pt x="96517" y="18326"/>
                      <a:pt x="68824" y="18326"/>
                    </a:cubicBezTo>
                    <a:cubicBezTo>
                      <a:pt x="41132" y="18326"/>
                      <a:pt x="18326" y="41132"/>
                      <a:pt x="18326" y="68824"/>
                    </a:cubicBezTo>
                    <a:cubicBezTo>
                      <a:pt x="18326" y="96517"/>
                      <a:pt x="41132" y="119323"/>
                      <a:pt x="68824" y="119323"/>
                    </a:cubicBezTo>
                    <a:cubicBezTo>
                      <a:pt x="96517" y="119323"/>
                      <a:pt x="119323" y="96517"/>
                      <a:pt x="119323" y="68824"/>
                    </a:cubicBezTo>
                    <a:close/>
                  </a:path>
                </a:pathLst>
              </a:custGeom>
              <a:noFill/>
              <a:ln w="25400" cap="rnd">
                <a:solidFill>
                  <a:srgbClr val="FF6011"/>
                </a:solidFill>
                <a:prstDash val="solid"/>
                <a:miter/>
              </a:ln>
            </p:spPr>
            <p:txBody>
              <a:bodyPr rtlCol="0" anchor="ctr"/>
              <a:lstStyle/>
              <a:p>
                <a:endParaRPr lang="en-US" dirty="0"/>
              </a:p>
            </p:txBody>
          </p:sp>
          <p:sp>
            <p:nvSpPr>
              <p:cNvPr id="323" name="Freihandform: Form 135">
                <a:extLst>
                  <a:ext uri="{FF2B5EF4-FFF2-40B4-BE49-F238E27FC236}">
                    <a16:creationId xmlns:a16="http://schemas.microsoft.com/office/drawing/2014/main" id="{766439CB-D2D4-3A42-BD40-0A9BC162E19D}"/>
                  </a:ext>
                </a:extLst>
              </p:cNvPr>
              <p:cNvSpPr/>
              <p:nvPr/>
            </p:nvSpPr>
            <p:spPr bwMode="gray">
              <a:xfrm>
                <a:off x="18174025" y="4275607"/>
                <a:ext cx="8145" cy="8145"/>
              </a:xfrm>
              <a:custGeom>
                <a:avLst/>
                <a:gdLst>
                  <a:gd name="connsiteX0" fmla="*/ 8552 w 8144"/>
                  <a:gd name="connsiteY0" fmla="*/ 6109 h 8144"/>
                  <a:gd name="connsiteX1" fmla="*/ 7738 w 8144"/>
                  <a:gd name="connsiteY1" fmla="*/ 6109 h 8144"/>
                  <a:gd name="connsiteX2" fmla="*/ 6109 w 8144"/>
                  <a:gd name="connsiteY2" fmla="*/ 6109 h 8144"/>
                  <a:gd name="connsiteX3" fmla="*/ 6109 w 8144"/>
                  <a:gd name="connsiteY3" fmla="*/ 6109 h 8144"/>
                  <a:gd name="connsiteX4" fmla="*/ 8552 w 8144"/>
                  <a:gd name="connsiteY4" fmla="*/ 6109 h 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 h="8144">
                    <a:moveTo>
                      <a:pt x="8552" y="6109"/>
                    </a:moveTo>
                    <a:cubicBezTo>
                      <a:pt x="8552" y="6109"/>
                      <a:pt x="7738" y="6109"/>
                      <a:pt x="7738" y="6109"/>
                    </a:cubicBezTo>
                    <a:cubicBezTo>
                      <a:pt x="6923" y="6109"/>
                      <a:pt x="6923" y="6109"/>
                      <a:pt x="6109" y="6109"/>
                    </a:cubicBezTo>
                    <a:lnTo>
                      <a:pt x="6109" y="6109"/>
                    </a:lnTo>
                    <a:lnTo>
                      <a:pt x="8552" y="6109"/>
                    </a:lnTo>
                    <a:close/>
                  </a:path>
                </a:pathLst>
              </a:custGeom>
              <a:solidFill>
                <a:srgbClr val="37B4CF"/>
              </a:solidFill>
              <a:ln w="25400" cap="flat">
                <a:solidFill>
                  <a:srgbClr val="FF6011"/>
                </a:solidFill>
                <a:prstDash val="solid"/>
                <a:miter/>
              </a:ln>
            </p:spPr>
            <p:txBody>
              <a:bodyPr rtlCol="0" anchor="ctr"/>
              <a:lstStyle/>
              <a:p>
                <a:endParaRPr lang="en-US" dirty="0"/>
              </a:p>
            </p:txBody>
          </p:sp>
          <p:sp>
            <p:nvSpPr>
              <p:cNvPr id="324" name="Freihandform: Form 136">
                <a:extLst>
                  <a:ext uri="{FF2B5EF4-FFF2-40B4-BE49-F238E27FC236}">
                    <a16:creationId xmlns:a16="http://schemas.microsoft.com/office/drawing/2014/main" id="{2194498B-F376-5A40-8259-7E5CF6EF322F}"/>
                  </a:ext>
                </a:extLst>
              </p:cNvPr>
              <p:cNvSpPr/>
              <p:nvPr/>
            </p:nvSpPr>
            <p:spPr bwMode="gray">
              <a:xfrm>
                <a:off x="17879995" y="4270720"/>
                <a:ext cx="602722" cy="594577"/>
              </a:xfrm>
              <a:custGeom>
                <a:avLst/>
                <a:gdLst>
                  <a:gd name="connsiteX0" fmla="*/ 18326 w 602722"/>
                  <a:gd name="connsiteY0" fmla="*/ 292809 h 594577"/>
                  <a:gd name="connsiteX1" fmla="*/ 18326 w 602722"/>
                  <a:gd name="connsiteY1" fmla="*/ 294438 h 594577"/>
                  <a:gd name="connsiteX2" fmla="*/ 301768 w 602722"/>
                  <a:gd name="connsiteY2" fmla="*/ 577880 h 594577"/>
                  <a:gd name="connsiteX3" fmla="*/ 471182 w 602722"/>
                  <a:gd name="connsiteY3" fmla="*/ 521680 h 594577"/>
                  <a:gd name="connsiteX4" fmla="*/ 492359 w 602722"/>
                  <a:gd name="connsiteY4" fmla="*/ 504576 h 594577"/>
                  <a:gd name="connsiteX5" fmla="*/ 502133 w 602722"/>
                  <a:gd name="connsiteY5" fmla="*/ 494802 h 594577"/>
                  <a:gd name="connsiteX6" fmla="*/ 551002 w 602722"/>
                  <a:gd name="connsiteY6" fmla="*/ 429643 h 594577"/>
                  <a:gd name="connsiteX7" fmla="*/ 557518 w 602722"/>
                  <a:gd name="connsiteY7" fmla="*/ 417426 h 594577"/>
                  <a:gd name="connsiteX8" fmla="*/ 585211 w 602722"/>
                  <a:gd name="connsiteY8" fmla="*/ 294438 h 594577"/>
                  <a:gd name="connsiteX9" fmla="*/ 368556 w 602722"/>
                  <a:gd name="connsiteY9" fmla="*/ 18326 h 594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2722" h="594577">
                    <a:moveTo>
                      <a:pt x="18326" y="292809"/>
                    </a:moveTo>
                    <a:cubicBezTo>
                      <a:pt x="18326" y="293623"/>
                      <a:pt x="18326" y="293623"/>
                      <a:pt x="18326" y="294438"/>
                    </a:cubicBezTo>
                    <a:cubicBezTo>
                      <a:pt x="18326" y="450820"/>
                      <a:pt x="145386" y="577880"/>
                      <a:pt x="301768" y="577880"/>
                    </a:cubicBezTo>
                    <a:cubicBezTo>
                      <a:pt x="365298" y="577880"/>
                      <a:pt x="423942" y="556703"/>
                      <a:pt x="471182" y="521680"/>
                    </a:cubicBezTo>
                    <a:cubicBezTo>
                      <a:pt x="478512" y="515979"/>
                      <a:pt x="485843" y="510278"/>
                      <a:pt x="492359" y="504576"/>
                    </a:cubicBezTo>
                    <a:cubicBezTo>
                      <a:pt x="495617" y="501318"/>
                      <a:pt x="498875" y="498060"/>
                      <a:pt x="502133" y="494802"/>
                    </a:cubicBezTo>
                    <a:cubicBezTo>
                      <a:pt x="521680" y="475254"/>
                      <a:pt x="537970" y="453263"/>
                      <a:pt x="551002" y="429643"/>
                    </a:cubicBezTo>
                    <a:cubicBezTo>
                      <a:pt x="553445" y="425571"/>
                      <a:pt x="555074" y="421498"/>
                      <a:pt x="557518" y="417426"/>
                    </a:cubicBezTo>
                    <a:cubicBezTo>
                      <a:pt x="575437" y="379959"/>
                      <a:pt x="585211" y="338420"/>
                      <a:pt x="585211" y="294438"/>
                    </a:cubicBezTo>
                    <a:cubicBezTo>
                      <a:pt x="585211" y="160862"/>
                      <a:pt x="492359" y="48462"/>
                      <a:pt x="368556" y="18326"/>
                    </a:cubicBezTo>
                  </a:path>
                </a:pathLst>
              </a:custGeom>
              <a:noFill/>
              <a:ln w="25400" cap="rnd">
                <a:solidFill>
                  <a:srgbClr val="FF6011"/>
                </a:solidFill>
                <a:prstDash val="solid"/>
                <a:miter/>
              </a:ln>
            </p:spPr>
            <p:txBody>
              <a:bodyPr rtlCol="0" anchor="ctr"/>
              <a:lstStyle/>
              <a:p>
                <a:endParaRPr lang="en-US" dirty="0"/>
              </a:p>
            </p:txBody>
          </p:sp>
          <p:sp>
            <p:nvSpPr>
              <p:cNvPr id="325" name="Freihandform: Form 137">
                <a:extLst>
                  <a:ext uri="{FF2B5EF4-FFF2-40B4-BE49-F238E27FC236}">
                    <a16:creationId xmlns:a16="http://schemas.microsoft.com/office/drawing/2014/main" id="{99FAC9A6-A6A6-6748-83D7-DD8845882DAB}"/>
                  </a:ext>
                </a:extLst>
              </p:cNvPr>
              <p:cNvSpPr/>
              <p:nvPr/>
            </p:nvSpPr>
            <p:spPr bwMode="gray">
              <a:xfrm>
                <a:off x="18161808" y="4263390"/>
                <a:ext cx="32580" cy="268781"/>
              </a:xfrm>
              <a:custGeom>
                <a:avLst/>
                <a:gdLst>
                  <a:gd name="connsiteX0" fmla="*/ 19955 w 32579"/>
                  <a:gd name="connsiteY0" fmla="*/ 251270 h 268781"/>
                  <a:gd name="connsiteX1" fmla="*/ 18326 w 32579"/>
                  <a:gd name="connsiteY1" fmla="*/ 18326 h 268781"/>
                </a:gdLst>
                <a:ahLst/>
                <a:cxnLst>
                  <a:cxn ang="0">
                    <a:pos x="connsiteX0" y="connsiteY0"/>
                  </a:cxn>
                  <a:cxn ang="0">
                    <a:pos x="connsiteX1" y="connsiteY1"/>
                  </a:cxn>
                </a:cxnLst>
                <a:rect l="l" t="t" r="r" b="b"/>
                <a:pathLst>
                  <a:path w="32579" h="268781">
                    <a:moveTo>
                      <a:pt x="19955" y="251270"/>
                    </a:moveTo>
                    <a:lnTo>
                      <a:pt x="18326" y="18326"/>
                    </a:lnTo>
                  </a:path>
                </a:pathLst>
              </a:custGeom>
              <a:ln w="25400" cap="rnd">
                <a:solidFill>
                  <a:srgbClr val="FF6011"/>
                </a:solidFill>
                <a:prstDash val="solid"/>
                <a:miter/>
              </a:ln>
            </p:spPr>
            <p:txBody>
              <a:bodyPr rtlCol="0" anchor="ctr"/>
              <a:lstStyle/>
              <a:p>
                <a:endParaRPr lang="en-US" dirty="0"/>
              </a:p>
            </p:txBody>
          </p:sp>
        </p:grpSp>
        <p:sp>
          <p:nvSpPr>
            <p:cNvPr id="313" name="Rechteck 174">
              <a:extLst>
                <a:ext uri="{FF2B5EF4-FFF2-40B4-BE49-F238E27FC236}">
                  <a16:creationId xmlns:a16="http://schemas.microsoft.com/office/drawing/2014/main" id="{271ED68B-9B60-5A44-A29E-BE75D0B0EA9B}"/>
                </a:ext>
              </a:extLst>
            </p:cNvPr>
            <p:cNvSpPr/>
            <p:nvPr/>
          </p:nvSpPr>
          <p:spPr bwMode="gray">
            <a:xfrm>
              <a:off x="6760468" y="5915745"/>
              <a:ext cx="832750"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spcCol="0" rtlCol="0" anchor="ctr" anchorCtr="0"/>
            <a:lstStyle/>
            <a:p>
              <a:pPr algn="ctr"/>
              <a:r>
                <a:rPr lang="az-Latn-AZ" sz="2000" dirty="0">
                  <a:solidFill>
                    <a:srgbClr val="FF6011"/>
                  </a:solidFill>
                  <a:latin typeface="Arial" panose="020B0604020202020204" pitchFamily="34" charset="0"/>
                  <a:cs typeface="Arial" panose="020B0604020202020204" pitchFamily="34" charset="0"/>
                </a:rPr>
                <a:t>44</a:t>
              </a:r>
              <a:r>
                <a:rPr lang="en-US" sz="2000" dirty="0">
                  <a:solidFill>
                    <a:srgbClr val="FF6011"/>
                  </a:solidFill>
                  <a:latin typeface="Arial" panose="020B0604020202020204" pitchFamily="34" charset="0"/>
                  <a:cs typeface="Arial" panose="020B0604020202020204" pitchFamily="34" charset="0"/>
                </a:rPr>
                <a:t>%</a:t>
              </a:r>
            </a:p>
            <a:p>
              <a:pPr algn="ctr"/>
              <a:r>
                <a:rPr lang="en-US" sz="1200" dirty="0">
                  <a:solidFill>
                    <a:srgbClr val="FF6011"/>
                  </a:solidFill>
                  <a:latin typeface="Arial" panose="020B0604020202020204" pitchFamily="34" charset="0"/>
                  <a:cs typeface="Arial" panose="020B0604020202020204" pitchFamily="34" charset="0"/>
                </a:rPr>
                <a:t>Completed</a:t>
              </a:r>
            </a:p>
          </p:txBody>
        </p:sp>
      </p:grpSp>
      <p:sp>
        <p:nvSpPr>
          <p:cNvPr id="327" name="Rectangle 203">
            <a:extLst>
              <a:ext uri="{FF2B5EF4-FFF2-40B4-BE49-F238E27FC236}">
                <a16:creationId xmlns:a16="http://schemas.microsoft.com/office/drawing/2014/main" id="{EBE201A9-3480-884F-B005-59A13FADBD4C}"/>
              </a:ext>
            </a:extLst>
          </p:cNvPr>
          <p:cNvSpPr>
            <a:spLocks noChangeArrowheads="1"/>
          </p:cNvSpPr>
          <p:nvPr/>
        </p:nvSpPr>
        <p:spPr bwMode="auto">
          <a:xfrm>
            <a:off x="4289373" y="4840140"/>
            <a:ext cx="3758541" cy="1666751"/>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fontAlgn="base">
              <a:spcBef>
                <a:spcPct val="0"/>
              </a:spcBef>
              <a:spcAft>
                <a:spcPct val="0"/>
              </a:spcAft>
              <a:defRPr/>
            </a:pPr>
            <a:endParaRPr lang="az-Latn-AZ" sz="1200" dirty="0">
              <a:solidFill>
                <a:schemeClr val="tx1">
                  <a:lumMod val="65000"/>
                  <a:lumOff val="35000"/>
                </a:schemeClr>
              </a:solidFill>
              <a:ea typeface="Times New Roman"/>
              <a:cs typeface="Times New Roman"/>
            </a:endParaRPr>
          </a:p>
          <a:p>
            <a:pPr fontAlgn="base">
              <a:spcBef>
                <a:spcPct val="0"/>
              </a:spcBef>
              <a:spcAft>
                <a:spcPct val="0"/>
              </a:spcAft>
              <a:defRPr/>
            </a:pPr>
            <a:endParaRPr lang="az-Latn-AZ" sz="1200" dirty="0">
              <a:solidFill>
                <a:schemeClr val="tx1">
                  <a:lumMod val="65000"/>
                  <a:lumOff val="35000"/>
                </a:schemeClr>
              </a:solidFill>
              <a:ea typeface="Times New Roman"/>
              <a:cs typeface="Times New Roman"/>
            </a:endParaRPr>
          </a:p>
          <a:p>
            <a:pPr fontAlgn="base">
              <a:spcBef>
                <a:spcPct val="0"/>
              </a:spcBef>
              <a:spcAft>
                <a:spcPct val="0"/>
              </a:spcAft>
              <a:defRPr/>
            </a:pPr>
            <a:r>
              <a:rPr lang="en-US" sz="1200" dirty="0">
                <a:solidFill>
                  <a:schemeClr val="tx1">
                    <a:lumMod val="65000"/>
                    <a:lumOff val="35000"/>
                  </a:schemeClr>
                </a:solidFill>
                <a:ea typeface="Times New Roman"/>
                <a:cs typeface="Times New Roman"/>
              </a:rPr>
              <a:t>Tasks related to Issuer Wallet</a:t>
            </a:r>
            <a:r>
              <a:rPr lang="az-Latn-AZ" sz="1200" dirty="0">
                <a:solidFill>
                  <a:schemeClr val="tx1">
                    <a:lumMod val="65000"/>
                    <a:lumOff val="35000"/>
                  </a:schemeClr>
                </a:solidFill>
                <a:ea typeface="Times New Roman"/>
                <a:cs typeface="Times New Roman"/>
              </a:rPr>
              <a:t> </a:t>
            </a:r>
            <a:r>
              <a:rPr lang="en-US" sz="1200" dirty="0">
                <a:solidFill>
                  <a:schemeClr val="tx1">
                    <a:lumMod val="65000"/>
                    <a:lumOff val="35000"/>
                  </a:schemeClr>
                </a:solidFill>
                <a:ea typeface="Times New Roman"/>
                <a:cs typeface="Times New Roman"/>
              </a:rPr>
              <a:t>&amp; Garmin Pay are in progress.  </a:t>
            </a:r>
          </a:p>
          <a:p>
            <a:pPr fontAlgn="base">
              <a:spcBef>
                <a:spcPct val="0"/>
              </a:spcBef>
              <a:spcAft>
                <a:spcPct val="0"/>
              </a:spcAft>
              <a:defRPr/>
            </a:pPr>
            <a:endParaRPr lang="az-Latn-AZ" sz="1200" dirty="0">
              <a:solidFill>
                <a:schemeClr val="tx1">
                  <a:lumMod val="65000"/>
                  <a:lumOff val="35000"/>
                </a:schemeClr>
              </a:solidFill>
              <a:ea typeface="Times New Roman"/>
              <a:cs typeface="Times New Roman"/>
            </a:endParaRPr>
          </a:p>
          <a:p>
            <a:pPr marL="0" marR="0" lvl="0" indent="0" defTabSz="914400" eaLnBrk="1" fontAlgn="base" latinLnBrk="0" hangingPunct="1">
              <a:lnSpc>
                <a:spcPct val="100000"/>
              </a:lnSpc>
              <a:spcBef>
                <a:spcPct val="0"/>
              </a:spcBef>
              <a:spcAft>
                <a:spcPct val="0"/>
              </a:spcAft>
              <a:buClrTx/>
              <a:buSzTx/>
              <a:buFontTx/>
              <a:buNone/>
              <a:tabLst/>
              <a:defRPr/>
            </a:pPr>
            <a:endParaRPr kumimoji="0" lang="en-US" sz="1300" b="0" i="0" u="none" strike="noStrike" kern="0" cap="none" spc="0" normalizeH="0" baseline="0" noProof="0" dirty="0">
              <a:ln>
                <a:noFill/>
              </a:ln>
              <a:solidFill>
                <a:srgbClr val="000000"/>
              </a:solidFill>
              <a:effectLst/>
              <a:uLnTx/>
              <a:uFillTx/>
              <a:latin typeface="Arial"/>
              <a:ea typeface="+mn-ea"/>
              <a:cs typeface="+mn-cs"/>
              <a:sym typeface="+mn-lt"/>
            </a:endParaRPr>
          </a:p>
        </p:txBody>
      </p:sp>
      <p:sp>
        <p:nvSpPr>
          <p:cNvPr id="328" name="Rectangle 112">
            <a:extLst>
              <a:ext uri="{FF2B5EF4-FFF2-40B4-BE49-F238E27FC236}">
                <a16:creationId xmlns:a16="http://schemas.microsoft.com/office/drawing/2014/main" id="{E45E197D-2C55-D642-842D-C0479E1329C2}"/>
              </a:ext>
            </a:extLst>
          </p:cNvPr>
          <p:cNvSpPr>
            <a:spLocks noChangeArrowheads="1"/>
          </p:cNvSpPr>
          <p:nvPr/>
        </p:nvSpPr>
        <p:spPr bwMode="auto">
          <a:xfrm>
            <a:off x="4289373" y="4840140"/>
            <a:ext cx="3758541"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Key Decisions</a:t>
            </a:r>
          </a:p>
        </p:txBody>
      </p:sp>
      <p:sp>
        <p:nvSpPr>
          <p:cNvPr id="329" name="Треугольник 328">
            <a:extLst>
              <a:ext uri="{FF2B5EF4-FFF2-40B4-BE49-F238E27FC236}">
                <a16:creationId xmlns:a16="http://schemas.microsoft.com/office/drawing/2014/main" id="{1D0FB304-4E22-3E43-B1B9-4B602326C69E}"/>
              </a:ext>
            </a:extLst>
          </p:cNvPr>
          <p:cNvSpPr/>
          <p:nvPr/>
        </p:nvSpPr>
        <p:spPr>
          <a:xfrm>
            <a:off x="10743049" y="4656553"/>
            <a:ext cx="126748" cy="92525"/>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a:p>
        </p:txBody>
      </p:sp>
      <p:sp>
        <p:nvSpPr>
          <p:cNvPr id="330" name="TextBox 329">
            <a:extLst>
              <a:ext uri="{FF2B5EF4-FFF2-40B4-BE49-F238E27FC236}">
                <a16:creationId xmlns:a16="http://schemas.microsoft.com/office/drawing/2014/main" id="{7D28D174-A298-F047-8331-33A7110F52D0}"/>
              </a:ext>
            </a:extLst>
          </p:cNvPr>
          <p:cNvSpPr txBox="1"/>
          <p:nvPr/>
        </p:nvSpPr>
        <p:spPr>
          <a:xfrm>
            <a:off x="10833306" y="4891917"/>
            <a:ext cx="95250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14 (20) MH</a:t>
            </a:r>
            <a:endParaRPr lang="ru-AZ" sz="1200" dirty="0">
              <a:latin typeface="Arial" panose="020B0604020202020204" pitchFamily="34" charset="0"/>
              <a:cs typeface="Arial" panose="020B0604020202020204" pitchFamily="34" charset="0"/>
            </a:endParaRPr>
          </a:p>
        </p:txBody>
      </p:sp>
      <p:sp>
        <p:nvSpPr>
          <p:cNvPr id="331" name="Треугольник 330">
            <a:extLst>
              <a:ext uri="{FF2B5EF4-FFF2-40B4-BE49-F238E27FC236}">
                <a16:creationId xmlns:a16="http://schemas.microsoft.com/office/drawing/2014/main" id="{1DE41576-8FC8-3F4C-906A-9F857338AA02}"/>
              </a:ext>
            </a:extLst>
          </p:cNvPr>
          <p:cNvSpPr/>
          <p:nvPr/>
        </p:nvSpPr>
        <p:spPr>
          <a:xfrm rot="10800000">
            <a:off x="10742688" y="6149475"/>
            <a:ext cx="126748" cy="92525"/>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dirty="0"/>
          </a:p>
        </p:txBody>
      </p:sp>
      <p:sp>
        <p:nvSpPr>
          <p:cNvPr id="332" name="Треугольник 331">
            <a:extLst>
              <a:ext uri="{FF2B5EF4-FFF2-40B4-BE49-F238E27FC236}">
                <a16:creationId xmlns:a16="http://schemas.microsoft.com/office/drawing/2014/main" id="{58A58932-7E48-ED4C-BB06-A1DEE5E4548F}"/>
              </a:ext>
            </a:extLst>
          </p:cNvPr>
          <p:cNvSpPr/>
          <p:nvPr/>
        </p:nvSpPr>
        <p:spPr>
          <a:xfrm rot="10800000">
            <a:off x="10749399" y="4990117"/>
            <a:ext cx="126748" cy="92525"/>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dirty="0"/>
          </a:p>
        </p:txBody>
      </p:sp>
      <p:sp>
        <p:nvSpPr>
          <p:cNvPr id="333" name="Прямоугольник 332">
            <a:extLst>
              <a:ext uri="{FF2B5EF4-FFF2-40B4-BE49-F238E27FC236}">
                <a16:creationId xmlns:a16="http://schemas.microsoft.com/office/drawing/2014/main" id="{50650021-40A7-5542-A89B-EEE0D5978170}"/>
              </a:ext>
            </a:extLst>
          </p:cNvPr>
          <p:cNvSpPr/>
          <p:nvPr/>
        </p:nvSpPr>
        <p:spPr>
          <a:xfrm>
            <a:off x="10988992" y="87415"/>
            <a:ext cx="938077" cy="217880"/>
          </a:xfrm>
          <a:prstGeom prst="rect">
            <a:avLst/>
          </a:prstGeom>
        </p:spPr>
        <p:txBody>
          <a:bodyPr wrap="none">
            <a:spAutoFit/>
          </a:bodyPr>
          <a:lstStyle/>
          <a:p>
            <a:pPr lvl="0" defTabSz="932958" fontAlgn="base">
              <a:spcBef>
                <a:spcPct val="0"/>
              </a:spcBef>
              <a:spcAft>
                <a:spcPct val="0"/>
              </a:spcAft>
              <a:defRPr/>
            </a:pPr>
            <a:r>
              <a:rPr lang="en-US" sz="816" cap="all" dirty="0">
                <a:solidFill>
                  <a:srgbClr val="808080"/>
                </a:solidFill>
                <a:latin typeface="Arial"/>
              </a:rPr>
              <a:t>22 - Oct - 2020</a:t>
            </a:r>
          </a:p>
        </p:txBody>
      </p:sp>
      <p:sp>
        <p:nvSpPr>
          <p:cNvPr id="334" name="Rectangle 203">
            <a:extLst>
              <a:ext uri="{FF2B5EF4-FFF2-40B4-BE49-F238E27FC236}">
                <a16:creationId xmlns:a16="http://schemas.microsoft.com/office/drawing/2014/main" id="{530C32BE-1BEC-2F42-95CE-596F605CCD47}"/>
              </a:ext>
            </a:extLst>
          </p:cNvPr>
          <p:cNvSpPr>
            <a:spLocks noChangeArrowheads="1"/>
          </p:cNvSpPr>
          <p:nvPr/>
        </p:nvSpPr>
        <p:spPr bwMode="auto">
          <a:xfrm>
            <a:off x="2315897" y="4849204"/>
            <a:ext cx="1791689" cy="1649560"/>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algn="ctr" fontAlgn="base">
              <a:spcBef>
                <a:spcPct val="0"/>
              </a:spcBef>
              <a:spcAft>
                <a:spcPct val="0"/>
              </a:spcAft>
              <a:defRPr/>
            </a:pPr>
            <a:r>
              <a:rPr lang="en-US" sz="1200" dirty="0">
                <a:solidFill>
                  <a:schemeClr val="tx1">
                    <a:lumMod val="65000"/>
                    <a:lumOff val="35000"/>
                  </a:schemeClr>
                </a:solidFill>
                <a:latin typeface="Calibri Light"/>
                <a:ea typeface="Times New Roman"/>
                <a:cs typeface="Times New Roman"/>
              </a:rPr>
              <a:t>Future deviations may occur / Visa is not certified on </a:t>
            </a:r>
            <a:r>
              <a:rPr lang="en-US" sz="1200" dirty="0" err="1">
                <a:solidFill>
                  <a:schemeClr val="tx1">
                    <a:lumMod val="65000"/>
                    <a:lumOff val="35000"/>
                  </a:schemeClr>
                </a:solidFill>
                <a:latin typeface="Calibri Light"/>
                <a:ea typeface="Times New Roman"/>
                <a:cs typeface="Times New Roman"/>
              </a:rPr>
              <a:t>Millikart</a:t>
            </a:r>
            <a:r>
              <a:rPr lang="en-US" sz="1200" dirty="0">
                <a:solidFill>
                  <a:schemeClr val="tx1">
                    <a:lumMod val="65000"/>
                    <a:lumOff val="35000"/>
                  </a:schemeClr>
                </a:solidFill>
                <a:latin typeface="Calibri Light"/>
                <a:ea typeface="Times New Roman"/>
                <a:cs typeface="Times New Roman"/>
              </a:rPr>
              <a:t> </a:t>
            </a:r>
          </a:p>
          <a:p>
            <a:pPr algn="ctr" fontAlgn="base">
              <a:spcBef>
                <a:spcPct val="0"/>
              </a:spcBef>
              <a:spcAft>
                <a:spcPct val="0"/>
              </a:spcAft>
              <a:defRPr/>
            </a:pPr>
            <a:endParaRPr lang="en-US" sz="1200" dirty="0">
              <a:solidFill>
                <a:schemeClr val="tx1">
                  <a:lumMod val="65000"/>
                  <a:lumOff val="35000"/>
                </a:schemeClr>
              </a:solidFill>
              <a:latin typeface="Calibri Light"/>
              <a:ea typeface="Times New Roman"/>
              <a:cs typeface="Times New Roman"/>
            </a:endParaRPr>
          </a:p>
        </p:txBody>
      </p:sp>
      <p:sp>
        <p:nvSpPr>
          <p:cNvPr id="335" name="Rectangle 112">
            <a:extLst>
              <a:ext uri="{FF2B5EF4-FFF2-40B4-BE49-F238E27FC236}">
                <a16:creationId xmlns:a16="http://schemas.microsoft.com/office/drawing/2014/main" id="{9C35DC58-56DB-B845-AC9C-5CD3596D14D0}"/>
              </a:ext>
            </a:extLst>
          </p:cNvPr>
          <p:cNvSpPr>
            <a:spLocks noChangeArrowheads="1"/>
          </p:cNvSpPr>
          <p:nvPr/>
        </p:nvSpPr>
        <p:spPr bwMode="auto">
          <a:xfrm>
            <a:off x="2315897" y="4849203"/>
            <a:ext cx="1791689"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Observations</a:t>
            </a:r>
          </a:p>
        </p:txBody>
      </p:sp>
      <p:pic>
        <p:nvPicPr>
          <p:cNvPr id="338" name="Рисунок 337">
            <a:extLst>
              <a:ext uri="{FF2B5EF4-FFF2-40B4-BE49-F238E27FC236}">
                <a16:creationId xmlns:a16="http://schemas.microsoft.com/office/drawing/2014/main" id="{B4DA2F8E-C60F-F641-B365-EF0548138E8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431854" y="2386316"/>
            <a:ext cx="260486" cy="260486"/>
          </a:xfrm>
          <a:prstGeom prst="rect">
            <a:avLst/>
          </a:prstGeom>
        </p:spPr>
      </p:pic>
      <p:pic>
        <p:nvPicPr>
          <p:cNvPr id="340" name="Рисунок 339">
            <a:extLst>
              <a:ext uri="{FF2B5EF4-FFF2-40B4-BE49-F238E27FC236}">
                <a16:creationId xmlns:a16="http://schemas.microsoft.com/office/drawing/2014/main" id="{6B30CD8A-93C8-C049-9A56-750EEFB8249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467665" y="2126999"/>
            <a:ext cx="187624" cy="187624"/>
          </a:xfrm>
          <a:prstGeom prst="rect">
            <a:avLst/>
          </a:prstGeom>
        </p:spPr>
      </p:pic>
      <p:sp>
        <p:nvSpPr>
          <p:cNvPr id="159" name="TextBox 158">
            <a:extLst>
              <a:ext uri="{FF2B5EF4-FFF2-40B4-BE49-F238E27FC236}">
                <a16:creationId xmlns:a16="http://schemas.microsoft.com/office/drawing/2014/main" id="{0D5E43B1-2536-6D4A-9ECE-B83BB2DE10DF}"/>
              </a:ext>
            </a:extLst>
          </p:cNvPr>
          <p:cNvSpPr txBox="1"/>
          <p:nvPr/>
        </p:nvSpPr>
        <p:spPr>
          <a:xfrm>
            <a:off x="9974077" y="2082706"/>
            <a:ext cx="1346844"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Technology Risk 1</a:t>
            </a:r>
            <a:endParaRPr lang="ru-AZ" sz="1100" dirty="0">
              <a:latin typeface="Arial" panose="020B0604020202020204" pitchFamily="34" charset="0"/>
              <a:cs typeface="Arial" panose="020B0604020202020204" pitchFamily="34" charset="0"/>
            </a:endParaRPr>
          </a:p>
        </p:txBody>
      </p:sp>
      <p:sp>
        <p:nvSpPr>
          <p:cNvPr id="160" name="TextBox 159">
            <a:extLst>
              <a:ext uri="{FF2B5EF4-FFF2-40B4-BE49-F238E27FC236}">
                <a16:creationId xmlns:a16="http://schemas.microsoft.com/office/drawing/2014/main" id="{FF78935A-3584-6C43-9DF8-A2900E5E9681}"/>
              </a:ext>
            </a:extLst>
          </p:cNvPr>
          <p:cNvSpPr txBox="1"/>
          <p:nvPr/>
        </p:nvSpPr>
        <p:spPr>
          <a:xfrm>
            <a:off x="9974077" y="2388603"/>
            <a:ext cx="1345240"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Operational Risk 1</a:t>
            </a:r>
            <a:endParaRPr lang="ru-AZ" sz="1100" dirty="0">
              <a:latin typeface="Arial" panose="020B0604020202020204" pitchFamily="34" charset="0"/>
              <a:cs typeface="Arial" panose="020B0604020202020204" pitchFamily="34" charset="0"/>
            </a:endParaRPr>
          </a:p>
        </p:txBody>
      </p:sp>
      <p:sp>
        <p:nvSpPr>
          <p:cNvPr id="161" name="TextBox 160">
            <a:extLst>
              <a:ext uri="{FF2B5EF4-FFF2-40B4-BE49-F238E27FC236}">
                <a16:creationId xmlns:a16="http://schemas.microsoft.com/office/drawing/2014/main" id="{91F5BF43-56D4-A241-B8FB-6E1792369A94}"/>
              </a:ext>
            </a:extLst>
          </p:cNvPr>
          <p:cNvSpPr txBox="1"/>
          <p:nvPr/>
        </p:nvSpPr>
        <p:spPr>
          <a:xfrm>
            <a:off x="9974077" y="2681676"/>
            <a:ext cx="1220206"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Resource Risk 1</a:t>
            </a:r>
            <a:endParaRPr lang="ru-AZ" sz="1100" dirty="0">
              <a:latin typeface="Arial" panose="020B0604020202020204" pitchFamily="34" charset="0"/>
              <a:cs typeface="Arial" panose="020B0604020202020204" pitchFamily="34" charset="0"/>
            </a:endParaRPr>
          </a:p>
        </p:txBody>
      </p:sp>
      <p:sp>
        <p:nvSpPr>
          <p:cNvPr id="162" name="TextBox 161">
            <a:extLst>
              <a:ext uri="{FF2B5EF4-FFF2-40B4-BE49-F238E27FC236}">
                <a16:creationId xmlns:a16="http://schemas.microsoft.com/office/drawing/2014/main" id="{68F2FBC9-C2A2-A346-9569-81B6338FE598}"/>
              </a:ext>
            </a:extLst>
          </p:cNvPr>
          <p:cNvSpPr txBox="1"/>
          <p:nvPr/>
        </p:nvSpPr>
        <p:spPr>
          <a:xfrm>
            <a:off x="9968969" y="2983830"/>
            <a:ext cx="1346844"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Technology Risk 2</a:t>
            </a:r>
            <a:endParaRPr lang="ru-AZ" sz="1100" dirty="0">
              <a:latin typeface="Arial" panose="020B0604020202020204" pitchFamily="34" charset="0"/>
              <a:cs typeface="Arial" panose="020B0604020202020204" pitchFamily="34" charset="0"/>
            </a:endParaRPr>
          </a:p>
        </p:txBody>
      </p:sp>
      <p:sp>
        <p:nvSpPr>
          <p:cNvPr id="163" name="TextBox 162">
            <a:extLst>
              <a:ext uri="{FF2B5EF4-FFF2-40B4-BE49-F238E27FC236}">
                <a16:creationId xmlns:a16="http://schemas.microsoft.com/office/drawing/2014/main" id="{2696B664-CBDF-4445-AD83-D543556F5801}"/>
              </a:ext>
            </a:extLst>
          </p:cNvPr>
          <p:cNvSpPr txBox="1"/>
          <p:nvPr/>
        </p:nvSpPr>
        <p:spPr>
          <a:xfrm>
            <a:off x="9974077" y="3306830"/>
            <a:ext cx="1346844"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Technology Risk 3</a:t>
            </a:r>
            <a:endParaRPr lang="ru-AZ" sz="1100" dirty="0">
              <a:latin typeface="Arial" panose="020B0604020202020204" pitchFamily="34" charset="0"/>
              <a:cs typeface="Arial" panose="020B0604020202020204" pitchFamily="34" charset="0"/>
            </a:endParaRPr>
          </a:p>
        </p:txBody>
      </p:sp>
      <p:sp>
        <p:nvSpPr>
          <p:cNvPr id="164" name="TextBox 163">
            <a:extLst>
              <a:ext uri="{FF2B5EF4-FFF2-40B4-BE49-F238E27FC236}">
                <a16:creationId xmlns:a16="http://schemas.microsoft.com/office/drawing/2014/main" id="{7B54A84B-0E41-B342-92FF-02FF3FFA757B}"/>
              </a:ext>
            </a:extLst>
          </p:cNvPr>
          <p:cNvSpPr txBox="1"/>
          <p:nvPr/>
        </p:nvSpPr>
        <p:spPr>
          <a:xfrm>
            <a:off x="9974077" y="3626284"/>
            <a:ext cx="1346844"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Technology Risk 4</a:t>
            </a:r>
            <a:endParaRPr lang="ru-AZ" sz="1100" dirty="0">
              <a:latin typeface="Arial" panose="020B0604020202020204" pitchFamily="34" charset="0"/>
              <a:cs typeface="Arial" panose="020B0604020202020204" pitchFamily="34" charset="0"/>
            </a:endParaRPr>
          </a:p>
        </p:txBody>
      </p:sp>
      <p:sp>
        <p:nvSpPr>
          <p:cNvPr id="179" name="Freeform 103">
            <a:extLst>
              <a:ext uri="{FF2B5EF4-FFF2-40B4-BE49-F238E27FC236}">
                <a16:creationId xmlns:a16="http://schemas.microsoft.com/office/drawing/2014/main" id="{4267BFD9-590F-2445-94CF-169902A06CE8}"/>
              </a:ext>
            </a:extLst>
          </p:cNvPr>
          <p:cNvSpPr>
            <a:spLocks/>
          </p:cNvSpPr>
          <p:nvPr>
            <p:custDataLst>
              <p:tags r:id="rId1"/>
            </p:custDataLst>
          </p:nvPr>
        </p:nvSpPr>
        <p:spPr bwMode="gray">
          <a:xfrm>
            <a:off x="11617278" y="577178"/>
            <a:ext cx="110367" cy="114978"/>
          </a:xfrm>
          <a:custGeom>
            <a:avLst/>
            <a:gdLst>
              <a:gd name="T0" fmla="*/ 0 w 270"/>
              <a:gd name="T1" fmla="*/ 135 h 271"/>
              <a:gd name="T2" fmla="*/ 3 w 270"/>
              <a:gd name="T3" fmla="*/ 108 h 271"/>
              <a:gd name="T4" fmla="*/ 11 w 270"/>
              <a:gd name="T5" fmla="*/ 82 h 271"/>
              <a:gd name="T6" fmla="*/ 24 w 270"/>
              <a:gd name="T7" fmla="*/ 60 h 271"/>
              <a:gd name="T8" fmla="*/ 40 w 270"/>
              <a:gd name="T9" fmla="*/ 40 h 271"/>
              <a:gd name="T10" fmla="*/ 59 w 270"/>
              <a:gd name="T11" fmla="*/ 24 h 271"/>
              <a:gd name="T12" fmla="*/ 82 w 270"/>
              <a:gd name="T13" fmla="*/ 11 h 271"/>
              <a:gd name="T14" fmla="*/ 108 w 270"/>
              <a:gd name="T15" fmla="*/ 3 h 271"/>
              <a:gd name="T16" fmla="*/ 135 w 270"/>
              <a:gd name="T17" fmla="*/ 0 h 271"/>
              <a:gd name="T18" fmla="*/ 162 w 270"/>
              <a:gd name="T19" fmla="*/ 3 h 271"/>
              <a:gd name="T20" fmla="*/ 188 w 270"/>
              <a:gd name="T21" fmla="*/ 11 h 271"/>
              <a:gd name="T22" fmla="*/ 211 w 270"/>
              <a:gd name="T23" fmla="*/ 24 h 271"/>
              <a:gd name="T24" fmla="*/ 231 w 270"/>
              <a:gd name="T25" fmla="*/ 40 h 271"/>
              <a:gd name="T26" fmla="*/ 247 w 270"/>
              <a:gd name="T27" fmla="*/ 60 h 271"/>
              <a:gd name="T28" fmla="*/ 259 w 270"/>
              <a:gd name="T29" fmla="*/ 82 h 271"/>
              <a:gd name="T30" fmla="*/ 268 w 270"/>
              <a:gd name="T31" fmla="*/ 108 h 271"/>
              <a:gd name="T32" fmla="*/ 270 w 270"/>
              <a:gd name="T33" fmla="*/ 135 h 271"/>
              <a:gd name="T34" fmla="*/ 268 w 270"/>
              <a:gd name="T35" fmla="*/ 162 h 271"/>
              <a:gd name="T36" fmla="*/ 259 w 270"/>
              <a:gd name="T37" fmla="*/ 188 h 271"/>
              <a:gd name="T38" fmla="*/ 247 w 270"/>
              <a:gd name="T39" fmla="*/ 211 h 271"/>
              <a:gd name="T40" fmla="*/ 231 w 270"/>
              <a:gd name="T41" fmla="*/ 231 h 271"/>
              <a:gd name="T42" fmla="*/ 211 w 270"/>
              <a:gd name="T43" fmla="*/ 247 h 271"/>
              <a:gd name="T44" fmla="*/ 188 w 270"/>
              <a:gd name="T45" fmla="*/ 260 h 271"/>
              <a:gd name="T46" fmla="*/ 162 w 270"/>
              <a:gd name="T47" fmla="*/ 269 h 271"/>
              <a:gd name="T48" fmla="*/ 135 w 270"/>
              <a:gd name="T49" fmla="*/ 271 h 271"/>
              <a:gd name="T50" fmla="*/ 108 w 270"/>
              <a:gd name="T51" fmla="*/ 269 h 271"/>
              <a:gd name="T52" fmla="*/ 82 w 270"/>
              <a:gd name="T53" fmla="*/ 260 h 271"/>
              <a:gd name="T54" fmla="*/ 59 w 270"/>
              <a:gd name="T55" fmla="*/ 247 h 271"/>
              <a:gd name="T56" fmla="*/ 40 w 270"/>
              <a:gd name="T57" fmla="*/ 231 h 271"/>
              <a:gd name="T58" fmla="*/ 24 w 270"/>
              <a:gd name="T59" fmla="*/ 211 h 271"/>
              <a:gd name="T60" fmla="*/ 11 w 270"/>
              <a:gd name="T61" fmla="*/ 188 h 271"/>
              <a:gd name="T62" fmla="*/ 3 w 270"/>
              <a:gd name="T63" fmla="*/ 162 h 271"/>
              <a:gd name="T64" fmla="*/ 0 w 270"/>
              <a:gd name="T65" fmla="*/ 135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0" h="271">
                <a:moveTo>
                  <a:pt x="0" y="135"/>
                </a:moveTo>
                <a:lnTo>
                  <a:pt x="3" y="108"/>
                </a:lnTo>
                <a:lnTo>
                  <a:pt x="11" y="82"/>
                </a:lnTo>
                <a:lnTo>
                  <a:pt x="24" y="60"/>
                </a:lnTo>
                <a:lnTo>
                  <a:pt x="40" y="40"/>
                </a:lnTo>
                <a:lnTo>
                  <a:pt x="59" y="24"/>
                </a:lnTo>
                <a:lnTo>
                  <a:pt x="82" y="11"/>
                </a:lnTo>
                <a:lnTo>
                  <a:pt x="108" y="3"/>
                </a:lnTo>
                <a:lnTo>
                  <a:pt x="135" y="0"/>
                </a:lnTo>
                <a:lnTo>
                  <a:pt x="162" y="3"/>
                </a:lnTo>
                <a:lnTo>
                  <a:pt x="188" y="11"/>
                </a:lnTo>
                <a:lnTo>
                  <a:pt x="211" y="24"/>
                </a:lnTo>
                <a:lnTo>
                  <a:pt x="231" y="40"/>
                </a:lnTo>
                <a:lnTo>
                  <a:pt x="247" y="60"/>
                </a:lnTo>
                <a:lnTo>
                  <a:pt x="259" y="82"/>
                </a:lnTo>
                <a:lnTo>
                  <a:pt x="268" y="108"/>
                </a:lnTo>
                <a:lnTo>
                  <a:pt x="270" y="135"/>
                </a:lnTo>
                <a:lnTo>
                  <a:pt x="268" y="162"/>
                </a:lnTo>
                <a:lnTo>
                  <a:pt x="259" y="188"/>
                </a:lnTo>
                <a:lnTo>
                  <a:pt x="247" y="211"/>
                </a:lnTo>
                <a:lnTo>
                  <a:pt x="231" y="231"/>
                </a:lnTo>
                <a:lnTo>
                  <a:pt x="211" y="247"/>
                </a:lnTo>
                <a:lnTo>
                  <a:pt x="188" y="260"/>
                </a:lnTo>
                <a:lnTo>
                  <a:pt x="162" y="269"/>
                </a:lnTo>
                <a:lnTo>
                  <a:pt x="135" y="271"/>
                </a:lnTo>
                <a:lnTo>
                  <a:pt x="108" y="269"/>
                </a:lnTo>
                <a:lnTo>
                  <a:pt x="82" y="260"/>
                </a:lnTo>
                <a:lnTo>
                  <a:pt x="59" y="247"/>
                </a:lnTo>
                <a:lnTo>
                  <a:pt x="40" y="231"/>
                </a:lnTo>
                <a:lnTo>
                  <a:pt x="24" y="211"/>
                </a:lnTo>
                <a:lnTo>
                  <a:pt x="11" y="188"/>
                </a:lnTo>
                <a:lnTo>
                  <a:pt x="3" y="162"/>
                </a:lnTo>
                <a:lnTo>
                  <a:pt x="0" y="135"/>
                </a:lnTo>
                <a:close/>
              </a:path>
            </a:pathLst>
          </a:custGeom>
          <a:solidFill>
            <a:srgbClr val="FFC000"/>
          </a:solidFill>
          <a:ln>
            <a:noFill/>
          </a:ln>
        </p:spPr>
        <p:txBody>
          <a:bodyPr/>
          <a:lstStyle/>
          <a:p>
            <a:pPr defTabSz="932958">
              <a:defRPr/>
            </a:pPr>
            <a:endParaRPr lang="en-US" sz="714"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766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D3322B2-5A96-E04E-B771-F4E7840CD096}"/>
              </a:ext>
            </a:extLst>
          </p:cNvPr>
          <p:cNvSpPr txBox="1">
            <a:spLocks/>
          </p:cNvSpPr>
          <p:nvPr/>
        </p:nvSpPr>
        <p:spPr bwMode="auto">
          <a:xfrm>
            <a:off x="371475" y="351109"/>
            <a:ext cx="11725484" cy="314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a:solidFill>
                  <a:schemeClr val="tx2"/>
                </a:solidFil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algn="l" defTabSz="1242752" rtl="0" eaLnBrk="1" fontAlgn="base" hangingPunct="1">
              <a:spcBef>
                <a:spcPct val="0"/>
              </a:spcBef>
              <a:spcAft>
                <a:spcPct val="0"/>
              </a:spcAft>
              <a:tabLst>
                <a:tab pos="374588" algn="l"/>
              </a:tabLst>
              <a:defRPr lang="x-none" sz="2041" b="0" baseline="0">
                <a:solidFill>
                  <a:schemeClr val="tx2"/>
                </a:solidFill>
                <a:latin typeface="+mj-lt"/>
                <a:ea typeface="+mj-ea"/>
                <a:cs typeface="+mj-cs"/>
              </a:defRPr>
            </a:lvl1pPr>
            <a:lvl2pPr algn="l" defTabSz="1242752" rtl="0" eaLnBrk="1" fontAlgn="base" hangingPunct="1">
              <a:spcBef>
                <a:spcPct val="0"/>
              </a:spcBef>
              <a:spcAft>
                <a:spcPct val="0"/>
              </a:spcAft>
              <a:defRPr lang="x-none" sz="2636" b="1">
                <a:solidFill>
                  <a:schemeClr val="tx2"/>
                </a:solidFill>
                <a:latin typeface="Arial" charset="0"/>
              </a:defRPr>
            </a:lvl2pPr>
            <a:lvl3pPr algn="l" defTabSz="1242752" rtl="0" eaLnBrk="1" fontAlgn="base" hangingPunct="1">
              <a:spcBef>
                <a:spcPct val="0"/>
              </a:spcBef>
              <a:spcAft>
                <a:spcPct val="0"/>
              </a:spcAft>
              <a:defRPr lang="x-none" sz="2636" b="1">
                <a:solidFill>
                  <a:schemeClr val="tx2"/>
                </a:solidFill>
                <a:latin typeface="Arial" charset="0"/>
              </a:defRPr>
            </a:lvl3pPr>
            <a:lvl4pPr algn="l" defTabSz="1242752" rtl="0" eaLnBrk="1" fontAlgn="base" hangingPunct="1">
              <a:spcBef>
                <a:spcPct val="0"/>
              </a:spcBef>
              <a:spcAft>
                <a:spcPct val="0"/>
              </a:spcAft>
              <a:defRPr lang="x-none" sz="2636" b="1">
                <a:solidFill>
                  <a:schemeClr val="tx2"/>
                </a:solidFill>
                <a:latin typeface="Arial" charset="0"/>
              </a:defRPr>
            </a:lvl4pPr>
            <a:lvl5pPr algn="l" defTabSz="1242752" rtl="0" eaLnBrk="1" fontAlgn="base" hangingPunct="1">
              <a:spcBef>
                <a:spcPct val="0"/>
              </a:spcBef>
              <a:spcAft>
                <a:spcPct val="0"/>
              </a:spcAft>
              <a:defRPr lang="x-none" sz="2636" b="1">
                <a:solidFill>
                  <a:schemeClr val="tx2"/>
                </a:solidFill>
                <a:latin typeface="Arial" charset="0"/>
              </a:defRPr>
            </a:lvl5pPr>
            <a:lvl6pPr marL="634596" algn="l" defTabSz="1242752" rtl="0" eaLnBrk="1" fontAlgn="base" hangingPunct="1">
              <a:spcBef>
                <a:spcPct val="0"/>
              </a:spcBef>
              <a:spcAft>
                <a:spcPct val="0"/>
              </a:spcAft>
              <a:defRPr lang="x-none" sz="2636" b="1">
                <a:solidFill>
                  <a:schemeClr val="tx2"/>
                </a:solidFill>
                <a:latin typeface="Arial" charset="0"/>
              </a:defRPr>
            </a:lvl6pPr>
            <a:lvl7pPr marL="1269193" algn="l" defTabSz="1242752" rtl="0" eaLnBrk="1" fontAlgn="base" hangingPunct="1">
              <a:spcBef>
                <a:spcPct val="0"/>
              </a:spcBef>
              <a:spcAft>
                <a:spcPct val="0"/>
              </a:spcAft>
              <a:defRPr lang="x-none" sz="2636" b="1">
                <a:solidFill>
                  <a:schemeClr val="tx2"/>
                </a:solidFill>
                <a:latin typeface="Arial" charset="0"/>
              </a:defRPr>
            </a:lvl7pPr>
            <a:lvl8pPr marL="1903787" algn="l" defTabSz="1242752" rtl="0" eaLnBrk="1" fontAlgn="base" hangingPunct="1">
              <a:spcBef>
                <a:spcPct val="0"/>
              </a:spcBef>
              <a:spcAft>
                <a:spcPct val="0"/>
              </a:spcAft>
              <a:defRPr lang="x-none" sz="2636" b="1">
                <a:solidFill>
                  <a:schemeClr val="tx2"/>
                </a:solidFill>
                <a:latin typeface="Arial" charset="0"/>
              </a:defRPr>
            </a:lvl8pPr>
            <a:lvl9pPr marL="2538384" algn="l" defTabSz="1242752" rtl="0" eaLnBrk="1" fontAlgn="base" hangingPunct="1">
              <a:spcBef>
                <a:spcPct val="0"/>
              </a:spcBef>
              <a:spcAft>
                <a:spcPct val="0"/>
              </a:spcAft>
              <a:defRPr lang="x-none" sz="2636" b="1">
                <a:solidFill>
                  <a:schemeClr val="tx2"/>
                </a:solidFill>
                <a:latin typeface="Arial" charset="0"/>
              </a:defRPr>
            </a:lvl9pPr>
          </a:lstStyle>
          <a:p>
            <a:pPr>
              <a:tabLst/>
              <a:defRPr/>
            </a:pPr>
            <a:r>
              <a:rPr kumimoji="0" lang="az-Latn-AZ" sz="2041" b="0" i="0" u="none" strike="noStrike" kern="0" cap="none" spc="0" normalizeH="0" baseline="0" noProof="0" dirty="0">
                <a:ln>
                  <a:noFill/>
                </a:ln>
                <a:solidFill>
                  <a:srgbClr val="000000">
                    <a:lumMod val="95000"/>
                    <a:lumOff val="5000"/>
                  </a:srgbClr>
                </a:solidFill>
                <a:effectLst/>
                <a:uLnTx/>
                <a:uFillTx/>
                <a:latin typeface="Arial"/>
                <a:ea typeface="+mj-ea"/>
                <a:cs typeface="+mj-cs"/>
              </a:rPr>
              <a:t>NFC Payments (MDES MasterCard</a:t>
            </a:r>
            <a:r>
              <a:rPr lang="az-Latn-AZ" kern="0" dirty="0">
                <a:solidFill>
                  <a:srgbClr val="000000">
                    <a:lumMod val="95000"/>
                    <a:lumOff val="5000"/>
                  </a:srgbClr>
                </a:solidFill>
                <a:latin typeface="Arial"/>
              </a:rPr>
              <a:t>)</a:t>
            </a:r>
            <a:br>
              <a:rPr kumimoji="0" lang="en-US" sz="2041" b="0" i="0" u="none" strike="noStrike" kern="0" cap="none" spc="0" normalizeH="0" baseline="0" noProof="0" dirty="0">
                <a:ln>
                  <a:noFill/>
                </a:ln>
                <a:solidFill>
                  <a:srgbClr val="000000">
                    <a:lumMod val="95000"/>
                    <a:lumOff val="5000"/>
                  </a:srgbClr>
                </a:solidFill>
                <a:effectLst/>
                <a:uLnTx/>
                <a:uFillTx/>
                <a:latin typeface="Arial"/>
                <a:ea typeface="+mj-ea"/>
                <a:cs typeface="+mj-cs"/>
              </a:rPr>
            </a:br>
            <a:r>
              <a:rPr kumimoji="0" lang="en-US" sz="1400" b="0" i="0" u="none" strike="noStrike" kern="0" cap="none" spc="0" normalizeH="0" baseline="0" noProof="0" dirty="0">
                <a:ln>
                  <a:noFill/>
                </a:ln>
                <a:solidFill>
                  <a:srgbClr val="000000">
                    <a:lumMod val="95000"/>
                    <a:lumOff val="5000"/>
                  </a:srgbClr>
                </a:solidFill>
                <a:effectLst/>
                <a:uLnTx/>
                <a:uFillTx/>
                <a:latin typeface="Arial"/>
                <a:ea typeface="+mj-ea"/>
                <a:cs typeface="+mj-cs"/>
              </a:rPr>
              <a:t>Project Dashboard</a:t>
            </a:r>
            <a:endParaRPr kumimoji="0" lang="en-US" sz="2041" b="0" i="0" u="none" strike="noStrike" kern="0" cap="none" spc="0" normalizeH="0" baseline="0" noProof="0" dirty="0">
              <a:ln>
                <a:noFill/>
              </a:ln>
              <a:solidFill>
                <a:srgbClr val="000000">
                  <a:lumMod val="95000"/>
                  <a:lumOff val="5000"/>
                </a:srgbClr>
              </a:solidFill>
              <a:effectLst/>
              <a:uLnTx/>
              <a:uFillTx/>
              <a:latin typeface="Arial"/>
              <a:ea typeface="+mj-ea"/>
              <a:cs typeface="+mj-cs"/>
            </a:endParaRPr>
          </a:p>
        </p:txBody>
      </p:sp>
      <p:sp>
        <p:nvSpPr>
          <p:cNvPr id="7" name="1. On-page tracker">
            <a:extLst>
              <a:ext uri="{FF2B5EF4-FFF2-40B4-BE49-F238E27FC236}">
                <a16:creationId xmlns:a16="http://schemas.microsoft.com/office/drawing/2014/main" id="{4C52D9D1-1FA7-F440-82B0-86E48B292D19}"/>
              </a:ext>
            </a:extLst>
          </p:cNvPr>
          <p:cNvSpPr>
            <a:spLocks noChangeArrowheads="1"/>
          </p:cNvSpPr>
          <p:nvPr/>
        </p:nvSpPr>
        <p:spPr bwMode="gray">
          <a:xfrm>
            <a:off x="371475" y="136603"/>
            <a:ext cx="763029" cy="12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32958">
              <a:defRPr/>
            </a:pPr>
            <a:r>
              <a:rPr lang="en-US" sz="816" cap="all" dirty="0">
                <a:solidFill>
                  <a:srgbClr val="808080"/>
                </a:solidFill>
                <a:latin typeface="Arial"/>
              </a:rPr>
              <a:t>Technology</a:t>
            </a:r>
          </a:p>
        </p:txBody>
      </p:sp>
      <p:sp>
        <p:nvSpPr>
          <p:cNvPr id="24" name="Rectangle 203">
            <a:extLst>
              <a:ext uri="{FF2B5EF4-FFF2-40B4-BE49-F238E27FC236}">
                <a16:creationId xmlns:a16="http://schemas.microsoft.com/office/drawing/2014/main" id="{D65D6ACC-289D-F440-AF12-7572CBD3AAD4}"/>
              </a:ext>
            </a:extLst>
          </p:cNvPr>
          <p:cNvSpPr>
            <a:spLocks noChangeArrowheads="1"/>
          </p:cNvSpPr>
          <p:nvPr/>
        </p:nvSpPr>
        <p:spPr bwMode="auto">
          <a:xfrm>
            <a:off x="359978" y="4840141"/>
            <a:ext cx="1791689" cy="1649560"/>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a:lnSpc>
                <a:spcPct val="90000"/>
              </a:lnSpc>
              <a:spcAft>
                <a:spcPts val="1000"/>
              </a:spcAft>
            </a:pPr>
            <a:r>
              <a:rPr lang="en-US" sz="1400" dirty="0">
                <a:solidFill>
                  <a:schemeClr val="tx1">
                    <a:lumMod val="65000"/>
                    <a:lumOff val="35000"/>
                  </a:schemeClr>
                </a:solidFill>
                <a:latin typeface="Calibri Light"/>
                <a:ea typeface="Times New Roman"/>
                <a:cs typeface="Times New Roman"/>
              </a:rPr>
              <a:t>Garmin Payment</a:t>
            </a:r>
            <a:endParaRPr lang="en-US" sz="1400" dirty="0">
              <a:solidFill>
                <a:schemeClr val="tx1">
                  <a:lumMod val="65000"/>
                  <a:lumOff val="35000"/>
                </a:schemeClr>
              </a:solidFill>
              <a:ea typeface="Times New Roman"/>
              <a:cs typeface="Times New Roman"/>
            </a:endParaRPr>
          </a:p>
        </p:txBody>
      </p:sp>
      <p:sp>
        <p:nvSpPr>
          <p:cNvPr id="25" name="Rectangle 112">
            <a:extLst>
              <a:ext uri="{FF2B5EF4-FFF2-40B4-BE49-F238E27FC236}">
                <a16:creationId xmlns:a16="http://schemas.microsoft.com/office/drawing/2014/main" id="{5B8907FA-7C5A-9C4C-AB87-021A760E529A}"/>
              </a:ext>
            </a:extLst>
          </p:cNvPr>
          <p:cNvSpPr>
            <a:spLocks noChangeArrowheads="1"/>
          </p:cNvSpPr>
          <p:nvPr/>
        </p:nvSpPr>
        <p:spPr bwMode="auto">
          <a:xfrm>
            <a:off x="359978" y="4840140"/>
            <a:ext cx="1791689"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Achievements</a:t>
            </a:r>
          </a:p>
        </p:txBody>
      </p:sp>
      <p:sp>
        <p:nvSpPr>
          <p:cNvPr id="44" name="Rectangle 203">
            <a:extLst>
              <a:ext uri="{FF2B5EF4-FFF2-40B4-BE49-F238E27FC236}">
                <a16:creationId xmlns:a16="http://schemas.microsoft.com/office/drawing/2014/main" id="{16E58713-035E-8B4F-8B79-09BE332CA4C7}"/>
              </a:ext>
            </a:extLst>
          </p:cNvPr>
          <p:cNvSpPr>
            <a:spLocks noChangeArrowheads="1"/>
          </p:cNvSpPr>
          <p:nvPr/>
        </p:nvSpPr>
        <p:spPr bwMode="auto">
          <a:xfrm>
            <a:off x="9890445" y="1669135"/>
            <a:ext cx="1929663" cy="2306203"/>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lvl="0" fontAlgn="base">
              <a:spcBef>
                <a:spcPct val="0"/>
              </a:spcBef>
              <a:spcAft>
                <a:spcPct val="0"/>
              </a:spcAft>
              <a:defRPr/>
            </a:pPr>
            <a:endParaRPr lang="en-US" sz="1200" kern="0" dirty="0">
              <a:solidFill>
                <a:srgbClr val="000000"/>
              </a:solidFill>
              <a:latin typeface="Arial"/>
              <a:sym typeface="+mn-lt"/>
            </a:endParaRPr>
          </a:p>
        </p:txBody>
      </p:sp>
      <p:sp>
        <p:nvSpPr>
          <p:cNvPr id="45" name="Rectangle 112">
            <a:extLst>
              <a:ext uri="{FF2B5EF4-FFF2-40B4-BE49-F238E27FC236}">
                <a16:creationId xmlns:a16="http://schemas.microsoft.com/office/drawing/2014/main" id="{9D83500E-FB94-4E44-BD2D-6749C6740A7E}"/>
              </a:ext>
            </a:extLst>
          </p:cNvPr>
          <p:cNvSpPr>
            <a:spLocks noChangeArrowheads="1"/>
          </p:cNvSpPr>
          <p:nvPr/>
        </p:nvSpPr>
        <p:spPr bwMode="auto">
          <a:xfrm>
            <a:off x="9890445" y="1669134"/>
            <a:ext cx="1929663" cy="384705"/>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Risks</a:t>
            </a:r>
          </a:p>
        </p:txBody>
      </p:sp>
      <p:sp>
        <p:nvSpPr>
          <p:cNvPr id="56" name="Rectangle 116">
            <a:extLst>
              <a:ext uri="{FF2B5EF4-FFF2-40B4-BE49-F238E27FC236}">
                <a16:creationId xmlns:a16="http://schemas.microsoft.com/office/drawing/2014/main" id="{65E39E84-E852-AB42-9F44-A80D51413001}"/>
              </a:ext>
            </a:extLst>
          </p:cNvPr>
          <p:cNvSpPr>
            <a:spLocks noChangeArrowheads="1"/>
          </p:cNvSpPr>
          <p:nvPr/>
        </p:nvSpPr>
        <p:spPr bwMode="auto">
          <a:xfrm>
            <a:off x="1399890" y="1036600"/>
            <a:ext cx="1372061"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Igor </a:t>
            </a:r>
            <a:r>
              <a:rPr kumimoji="0" lang="en-US" sz="1300" b="0" i="0" u="none" strike="noStrike" kern="0" cap="none" spc="0" normalizeH="0" baseline="0" noProof="0" dirty="0" err="1">
                <a:ln>
                  <a:noFill/>
                </a:ln>
                <a:solidFill>
                  <a:srgbClr val="000000"/>
                </a:solidFill>
                <a:effectLst/>
                <a:uLnTx/>
                <a:uFillTx/>
                <a:latin typeface="Arial"/>
                <a:sym typeface="+mn-lt"/>
              </a:rPr>
              <a:t>Okayev</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57" name="Rectangle 116">
            <a:extLst>
              <a:ext uri="{FF2B5EF4-FFF2-40B4-BE49-F238E27FC236}">
                <a16:creationId xmlns:a16="http://schemas.microsoft.com/office/drawing/2014/main" id="{31B3723B-503B-EA43-AEE4-975A420E31AD}"/>
              </a:ext>
            </a:extLst>
          </p:cNvPr>
          <p:cNvSpPr>
            <a:spLocks noChangeArrowheads="1"/>
          </p:cNvSpPr>
          <p:nvPr/>
        </p:nvSpPr>
        <p:spPr bwMode="auto">
          <a:xfrm>
            <a:off x="3917421" y="1046556"/>
            <a:ext cx="1204750"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solidFill>
                  <a:srgbClr val="000000"/>
                </a:solidFill>
                <a:effectLst/>
                <a:uLnTx/>
                <a:uFillTx/>
                <a:latin typeface="Arial"/>
                <a:sym typeface="+mn-lt"/>
              </a:rPr>
              <a:t>Sevda</a:t>
            </a:r>
            <a:r>
              <a:rPr kumimoji="0" lang="en-US" sz="1300" b="0" i="0" u="none" strike="noStrike" kern="0" cap="none" spc="0" normalizeH="0" baseline="0" noProof="0" dirty="0">
                <a:ln>
                  <a:noFill/>
                </a:ln>
                <a:solidFill>
                  <a:srgbClr val="000000"/>
                </a:solidFill>
                <a:effectLst/>
                <a:uLnTx/>
                <a:uFillTx/>
                <a:latin typeface="Arial"/>
                <a:sym typeface="+mn-lt"/>
              </a:rPr>
              <a:t> </a:t>
            </a:r>
            <a:r>
              <a:rPr kumimoji="0" lang="en-US" sz="1300" b="0" i="0" u="none" strike="noStrike" kern="0" cap="none" spc="0" normalizeH="0" baseline="0" noProof="0" dirty="0" err="1">
                <a:ln>
                  <a:noFill/>
                </a:ln>
                <a:solidFill>
                  <a:srgbClr val="000000"/>
                </a:solidFill>
                <a:effectLst/>
                <a:uLnTx/>
                <a:uFillTx/>
                <a:latin typeface="Arial"/>
                <a:sym typeface="+mn-lt"/>
              </a:rPr>
              <a:t>Hajiyeva</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58" name="Rectangle 116">
            <a:extLst>
              <a:ext uri="{FF2B5EF4-FFF2-40B4-BE49-F238E27FC236}">
                <a16:creationId xmlns:a16="http://schemas.microsoft.com/office/drawing/2014/main" id="{D23E95E0-A131-694E-8308-331FD8A3049D}"/>
              </a:ext>
            </a:extLst>
          </p:cNvPr>
          <p:cNvSpPr>
            <a:spLocks noChangeArrowheads="1"/>
          </p:cNvSpPr>
          <p:nvPr/>
        </p:nvSpPr>
        <p:spPr bwMode="auto">
          <a:xfrm>
            <a:off x="371475" y="1036600"/>
            <a:ext cx="102841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Project Sponsor</a:t>
            </a:r>
          </a:p>
        </p:txBody>
      </p:sp>
      <p:sp>
        <p:nvSpPr>
          <p:cNvPr id="59" name="Rectangle 116">
            <a:extLst>
              <a:ext uri="{FF2B5EF4-FFF2-40B4-BE49-F238E27FC236}">
                <a16:creationId xmlns:a16="http://schemas.microsoft.com/office/drawing/2014/main" id="{44E3EC9A-D1B3-8944-ADCA-336EFC86A33E}"/>
              </a:ext>
            </a:extLst>
          </p:cNvPr>
          <p:cNvSpPr>
            <a:spLocks noChangeArrowheads="1"/>
          </p:cNvSpPr>
          <p:nvPr/>
        </p:nvSpPr>
        <p:spPr bwMode="auto">
          <a:xfrm>
            <a:off x="2739055" y="1039989"/>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Project </a:t>
            </a:r>
            <a:br>
              <a:rPr lang="en-US" sz="1300" b="1" dirty="0">
                <a:solidFill>
                  <a:srgbClr val="FFFFFF"/>
                </a:solidFill>
                <a:latin typeface="Arial"/>
                <a:sym typeface="+mn-lt"/>
              </a:rPr>
            </a:br>
            <a:r>
              <a:rPr lang="en-US" sz="1300" b="1" dirty="0">
                <a:solidFill>
                  <a:srgbClr val="FFFFFF"/>
                </a:solidFill>
                <a:latin typeface="Arial"/>
                <a:sym typeface="+mn-lt"/>
              </a:rPr>
              <a:t>Manager</a:t>
            </a:r>
          </a:p>
        </p:txBody>
      </p:sp>
      <p:sp>
        <p:nvSpPr>
          <p:cNvPr id="61" name="Rectangle 116">
            <a:extLst>
              <a:ext uri="{FF2B5EF4-FFF2-40B4-BE49-F238E27FC236}">
                <a16:creationId xmlns:a16="http://schemas.microsoft.com/office/drawing/2014/main" id="{0838663B-7BDE-8D43-ACAE-D6729590F555}"/>
              </a:ext>
            </a:extLst>
          </p:cNvPr>
          <p:cNvSpPr>
            <a:spLocks noChangeArrowheads="1"/>
          </p:cNvSpPr>
          <p:nvPr/>
        </p:nvSpPr>
        <p:spPr bwMode="auto">
          <a:xfrm>
            <a:off x="10601432" y="1033887"/>
            <a:ext cx="1204750"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sz="1300" kern="0" dirty="0">
                <a:solidFill>
                  <a:srgbClr val="000000"/>
                </a:solidFill>
                <a:latin typeface="Arial"/>
                <a:sym typeface="+mn-lt"/>
              </a:rPr>
              <a:t>06</a:t>
            </a:r>
            <a:r>
              <a:rPr kumimoji="0" lang="en-US" sz="1300" b="0" i="0" u="none" strike="noStrike" kern="0" cap="none" spc="0" normalizeH="0" baseline="0" noProof="0" dirty="0">
                <a:ln>
                  <a:noFill/>
                </a:ln>
                <a:solidFill>
                  <a:srgbClr val="000000"/>
                </a:solidFill>
                <a:effectLst/>
                <a:uLnTx/>
                <a:uFillTx/>
                <a:latin typeface="Arial"/>
                <a:sym typeface="+mn-lt"/>
              </a:rPr>
              <a:t> Oct 2020</a:t>
            </a:r>
          </a:p>
        </p:txBody>
      </p:sp>
      <p:sp>
        <p:nvSpPr>
          <p:cNvPr id="63" name="Rectangle 116">
            <a:extLst>
              <a:ext uri="{FF2B5EF4-FFF2-40B4-BE49-F238E27FC236}">
                <a16:creationId xmlns:a16="http://schemas.microsoft.com/office/drawing/2014/main" id="{049AB0BE-EE8B-CD40-87D2-B81A3A24D351}"/>
              </a:ext>
            </a:extLst>
          </p:cNvPr>
          <p:cNvSpPr>
            <a:spLocks noChangeArrowheads="1"/>
          </p:cNvSpPr>
          <p:nvPr/>
        </p:nvSpPr>
        <p:spPr bwMode="auto">
          <a:xfrm>
            <a:off x="9423066" y="1027320"/>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Launch </a:t>
            </a:r>
          </a:p>
          <a:p>
            <a:pPr fontAlgn="base">
              <a:spcBef>
                <a:spcPct val="0"/>
              </a:spcBef>
              <a:spcAft>
                <a:spcPct val="0"/>
              </a:spcAft>
              <a:buClr>
                <a:srgbClr val="FFFFFF"/>
              </a:buClr>
            </a:pPr>
            <a:r>
              <a:rPr lang="en-US" sz="1300" b="1" dirty="0">
                <a:solidFill>
                  <a:srgbClr val="FFFFFF"/>
                </a:solidFill>
                <a:latin typeface="Arial"/>
                <a:sym typeface="+mn-lt"/>
              </a:rPr>
              <a:t>Date</a:t>
            </a:r>
          </a:p>
        </p:txBody>
      </p:sp>
      <p:sp>
        <p:nvSpPr>
          <p:cNvPr id="69" name="Rectangle 116">
            <a:extLst>
              <a:ext uri="{FF2B5EF4-FFF2-40B4-BE49-F238E27FC236}">
                <a16:creationId xmlns:a16="http://schemas.microsoft.com/office/drawing/2014/main" id="{61E64DAA-E635-474E-8BA0-FF17D6227498}"/>
              </a:ext>
            </a:extLst>
          </p:cNvPr>
          <p:cNvSpPr>
            <a:spLocks noChangeArrowheads="1"/>
          </p:cNvSpPr>
          <p:nvPr/>
        </p:nvSpPr>
        <p:spPr bwMode="auto">
          <a:xfrm>
            <a:off x="8221040" y="1032237"/>
            <a:ext cx="1204750"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sz="1300" kern="0" dirty="0">
                <a:solidFill>
                  <a:srgbClr val="000000"/>
                </a:solidFill>
                <a:latin typeface="Arial"/>
                <a:sym typeface="+mn-lt"/>
              </a:rPr>
              <a:t>14</a:t>
            </a:r>
            <a:r>
              <a:rPr kumimoji="0" lang="en-US" sz="1300" b="0" i="0" u="none" strike="noStrike" kern="0" cap="none" spc="0" normalizeH="0" baseline="0" noProof="0" dirty="0">
                <a:ln>
                  <a:noFill/>
                </a:ln>
                <a:solidFill>
                  <a:srgbClr val="000000"/>
                </a:solidFill>
                <a:effectLst/>
                <a:uLnTx/>
                <a:uFillTx/>
                <a:latin typeface="Arial"/>
                <a:sym typeface="+mn-lt"/>
              </a:rPr>
              <a:t> Jan 2020</a:t>
            </a:r>
          </a:p>
        </p:txBody>
      </p:sp>
      <p:sp>
        <p:nvSpPr>
          <p:cNvPr id="76" name="Rectangle 116">
            <a:extLst>
              <a:ext uri="{FF2B5EF4-FFF2-40B4-BE49-F238E27FC236}">
                <a16:creationId xmlns:a16="http://schemas.microsoft.com/office/drawing/2014/main" id="{18D76D13-D1F7-CC40-BF75-CF343CD8539A}"/>
              </a:ext>
            </a:extLst>
          </p:cNvPr>
          <p:cNvSpPr>
            <a:spLocks noChangeArrowheads="1"/>
          </p:cNvSpPr>
          <p:nvPr/>
        </p:nvSpPr>
        <p:spPr bwMode="auto">
          <a:xfrm>
            <a:off x="7042674" y="1030613"/>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Initiation </a:t>
            </a:r>
          </a:p>
          <a:p>
            <a:pPr fontAlgn="base">
              <a:spcBef>
                <a:spcPct val="0"/>
              </a:spcBef>
              <a:spcAft>
                <a:spcPct val="0"/>
              </a:spcAft>
              <a:buClr>
                <a:srgbClr val="FFFFFF"/>
              </a:buClr>
            </a:pPr>
            <a:r>
              <a:rPr lang="en-US" sz="1300" b="1" dirty="0">
                <a:solidFill>
                  <a:srgbClr val="FFFFFF"/>
                </a:solidFill>
                <a:latin typeface="Arial"/>
                <a:sym typeface="+mn-lt"/>
              </a:rPr>
              <a:t>Date</a:t>
            </a:r>
          </a:p>
        </p:txBody>
      </p:sp>
      <p:grpSp>
        <p:nvGrpSpPr>
          <p:cNvPr id="77" name="Группа 76">
            <a:extLst>
              <a:ext uri="{FF2B5EF4-FFF2-40B4-BE49-F238E27FC236}">
                <a16:creationId xmlns:a16="http://schemas.microsoft.com/office/drawing/2014/main" id="{BAF98799-A1D1-FA4D-8D76-38E5412FB617}"/>
              </a:ext>
            </a:extLst>
          </p:cNvPr>
          <p:cNvGrpSpPr/>
          <p:nvPr/>
        </p:nvGrpSpPr>
        <p:grpSpPr>
          <a:xfrm>
            <a:off x="11523584" y="387962"/>
            <a:ext cx="296941" cy="483916"/>
            <a:chOff x="8533934" y="185593"/>
            <a:chExt cx="296941" cy="483916"/>
          </a:xfrm>
        </p:grpSpPr>
        <p:sp>
          <p:nvSpPr>
            <p:cNvPr id="78" name="Freeform 96">
              <a:extLst>
                <a:ext uri="{FF2B5EF4-FFF2-40B4-BE49-F238E27FC236}">
                  <a16:creationId xmlns:a16="http://schemas.microsoft.com/office/drawing/2014/main" id="{E068BA72-96F1-B540-B6C0-5B1D39EE8024}"/>
                </a:ext>
              </a:extLst>
            </p:cNvPr>
            <p:cNvSpPr>
              <a:spLocks/>
            </p:cNvSpPr>
            <p:nvPr>
              <p:custDataLst>
                <p:tags r:id="rId3"/>
              </p:custDataLst>
            </p:nvPr>
          </p:nvSpPr>
          <p:spPr bwMode="gray">
            <a:xfrm flipH="1">
              <a:off x="8736449" y="220940"/>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79" name="Freeform 96">
              <a:extLst>
                <a:ext uri="{FF2B5EF4-FFF2-40B4-BE49-F238E27FC236}">
                  <a16:creationId xmlns:a16="http://schemas.microsoft.com/office/drawing/2014/main" id="{501F1B39-5A29-7C45-AF2B-5C71E3C0A52D}"/>
                </a:ext>
              </a:extLst>
            </p:cNvPr>
            <p:cNvSpPr>
              <a:spLocks/>
            </p:cNvSpPr>
            <p:nvPr>
              <p:custDataLst>
                <p:tags r:id="rId4"/>
              </p:custDataLst>
            </p:nvPr>
          </p:nvSpPr>
          <p:spPr bwMode="gray">
            <a:xfrm flipH="1">
              <a:off x="8736450" y="367535"/>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0" name="Freeform 97">
              <a:extLst>
                <a:ext uri="{FF2B5EF4-FFF2-40B4-BE49-F238E27FC236}">
                  <a16:creationId xmlns:a16="http://schemas.microsoft.com/office/drawing/2014/main" id="{FD9DC035-6CC1-6F4C-A3D2-B1718BEBB5CC}"/>
                </a:ext>
              </a:extLst>
            </p:cNvPr>
            <p:cNvSpPr>
              <a:spLocks/>
            </p:cNvSpPr>
            <p:nvPr>
              <p:custDataLst>
                <p:tags r:id="rId5"/>
              </p:custDataLst>
            </p:nvPr>
          </p:nvSpPr>
          <p:spPr bwMode="gray">
            <a:xfrm flipH="1">
              <a:off x="8736449" y="519153"/>
              <a:ext cx="94425" cy="80864"/>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1" name="Freeform 96">
              <a:extLst>
                <a:ext uri="{FF2B5EF4-FFF2-40B4-BE49-F238E27FC236}">
                  <a16:creationId xmlns:a16="http://schemas.microsoft.com/office/drawing/2014/main" id="{9007D2C0-24E1-6241-BE7C-6A8E14539BB7}"/>
                </a:ext>
              </a:extLst>
            </p:cNvPr>
            <p:cNvSpPr>
              <a:spLocks/>
            </p:cNvSpPr>
            <p:nvPr>
              <p:custDataLst>
                <p:tags r:id="rId6"/>
              </p:custDataLst>
            </p:nvPr>
          </p:nvSpPr>
          <p:spPr bwMode="gray">
            <a:xfrm>
              <a:off x="8533934" y="220940"/>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2" name="Freeform 96">
              <a:extLst>
                <a:ext uri="{FF2B5EF4-FFF2-40B4-BE49-F238E27FC236}">
                  <a16:creationId xmlns:a16="http://schemas.microsoft.com/office/drawing/2014/main" id="{85281AF2-6510-8A44-A2FF-24150C3D85AB}"/>
                </a:ext>
              </a:extLst>
            </p:cNvPr>
            <p:cNvSpPr>
              <a:spLocks/>
            </p:cNvSpPr>
            <p:nvPr>
              <p:custDataLst>
                <p:tags r:id="rId7"/>
              </p:custDataLst>
            </p:nvPr>
          </p:nvSpPr>
          <p:spPr bwMode="gray">
            <a:xfrm>
              <a:off x="8533934" y="367535"/>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3" name="Freeform 97">
              <a:extLst>
                <a:ext uri="{FF2B5EF4-FFF2-40B4-BE49-F238E27FC236}">
                  <a16:creationId xmlns:a16="http://schemas.microsoft.com/office/drawing/2014/main" id="{2ED5BDF7-799A-0E4B-981E-E93C7FC8481D}"/>
                </a:ext>
              </a:extLst>
            </p:cNvPr>
            <p:cNvSpPr>
              <a:spLocks/>
            </p:cNvSpPr>
            <p:nvPr>
              <p:custDataLst>
                <p:tags r:id="rId8"/>
              </p:custDataLst>
            </p:nvPr>
          </p:nvSpPr>
          <p:spPr bwMode="gray">
            <a:xfrm>
              <a:off x="8533934" y="519153"/>
              <a:ext cx="94425" cy="80864"/>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4" name="Freeform 95">
              <a:extLst>
                <a:ext uri="{FF2B5EF4-FFF2-40B4-BE49-F238E27FC236}">
                  <a16:creationId xmlns:a16="http://schemas.microsoft.com/office/drawing/2014/main" id="{BA4588BF-C4B4-7344-9DC0-0DC8DDA8178B}"/>
                </a:ext>
              </a:extLst>
            </p:cNvPr>
            <p:cNvSpPr>
              <a:spLocks/>
            </p:cNvSpPr>
            <p:nvPr>
              <p:custDataLst>
                <p:tags r:id="rId9"/>
              </p:custDataLst>
            </p:nvPr>
          </p:nvSpPr>
          <p:spPr bwMode="gray">
            <a:xfrm>
              <a:off x="8594023" y="185593"/>
              <a:ext cx="187624" cy="483916"/>
            </a:xfrm>
            <a:custGeom>
              <a:avLst/>
              <a:gdLst>
                <a:gd name="T0" fmla="*/ 58 w 460"/>
                <a:gd name="T1" fmla="*/ 0 h 1149"/>
                <a:gd name="T2" fmla="*/ 403 w 460"/>
                <a:gd name="T3" fmla="*/ 0 h 1149"/>
                <a:gd name="T4" fmla="*/ 414 w 460"/>
                <a:gd name="T5" fmla="*/ 1 h 1149"/>
                <a:gd name="T6" fmla="*/ 425 w 460"/>
                <a:gd name="T7" fmla="*/ 5 h 1149"/>
                <a:gd name="T8" fmla="*/ 434 w 460"/>
                <a:gd name="T9" fmla="*/ 9 h 1149"/>
                <a:gd name="T10" fmla="*/ 444 w 460"/>
                <a:gd name="T11" fmla="*/ 16 h 1149"/>
                <a:gd name="T12" fmla="*/ 451 w 460"/>
                <a:gd name="T13" fmla="*/ 26 h 1149"/>
                <a:gd name="T14" fmla="*/ 455 w 460"/>
                <a:gd name="T15" fmla="*/ 35 h 1149"/>
                <a:gd name="T16" fmla="*/ 459 w 460"/>
                <a:gd name="T17" fmla="*/ 46 h 1149"/>
                <a:gd name="T18" fmla="*/ 460 w 460"/>
                <a:gd name="T19" fmla="*/ 57 h 1149"/>
                <a:gd name="T20" fmla="*/ 460 w 460"/>
                <a:gd name="T21" fmla="*/ 1092 h 1149"/>
                <a:gd name="T22" fmla="*/ 459 w 460"/>
                <a:gd name="T23" fmla="*/ 1103 h 1149"/>
                <a:gd name="T24" fmla="*/ 455 w 460"/>
                <a:gd name="T25" fmla="*/ 1114 h 1149"/>
                <a:gd name="T26" fmla="*/ 451 w 460"/>
                <a:gd name="T27" fmla="*/ 1123 h 1149"/>
                <a:gd name="T28" fmla="*/ 444 w 460"/>
                <a:gd name="T29" fmla="*/ 1133 h 1149"/>
                <a:gd name="T30" fmla="*/ 434 w 460"/>
                <a:gd name="T31" fmla="*/ 1140 h 1149"/>
                <a:gd name="T32" fmla="*/ 425 w 460"/>
                <a:gd name="T33" fmla="*/ 1144 h 1149"/>
                <a:gd name="T34" fmla="*/ 414 w 460"/>
                <a:gd name="T35" fmla="*/ 1148 h 1149"/>
                <a:gd name="T36" fmla="*/ 403 w 460"/>
                <a:gd name="T37" fmla="*/ 1149 h 1149"/>
                <a:gd name="T38" fmla="*/ 58 w 460"/>
                <a:gd name="T39" fmla="*/ 1149 h 1149"/>
                <a:gd name="T40" fmla="*/ 46 w 460"/>
                <a:gd name="T41" fmla="*/ 1148 h 1149"/>
                <a:gd name="T42" fmla="*/ 36 w 460"/>
                <a:gd name="T43" fmla="*/ 1144 h 1149"/>
                <a:gd name="T44" fmla="*/ 26 w 460"/>
                <a:gd name="T45" fmla="*/ 1140 h 1149"/>
                <a:gd name="T46" fmla="*/ 17 w 460"/>
                <a:gd name="T47" fmla="*/ 1133 h 1149"/>
                <a:gd name="T48" fmla="*/ 10 w 460"/>
                <a:gd name="T49" fmla="*/ 1123 h 1149"/>
                <a:gd name="T50" fmla="*/ 5 w 460"/>
                <a:gd name="T51" fmla="*/ 1114 h 1149"/>
                <a:gd name="T52" fmla="*/ 2 w 460"/>
                <a:gd name="T53" fmla="*/ 1103 h 1149"/>
                <a:gd name="T54" fmla="*/ 0 w 460"/>
                <a:gd name="T55" fmla="*/ 1092 h 1149"/>
                <a:gd name="T56" fmla="*/ 0 w 460"/>
                <a:gd name="T57" fmla="*/ 57 h 1149"/>
                <a:gd name="T58" fmla="*/ 2 w 460"/>
                <a:gd name="T59" fmla="*/ 46 h 1149"/>
                <a:gd name="T60" fmla="*/ 5 w 460"/>
                <a:gd name="T61" fmla="*/ 35 h 1149"/>
                <a:gd name="T62" fmla="*/ 10 w 460"/>
                <a:gd name="T63" fmla="*/ 26 h 1149"/>
                <a:gd name="T64" fmla="*/ 17 w 460"/>
                <a:gd name="T65" fmla="*/ 16 h 1149"/>
                <a:gd name="T66" fmla="*/ 26 w 460"/>
                <a:gd name="T67" fmla="*/ 9 h 1149"/>
                <a:gd name="T68" fmla="*/ 36 w 460"/>
                <a:gd name="T69" fmla="*/ 5 h 1149"/>
                <a:gd name="T70" fmla="*/ 46 w 460"/>
                <a:gd name="T71" fmla="*/ 1 h 1149"/>
                <a:gd name="T72" fmla="*/ 58 w 460"/>
                <a:gd name="T73" fmla="*/ 0 h 1149"/>
                <a:gd name="T74" fmla="*/ 58 w 460"/>
                <a:gd name="T7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0" h="1149">
                  <a:moveTo>
                    <a:pt x="58" y="0"/>
                  </a:moveTo>
                  <a:lnTo>
                    <a:pt x="403" y="0"/>
                  </a:lnTo>
                  <a:lnTo>
                    <a:pt x="414" y="1"/>
                  </a:lnTo>
                  <a:lnTo>
                    <a:pt x="425" y="5"/>
                  </a:lnTo>
                  <a:lnTo>
                    <a:pt x="434" y="9"/>
                  </a:lnTo>
                  <a:lnTo>
                    <a:pt x="444" y="16"/>
                  </a:lnTo>
                  <a:lnTo>
                    <a:pt x="451" y="26"/>
                  </a:lnTo>
                  <a:lnTo>
                    <a:pt x="455" y="35"/>
                  </a:lnTo>
                  <a:lnTo>
                    <a:pt x="459" y="46"/>
                  </a:lnTo>
                  <a:lnTo>
                    <a:pt x="460" y="57"/>
                  </a:lnTo>
                  <a:lnTo>
                    <a:pt x="460" y="1092"/>
                  </a:lnTo>
                  <a:lnTo>
                    <a:pt x="459" y="1103"/>
                  </a:lnTo>
                  <a:lnTo>
                    <a:pt x="455" y="1114"/>
                  </a:lnTo>
                  <a:lnTo>
                    <a:pt x="451" y="1123"/>
                  </a:lnTo>
                  <a:lnTo>
                    <a:pt x="444" y="1133"/>
                  </a:lnTo>
                  <a:lnTo>
                    <a:pt x="434" y="1140"/>
                  </a:lnTo>
                  <a:lnTo>
                    <a:pt x="425" y="1144"/>
                  </a:lnTo>
                  <a:lnTo>
                    <a:pt x="414" y="1148"/>
                  </a:lnTo>
                  <a:lnTo>
                    <a:pt x="403" y="1149"/>
                  </a:lnTo>
                  <a:lnTo>
                    <a:pt x="58" y="1149"/>
                  </a:lnTo>
                  <a:lnTo>
                    <a:pt x="46" y="1148"/>
                  </a:lnTo>
                  <a:lnTo>
                    <a:pt x="36" y="1144"/>
                  </a:lnTo>
                  <a:lnTo>
                    <a:pt x="26" y="1140"/>
                  </a:lnTo>
                  <a:lnTo>
                    <a:pt x="17" y="1133"/>
                  </a:lnTo>
                  <a:lnTo>
                    <a:pt x="10" y="1123"/>
                  </a:lnTo>
                  <a:lnTo>
                    <a:pt x="5" y="1114"/>
                  </a:lnTo>
                  <a:lnTo>
                    <a:pt x="2" y="1103"/>
                  </a:lnTo>
                  <a:lnTo>
                    <a:pt x="0" y="1092"/>
                  </a:lnTo>
                  <a:lnTo>
                    <a:pt x="0" y="57"/>
                  </a:lnTo>
                  <a:lnTo>
                    <a:pt x="2" y="46"/>
                  </a:lnTo>
                  <a:lnTo>
                    <a:pt x="5" y="35"/>
                  </a:lnTo>
                  <a:lnTo>
                    <a:pt x="10" y="26"/>
                  </a:lnTo>
                  <a:lnTo>
                    <a:pt x="17" y="16"/>
                  </a:lnTo>
                  <a:lnTo>
                    <a:pt x="26" y="9"/>
                  </a:lnTo>
                  <a:lnTo>
                    <a:pt x="36" y="5"/>
                  </a:lnTo>
                  <a:lnTo>
                    <a:pt x="46" y="1"/>
                  </a:lnTo>
                  <a:lnTo>
                    <a:pt x="58" y="0"/>
                  </a:lnTo>
                  <a:lnTo>
                    <a:pt x="58"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grpSp>
      <p:grpSp>
        <p:nvGrpSpPr>
          <p:cNvPr id="2" name="Группа 1">
            <a:extLst>
              <a:ext uri="{FF2B5EF4-FFF2-40B4-BE49-F238E27FC236}">
                <a16:creationId xmlns:a16="http://schemas.microsoft.com/office/drawing/2014/main" id="{DEC0B8CA-5AAD-4940-A19C-21CEE50E1974}"/>
              </a:ext>
            </a:extLst>
          </p:cNvPr>
          <p:cNvGrpSpPr/>
          <p:nvPr/>
        </p:nvGrpSpPr>
        <p:grpSpPr>
          <a:xfrm>
            <a:off x="8218769" y="1675713"/>
            <a:ext cx="1561357" cy="2299625"/>
            <a:chOff x="8218769" y="1675713"/>
            <a:chExt cx="1561357" cy="2299625"/>
          </a:xfrm>
        </p:grpSpPr>
        <p:sp>
          <p:nvSpPr>
            <p:cNvPr id="90" name="Rectangle 203">
              <a:extLst>
                <a:ext uri="{FF2B5EF4-FFF2-40B4-BE49-F238E27FC236}">
                  <a16:creationId xmlns:a16="http://schemas.microsoft.com/office/drawing/2014/main" id="{D2D1A8DF-D6B3-DC45-AFE7-648B1FCE409C}"/>
                </a:ext>
              </a:extLst>
            </p:cNvPr>
            <p:cNvSpPr>
              <a:spLocks noChangeArrowheads="1"/>
            </p:cNvSpPr>
            <p:nvPr/>
          </p:nvSpPr>
          <p:spPr bwMode="auto">
            <a:xfrm>
              <a:off x="8218769" y="1675713"/>
              <a:ext cx="1561357" cy="2299625"/>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lvl="0" fontAlgn="base">
                <a:spcBef>
                  <a:spcPct val="0"/>
                </a:spcBef>
                <a:spcAft>
                  <a:spcPct val="0"/>
                </a:spcAft>
                <a:defRPr/>
              </a:pPr>
              <a:endParaRPr lang="en-US" sz="1400" kern="0" dirty="0">
                <a:solidFill>
                  <a:srgbClr val="000000"/>
                </a:solidFill>
                <a:latin typeface="Arial"/>
                <a:sym typeface="+mn-lt"/>
              </a:endParaRPr>
            </a:p>
          </p:txBody>
        </p:sp>
        <p:sp>
          <p:nvSpPr>
            <p:cNvPr id="91" name="Rectangle 112">
              <a:extLst>
                <a:ext uri="{FF2B5EF4-FFF2-40B4-BE49-F238E27FC236}">
                  <a16:creationId xmlns:a16="http://schemas.microsoft.com/office/drawing/2014/main" id="{8A1FB8A2-7586-F445-9FD6-DA8E31FBE536}"/>
                </a:ext>
              </a:extLst>
            </p:cNvPr>
            <p:cNvSpPr>
              <a:spLocks noChangeArrowheads="1"/>
            </p:cNvSpPr>
            <p:nvPr/>
          </p:nvSpPr>
          <p:spPr bwMode="auto">
            <a:xfrm>
              <a:off x="8218769" y="1675713"/>
              <a:ext cx="1561357" cy="384704"/>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Budget</a:t>
              </a:r>
            </a:p>
          </p:txBody>
        </p:sp>
        <p:cxnSp>
          <p:nvCxnSpPr>
            <p:cNvPr id="92" name="Straight Connector 297">
              <a:extLst>
                <a:ext uri="{FF2B5EF4-FFF2-40B4-BE49-F238E27FC236}">
                  <a16:creationId xmlns:a16="http://schemas.microsoft.com/office/drawing/2014/main" id="{5ECC6608-8C9B-AC4C-87EC-7D0CBD44B4FA}"/>
                </a:ext>
              </a:extLst>
            </p:cNvPr>
            <p:cNvCxnSpPr>
              <a:cxnSpLocks/>
            </p:cNvCxnSpPr>
            <p:nvPr/>
          </p:nvCxnSpPr>
          <p:spPr>
            <a:xfrm>
              <a:off x="8329088" y="2562231"/>
              <a:ext cx="1332693" cy="0"/>
            </a:xfrm>
            <a:prstGeom prst="line">
              <a:avLst/>
            </a:prstGeom>
            <a:noFill/>
            <a:ln w="9525" cap="flat" cmpd="sng" algn="ctr">
              <a:solidFill>
                <a:srgbClr val="808080"/>
              </a:solidFill>
              <a:prstDash val="sysDot"/>
            </a:ln>
            <a:effectLst/>
          </p:spPr>
        </p:cxnSp>
        <p:sp>
          <p:nvSpPr>
            <p:cNvPr id="93" name="TextBox 92">
              <a:extLst>
                <a:ext uri="{FF2B5EF4-FFF2-40B4-BE49-F238E27FC236}">
                  <a16:creationId xmlns:a16="http://schemas.microsoft.com/office/drawing/2014/main" id="{7AEB6247-2D14-5049-9F62-DF45346419F6}"/>
                </a:ext>
              </a:extLst>
            </p:cNvPr>
            <p:cNvSpPr txBox="1"/>
            <p:nvPr/>
          </p:nvSpPr>
          <p:spPr>
            <a:xfrm>
              <a:off x="8247191" y="2097253"/>
              <a:ext cx="1219308" cy="461665"/>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Planned</a:t>
              </a:r>
            </a:p>
            <a:p>
              <a:r>
                <a:rPr lang="en-US" sz="1200" b="1" dirty="0">
                  <a:latin typeface="Arial" panose="020B0604020202020204" pitchFamily="34" charset="0"/>
                  <a:cs typeface="Arial" panose="020B0604020202020204" pitchFamily="34" charset="0"/>
                </a:rPr>
                <a:t>2,000,000 AZN</a:t>
              </a:r>
            </a:p>
          </p:txBody>
        </p:sp>
        <p:sp>
          <p:nvSpPr>
            <p:cNvPr id="94" name="TextBox 93">
              <a:extLst>
                <a:ext uri="{FF2B5EF4-FFF2-40B4-BE49-F238E27FC236}">
                  <a16:creationId xmlns:a16="http://schemas.microsoft.com/office/drawing/2014/main" id="{7392604A-16EB-7846-BE3A-246330039856}"/>
                </a:ext>
              </a:extLst>
            </p:cNvPr>
            <p:cNvSpPr txBox="1"/>
            <p:nvPr/>
          </p:nvSpPr>
          <p:spPr>
            <a:xfrm>
              <a:off x="8247191" y="2595754"/>
              <a:ext cx="1040670"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Utilized</a:t>
              </a:r>
            </a:p>
            <a:p>
              <a:r>
                <a:rPr lang="en-US" sz="1000" dirty="0">
                  <a:latin typeface="Arial" panose="020B0604020202020204" pitchFamily="34" charset="0"/>
                  <a:cs typeface="Arial" panose="020B0604020202020204" pitchFamily="34" charset="0"/>
                </a:rPr>
                <a:t>1,900,000 AZN</a:t>
              </a:r>
            </a:p>
          </p:txBody>
        </p:sp>
        <p:sp>
          <p:nvSpPr>
            <p:cNvPr id="95" name="TextBox 94">
              <a:extLst>
                <a:ext uri="{FF2B5EF4-FFF2-40B4-BE49-F238E27FC236}">
                  <a16:creationId xmlns:a16="http://schemas.microsoft.com/office/drawing/2014/main" id="{6208E67A-2E24-3F43-AE07-FEDA905E8C10}"/>
                </a:ext>
              </a:extLst>
            </p:cNvPr>
            <p:cNvSpPr txBox="1"/>
            <p:nvPr/>
          </p:nvSpPr>
          <p:spPr>
            <a:xfrm>
              <a:off x="8236587" y="2967298"/>
              <a:ext cx="934871"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Estimated</a:t>
              </a:r>
            </a:p>
            <a:p>
              <a:r>
                <a:rPr lang="en-US" sz="1000" dirty="0">
                  <a:latin typeface="Arial" panose="020B0604020202020204" pitchFamily="34" charset="0"/>
                  <a:cs typeface="Arial" panose="020B0604020202020204" pitchFamily="34" charset="0"/>
                </a:rPr>
                <a:t>200,000 AZN</a:t>
              </a:r>
            </a:p>
          </p:txBody>
        </p:sp>
        <p:cxnSp>
          <p:nvCxnSpPr>
            <p:cNvPr id="96" name="Straight Connector 297">
              <a:extLst>
                <a:ext uri="{FF2B5EF4-FFF2-40B4-BE49-F238E27FC236}">
                  <a16:creationId xmlns:a16="http://schemas.microsoft.com/office/drawing/2014/main" id="{7E2EE8C0-14C6-B448-AB4A-12AE14395CEB}"/>
                </a:ext>
              </a:extLst>
            </p:cNvPr>
            <p:cNvCxnSpPr>
              <a:cxnSpLocks/>
            </p:cNvCxnSpPr>
            <p:nvPr/>
          </p:nvCxnSpPr>
          <p:spPr>
            <a:xfrm>
              <a:off x="8339632" y="3396889"/>
              <a:ext cx="1332693" cy="0"/>
            </a:xfrm>
            <a:prstGeom prst="line">
              <a:avLst/>
            </a:prstGeom>
            <a:noFill/>
            <a:ln w="9525" cap="flat" cmpd="sng" algn="ctr">
              <a:solidFill>
                <a:srgbClr val="808080"/>
              </a:solidFill>
              <a:prstDash val="sysDot"/>
            </a:ln>
            <a:effectLst/>
          </p:spPr>
        </p:cxnSp>
        <p:sp>
          <p:nvSpPr>
            <p:cNvPr id="97" name="TextBox 96">
              <a:extLst>
                <a:ext uri="{FF2B5EF4-FFF2-40B4-BE49-F238E27FC236}">
                  <a16:creationId xmlns:a16="http://schemas.microsoft.com/office/drawing/2014/main" id="{295CC683-A182-6742-BA8E-61251097EA48}"/>
                </a:ext>
              </a:extLst>
            </p:cNvPr>
            <p:cNvSpPr txBox="1"/>
            <p:nvPr/>
          </p:nvSpPr>
          <p:spPr>
            <a:xfrm>
              <a:off x="8260354" y="3456703"/>
              <a:ext cx="1193660" cy="461665"/>
            </a:xfrm>
            <a:prstGeom prst="rect">
              <a:avLst/>
            </a:prstGeom>
            <a:noFill/>
          </p:spPr>
          <p:txBody>
            <a:bodyPr wrap="none" rtlCol="0">
              <a:spAutoFit/>
            </a:bodyPr>
            <a:lstStyle/>
            <a:p>
              <a:r>
                <a:rPr lang="en-US" sz="1200" b="1" dirty="0">
                  <a:solidFill>
                    <a:srgbClr val="C00000"/>
                  </a:solidFill>
                  <a:latin typeface="Arial" panose="020B0604020202020204" pitchFamily="34" charset="0"/>
                  <a:cs typeface="Arial" panose="020B0604020202020204" pitchFamily="34" charset="0"/>
                </a:rPr>
                <a:t>Variance</a:t>
              </a:r>
            </a:p>
            <a:p>
              <a:r>
                <a:rPr lang="en-US" sz="1200" b="1" dirty="0">
                  <a:solidFill>
                    <a:srgbClr val="C00000"/>
                  </a:solidFill>
                  <a:latin typeface="Arial" panose="020B0604020202020204" pitchFamily="34" charset="0"/>
                  <a:cs typeface="Arial" panose="020B0604020202020204" pitchFamily="34" charset="0"/>
                </a:rPr>
                <a:t>(100,000 AZN)</a:t>
              </a:r>
            </a:p>
          </p:txBody>
        </p:sp>
      </p:grpSp>
      <p:cxnSp>
        <p:nvCxnSpPr>
          <p:cNvPr id="98" name="Straight Connector 297">
            <a:extLst>
              <a:ext uri="{FF2B5EF4-FFF2-40B4-BE49-F238E27FC236}">
                <a16:creationId xmlns:a16="http://schemas.microsoft.com/office/drawing/2014/main" id="{FFC9FC2F-2040-EE43-90A5-8F0CEA4DE6CB}"/>
              </a:ext>
            </a:extLst>
          </p:cNvPr>
          <p:cNvCxnSpPr>
            <a:cxnSpLocks/>
          </p:cNvCxnSpPr>
          <p:nvPr/>
        </p:nvCxnSpPr>
        <p:spPr>
          <a:xfrm>
            <a:off x="9988720" y="2358485"/>
            <a:ext cx="1687343" cy="0"/>
          </a:xfrm>
          <a:prstGeom prst="line">
            <a:avLst/>
          </a:prstGeom>
          <a:noFill/>
          <a:ln w="9525" cap="flat" cmpd="sng" algn="ctr">
            <a:solidFill>
              <a:srgbClr val="808080"/>
            </a:solidFill>
            <a:prstDash val="sysDot"/>
          </a:ln>
          <a:effectLst/>
        </p:spPr>
      </p:cxnSp>
      <p:cxnSp>
        <p:nvCxnSpPr>
          <p:cNvPr id="100" name="Straight Connector 297">
            <a:extLst>
              <a:ext uri="{FF2B5EF4-FFF2-40B4-BE49-F238E27FC236}">
                <a16:creationId xmlns:a16="http://schemas.microsoft.com/office/drawing/2014/main" id="{79DF0BC3-E350-9842-828D-5C56932E8B70}"/>
              </a:ext>
            </a:extLst>
          </p:cNvPr>
          <p:cNvCxnSpPr>
            <a:cxnSpLocks/>
          </p:cNvCxnSpPr>
          <p:nvPr/>
        </p:nvCxnSpPr>
        <p:spPr>
          <a:xfrm>
            <a:off x="9980801" y="2673690"/>
            <a:ext cx="1695262" cy="0"/>
          </a:xfrm>
          <a:prstGeom prst="line">
            <a:avLst/>
          </a:prstGeom>
          <a:noFill/>
          <a:ln w="9525" cap="flat" cmpd="sng" algn="ctr">
            <a:solidFill>
              <a:srgbClr val="808080"/>
            </a:solidFill>
            <a:prstDash val="sysDot"/>
          </a:ln>
          <a:effectLst/>
        </p:spPr>
      </p:cxnSp>
      <p:cxnSp>
        <p:nvCxnSpPr>
          <p:cNvPr id="102" name="Straight Connector 297">
            <a:extLst>
              <a:ext uri="{FF2B5EF4-FFF2-40B4-BE49-F238E27FC236}">
                <a16:creationId xmlns:a16="http://schemas.microsoft.com/office/drawing/2014/main" id="{7546B64F-27B4-7A43-94F7-DF12F9585B9C}"/>
              </a:ext>
            </a:extLst>
          </p:cNvPr>
          <p:cNvCxnSpPr>
            <a:cxnSpLocks/>
          </p:cNvCxnSpPr>
          <p:nvPr/>
        </p:nvCxnSpPr>
        <p:spPr>
          <a:xfrm>
            <a:off x="9980801" y="2976559"/>
            <a:ext cx="1695262" cy="0"/>
          </a:xfrm>
          <a:prstGeom prst="line">
            <a:avLst/>
          </a:prstGeom>
          <a:noFill/>
          <a:ln w="9525" cap="flat" cmpd="sng" algn="ctr">
            <a:solidFill>
              <a:srgbClr val="808080"/>
            </a:solidFill>
            <a:prstDash val="sysDot"/>
          </a:ln>
          <a:effectLst/>
        </p:spPr>
      </p:cxnSp>
      <p:cxnSp>
        <p:nvCxnSpPr>
          <p:cNvPr id="104" name="Straight Connector 297">
            <a:extLst>
              <a:ext uri="{FF2B5EF4-FFF2-40B4-BE49-F238E27FC236}">
                <a16:creationId xmlns:a16="http://schemas.microsoft.com/office/drawing/2014/main" id="{034AF066-F388-E247-83B3-A6C3B78C30B8}"/>
              </a:ext>
            </a:extLst>
          </p:cNvPr>
          <p:cNvCxnSpPr>
            <a:cxnSpLocks/>
          </p:cNvCxnSpPr>
          <p:nvPr/>
        </p:nvCxnSpPr>
        <p:spPr>
          <a:xfrm>
            <a:off x="9980800" y="3287898"/>
            <a:ext cx="1695263" cy="0"/>
          </a:xfrm>
          <a:prstGeom prst="line">
            <a:avLst/>
          </a:prstGeom>
          <a:noFill/>
          <a:ln w="9525" cap="flat" cmpd="sng" algn="ctr">
            <a:solidFill>
              <a:srgbClr val="808080"/>
            </a:solidFill>
            <a:prstDash val="sysDot"/>
          </a:ln>
          <a:effectLst/>
        </p:spPr>
      </p:cxnSp>
      <p:cxnSp>
        <p:nvCxnSpPr>
          <p:cNvPr id="106" name="Straight Connector 297">
            <a:extLst>
              <a:ext uri="{FF2B5EF4-FFF2-40B4-BE49-F238E27FC236}">
                <a16:creationId xmlns:a16="http://schemas.microsoft.com/office/drawing/2014/main" id="{0C665FD8-F0D0-2D4D-B24B-D1F53A60F541}"/>
              </a:ext>
            </a:extLst>
          </p:cNvPr>
          <p:cNvCxnSpPr>
            <a:cxnSpLocks/>
          </p:cNvCxnSpPr>
          <p:nvPr/>
        </p:nvCxnSpPr>
        <p:spPr>
          <a:xfrm>
            <a:off x="9980800" y="3601019"/>
            <a:ext cx="1695263" cy="0"/>
          </a:xfrm>
          <a:prstGeom prst="line">
            <a:avLst/>
          </a:prstGeom>
          <a:noFill/>
          <a:ln w="9525" cap="flat" cmpd="sng" algn="ctr">
            <a:solidFill>
              <a:srgbClr val="808080"/>
            </a:solidFill>
            <a:prstDash val="sysDot"/>
          </a:ln>
          <a:effectLst/>
        </p:spPr>
      </p:cxnSp>
      <p:cxnSp>
        <p:nvCxnSpPr>
          <p:cNvPr id="108" name="Straight Connector 297">
            <a:extLst>
              <a:ext uri="{FF2B5EF4-FFF2-40B4-BE49-F238E27FC236}">
                <a16:creationId xmlns:a16="http://schemas.microsoft.com/office/drawing/2014/main" id="{CB2C9FE2-7F51-5848-AFC4-F90F928AD4DB}"/>
              </a:ext>
            </a:extLst>
          </p:cNvPr>
          <p:cNvCxnSpPr>
            <a:cxnSpLocks/>
          </p:cNvCxnSpPr>
          <p:nvPr/>
        </p:nvCxnSpPr>
        <p:spPr>
          <a:xfrm>
            <a:off x="9980799" y="3914150"/>
            <a:ext cx="1695264" cy="0"/>
          </a:xfrm>
          <a:prstGeom prst="line">
            <a:avLst/>
          </a:prstGeom>
          <a:noFill/>
          <a:ln w="9525" cap="flat" cmpd="sng" algn="ctr">
            <a:solidFill>
              <a:srgbClr val="808080"/>
            </a:solidFill>
            <a:prstDash val="sysDot"/>
          </a:ln>
          <a:effectLst/>
        </p:spPr>
      </p:cxnSp>
      <p:sp>
        <p:nvSpPr>
          <p:cNvPr id="115" name="Rectangle 203">
            <a:extLst>
              <a:ext uri="{FF2B5EF4-FFF2-40B4-BE49-F238E27FC236}">
                <a16:creationId xmlns:a16="http://schemas.microsoft.com/office/drawing/2014/main" id="{5F8476C6-314E-374D-9ECE-AF6EAFF374D6}"/>
              </a:ext>
            </a:extLst>
          </p:cNvPr>
          <p:cNvSpPr>
            <a:spLocks noChangeArrowheads="1"/>
          </p:cNvSpPr>
          <p:nvPr/>
        </p:nvSpPr>
        <p:spPr bwMode="auto">
          <a:xfrm>
            <a:off x="8218769" y="4398602"/>
            <a:ext cx="3601756" cy="2108289"/>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marL="171450" lvl="0" indent="-171450" fontAlgn="base">
              <a:spcBef>
                <a:spcPct val="0"/>
              </a:spcBef>
              <a:spcAft>
                <a:spcPct val="0"/>
              </a:spcAft>
              <a:buFont typeface="Arial" panose="020B0604020202020204" pitchFamily="34" charset="0"/>
              <a:buChar char="•"/>
              <a:defRPr/>
            </a:pPr>
            <a:endParaRPr lang="en-US" sz="1200" kern="0" dirty="0">
              <a:solidFill>
                <a:srgbClr val="000000"/>
              </a:solidFill>
              <a:latin typeface="Arial"/>
              <a:sym typeface="+mn-lt"/>
            </a:endParaRPr>
          </a:p>
        </p:txBody>
      </p:sp>
      <p:sp>
        <p:nvSpPr>
          <p:cNvPr id="116" name="Rectangle 112">
            <a:extLst>
              <a:ext uri="{FF2B5EF4-FFF2-40B4-BE49-F238E27FC236}">
                <a16:creationId xmlns:a16="http://schemas.microsoft.com/office/drawing/2014/main" id="{0155BB56-B962-374D-BBE1-3D1BBED7AB4D}"/>
              </a:ext>
            </a:extLst>
          </p:cNvPr>
          <p:cNvSpPr>
            <a:spLocks noChangeArrowheads="1"/>
          </p:cNvSpPr>
          <p:nvPr/>
        </p:nvSpPr>
        <p:spPr bwMode="auto">
          <a:xfrm>
            <a:off x="8218769" y="4130099"/>
            <a:ext cx="3601756"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Human Resources</a:t>
            </a:r>
          </a:p>
        </p:txBody>
      </p:sp>
      <p:cxnSp>
        <p:nvCxnSpPr>
          <p:cNvPr id="117" name="Straight Connector 297">
            <a:extLst>
              <a:ext uri="{FF2B5EF4-FFF2-40B4-BE49-F238E27FC236}">
                <a16:creationId xmlns:a16="http://schemas.microsoft.com/office/drawing/2014/main" id="{4AFAEEBA-94D5-3847-800E-E4C10E2C7F36}"/>
              </a:ext>
            </a:extLst>
          </p:cNvPr>
          <p:cNvCxnSpPr>
            <a:cxnSpLocks/>
          </p:cNvCxnSpPr>
          <p:nvPr/>
        </p:nvCxnSpPr>
        <p:spPr>
          <a:xfrm>
            <a:off x="8329090" y="4858720"/>
            <a:ext cx="3346973" cy="0"/>
          </a:xfrm>
          <a:prstGeom prst="line">
            <a:avLst/>
          </a:prstGeom>
          <a:noFill/>
          <a:ln w="9525" cap="flat" cmpd="sng" algn="ctr">
            <a:solidFill>
              <a:srgbClr val="808080"/>
            </a:solidFill>
            <a:prstDash val="sysDot"/>
          </a:ln>
          <a:effectLst/>
        </p:spPr>
      </p:cxnSp>
      <p:cxnSp>
        <p:nvCxnSpPr>
          <p:cNvPr id="118" name="Straight Connector 297">
            <a:extLst>
              <a:ext uri="{FF2B5EF4-FFF2-40B4-BE49-F238E27FC236}">
                <a16:creationId xmlns:a16="http://schemas.microsoft.com/office/drawing/2014/main" id="{BCD65770-0F4D-E74E-A88C-5EDC2F6ED5C2}"/>
              </a:ext>
            </a:extLst>
          </p:cNvPr>
          <p:cNvCxnSpPr>
            <a:cxnSpLocks/>
          </p:cNvCxnSpPr>
          <p:nvPr/>
        </p:nvCxnSpPr>
        <p:spPr>
          <a:xfrm>
            <a:off x="8329090" y="5226008"/>
            <a:ext cx="3347903" cy="0"/>
          </a:xfrm>
          <a:prstGeom prst="line">
            <a:avLst/>
          </a:prstGeom>
          <a:noFill/>
          <a:ln w="9525" cap="flat" cmpd="sng" algn="ctr">
            <a:solidFill>
              <a:srgbClr val="808080"/>
            </a:solidFill>
            <a:prstDash val="sysDot"/>
          </a:ln>
          <a:effectLst/>
        </p:spPr>
      </p:cxnSp>
      <p:cxnSp>
        <p:nvCxnSpPr>
          <p:cNvPr id="119" name="Straight Connector 297">
            <a:extLst>
              <a:ext uri="{FF2B5EF4-FFF2-40B4-BE49-F238E27FC236}">
                <a16:creationId xmlns:a16="http://schemas.microsoft.com/office/drawing/2014/main" id="{625FF029-79F9-C545-84A8-4FC649F69FEE}"/>
              </a:ext>
            </a:extLst>
          </p:cNvPr>
          <p:cNvCxnSpPr>
            <a:cxnSpLocks/>
          </p:cNvCxnSpPr>
          <p:nvPr/>
        </p:nvCxnSpPr>
        <p:spPr>
          <a:xfrm>
            <a:off x="8329090" y="5587599"/>
            <a:ext cx="3346973" cy="0"/>
          </a:xfrm>
          <a:prstGeom prst="line">
            <a:avLst/>
          </a:prstGeom>
          <a:noFill/>
          <a:ln w="9525" cap="flat" cmpd="sng" algn="ctr">
            <a:solidFill>
              <a:srgbClr val="808080"/>
            </a:solidFill>
            <a:prstDash val="sysDot"/>
          </a:ln>
          <a:effectLst/>
        </p:spPr>
      </p:cxnSp>
      <p:cxnSp>
        <p:nvCxnSpPr>
          <p:cNvPr id="120" name="Straight Connector 297">
            <a:extLst>
              <a:ext uri="{FF2B5EF4-FFF2-40B4-BE49-F238E27FC236}">
                <a16:creationId xmlns:a16="http://schemas.microsoft.com/office/drawing/2014/main" id="{D9A8BDC1-0B57-EF4B-96F0-196B077FD6D5}"/>
              </a:ext>
            </a:extLst>
          </p:cNvPr>
          <p:cNvCxnSpPr>
            <a:cxnSpLocks/>
          </p:cNvCxnSpPr>
          <p:nvPr/>
        </p:nvCxnSpPr>
        <p:spPr>
          <a:xfrm>
            <a:off x="8329090" y="5950639"/>
            <a:ext cx="3347903" cy="0"/>
          </a:xfrm>
          <a:prstGeom prst="line">
            <a:avLst/>
          </a:prstGeom>
          <a:noFill/>
          <a:ln w="9525" cap="flat" cmpd="sng" algn="ctr">
            <a:solidFill>
              <a:srgbClr val="808080"/>
            </a:solidFill>
            <a:prstDash val="sysDot"/>
          </a:ln>
          <a:effectLst/>
        </p:spPr>
      </p:cxnSp>
      <p:sp>
        <p:nvSpPr>
          <p:cNvPr id="121" name="TextBox 120">
            <a:extLst>
              <a:ext uri="{FF2B5EF4-FFF2-40B4-BE49-F238E27FC236}">
                <a16:creationId xmlns:a16="http://schemas.microsoft.com/office/drawing/2014/main" id="{D892A228-5363-0E4C-8B21-6F24174F13AF}"/>
              </a:ext>
            </a:extLst>
          </p:cNvPr>
          <p:cNvSpPr txBox="1"/>
          <p:nvPr/>
        </p:nvSpPr>
        <p:spPr>
          <a:xfrm>
            <a:off x="8248467" y="4547875"/>
            <a:ext cx="1344792"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Business Analyst</a:t>
            </a:r>
            <a:endParaRPr lang="ru-AZ" sz="1200" dirty="0">
              <a:latin typeface="Arial" panose="020B0604020202020204" pitchFamily="34" charset="0"/>
              <a:cs typeface="Arial" panose="020B0604020202020204" pitchFamily="34" charset="0"/>
            </a:endParaRPr>
          </a:p>
        </p:txBody>
      </p:sp>
      <p:sp>
        <p:nvSpPr>
          <p:cNvPr id="122" name="TextBox 121">
            <a:extLst>
              <a:ext uri="{FF2B5EF4-FFF2-40B4-BE49-F238E27FC236}">
                <a16:creationId xmlns:a16="http://schemas.microsoft.com/office/drawing/2014/main" id="{CAF86400-5F07-0C4C-ADDE-D7A838613419}"/>
              </a:ext>
            </a:extLst>
          </p:cNvPr>
          <p:cNvSpPr txBox="1"/>
          <p:nvPr/>
        </p:nvSpPr>
        <p:spPr>
          <a:xfrm>
            <a:off x="8236589" y="4906976"/>
            <a:ext cx="1446230"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Software Engineer</a:t>
            </a:r>
            <a:endParaRPr lang="ru-AZ" sz="1200" dirty="0">
              <a:latin typeface="Arial" panose="020B0604020202020204" pitchFamily="34" charset="0"/>
              <a:cs typeface="Arial" panose="020B0604020202020204" pitchFamily="34" charset="0"/>
            </a:endParaRPr>
          </a:p>
        </p:txBody>
      </p:sp>
      <p:sp>
        <p:nvSpPr>
          <p:cNvPr id="123" name="TextBox 122">
            <a:extLst>
              <a:ext uri="{FF2B5EF4-FFF2-40B4-BE49-F238E27FC236}">
                <a16:creationId xmlns:a16="http://schemas.microsoft.com/office/drawing/2014/main" id="{C14992B0-F02A-B441-917A-EEB5FCD77096}"/>
              </a:ext>
            </a:extLst>
          </p:cNvPr>
          <p:cNvSpPr txBox="1"/>
          <p:nvPr/>
        </p:nvSpPr>
        <p:spPr>
          <a:xfrm>
            <a:off x="8247193" y="5278495"/>
            <a:ext cx="120898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Product Owner</a:t>
            </a:r>
            <a:endParaRPr lang="ru-AZ" sz="1200" dirty="0">
              <a:latin typeface="Arial" panose="020B0604020202020204" pitchFamily="34" charset="0"/>
              <a:cs typeface="Arial" panose="020B0604020202020204" pitchFamily="34" charset="0"/>
            </a:endParaRPr>
          </a:p>
        </p:txBody>
      </p:sp>
      <p:sp>
        <p:nvSpPr>
          <p:cNvPr id="124" name="TextBox 123">
            <a:extLst>
              <a:ext uri="{FF2B5EF4-FFF2-40B4-BE49-F238E27FC236}">
                <a16:creationId xmlns:a16="http://schemas.microsoft.com/office/drawing/2014/main" id="{397E0070-6A7E-1C40-B3B4-E1A4589EC05C}"/>
              </a:ext>
            </a:extLst>
          </p:cNvPr>
          <p:cNvSpPr txBox="1"/>
          <p:nvPr/>
        </p:nvSpPr>
        <p:spPr>
          <a:xfrm>
            <a:off x="8236589" y="5614488"/>
            <a:ext cx="1156086"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SRE Engineer</a:t>
            </a:r>
            <a:endParaRPr lang="ru-AZ" sz="1200" dirty="0">
              <a:latin typeface="Arial" panose="020B0604020202020204" pitchFamily="34" charset="0"/>
              <a:cs typeface="Arial" panose="020B0604020202020204" pitchFamily="34" charset="0"/>
            </a:endParaRPr>
          </a:p>
        </p:txBody>
      </p:sp>
      <p:sp>
        <p:nvSpPr>
          <p:cNvPr id="125" name="TextBox 124">
            <a:extLst>
              <a:ext uri="{FF2B5EF4-FFF2-40B4-BE49-F238E27FC236}">
                <a16:creationId xmlns:a16="http://schemas.microsoft.com/office/drawing/2014/main" id="{AFA18081-2203-4446-BACC-A77DBAD53629}"/>
              </a:ext>
            </a:extLst>
          </p:cNvPr>
          <p:cNvSpPr txBox="1"/>
          <p:nvPr/>
        </p:nvSpPr>
        <p:spPr>
          <a:xfrm>
            <a:off x="8236589" y="6057239"/>
            <a:ext cx="1038874"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Grand Total</a:t>
            </a:r>
            <a:endParaRPr lang="ru-AZ" sz="1200" b="1" dirty="0">
              <a:latin typeface="Arial" panose="020B0604020202020204" pitchFamily="34" charset="0"/>
              <a:cs typeface="Arial" panose="020B0604020202020204" pitchFamily="34" charset="0"/>
            </a:endParaRPr>
          </a:p>
        </p:txBody>
      </p:sp>
      <p:sp>
        <p:nvSpPr>
          <p:cNvPr id="126" name="TextBox 125">
            <a:extLst>
              <a:ext uri="{FF2B5EF4-FFF2-40B4-BE49-F238E27FC236}">
                <a16:creationId xmlns:a16="http://schemas.microsoft.com/office/drawing/2014/main" id="{87B23D8C-E2D8-A642-8ACE-E928FE08724E}"/>
              </a:ext>
            </a:extLst>
          </p:cNvPr>
          <p:cNvSpPr txBox="1"/>
          <p:nvPr/>
        </p:nvSpPr>
        <p:spPr>
          <a:xfrm>
            <a:off x="10831178" y="4562537"/>
            <a:ext cx="95250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22 (20) MH</a:t>
            </a:r>
            <a:endParaRPr lang="ru-AZ" sz="1200" dirty="0">
              <a:latin typeface="Arial" panose="020B0604020202020204" pitchFamily="34" charset="0"/>
              <a:cs typeface="Arial" panose="020B0604020202020204" pitchFamily="34" charset="0"/>
            </a:endParaRPr>
          </a:p>
        </p:txBody>
      </p:sp>
      <p:sp>
        <p:nvSpPr>
          <p:cNvPr id="128" name="TextBox 127">
            <a:extLst>
              <a:ext uri="{FF2B5EF4-FFF2-40B4-BE49-F238E27FC236}">
                <a16:creationId xmlns:a16="http://schemas.microsoft.com/office/drawing/2014/main" id="{2EB454F2-9BB1-194D-9318-D84128178562}"/>
              </a:ext>
            </a:extLst>
          </p:cNvPr>
          <p:cNvSpPr txBox="1"/>
          <p:nvPr/>
        </p:nvSpPr>
        <p:spPr>
          <a:xfrm>
            <a:off x="11139676" y="5274548"/>
            <a:ext cx="636713"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20 MH</a:t>
            </a:r>
            <a:endParaRPr lang="ru-AZ" sz="1200" dirty="0">
              <a:latin typeface="Arial" panose="020B0604020202020204" pitchFamily="34" charset="0"/>
              <a:cs typeface="Arial" panose="020B0604020202020204" pitchFamily="34" charset="0"/>
            </a:endParaRPr>
          </a:p>
        </p:txBody>
      </p:sp>
      <p:sp>
        <p:nvSpPr>
          <p:cNvPr id="129" name="TextBox 128">
            <a:extLst>
              <a:ext uri="{FF2B5EF4-FFF2-40B4-BE49-F238E27FC236}">
                <a16:creationId xmlns:a16="http://schemas.microsoft.com/office/drawing/2014/main" id="{043DEE12-BD8C-2D45-A7B2-C78AC238B55D}"/>
              </a:ext>
            </a:extLst>
          </p:cNvPr>
          <p:cNvSpPr txBox="1"/>
          <p:nvPr/>
        </p:nvSpPr>
        <p:spPr>
          <a:xfrm>
            <a:off x="11139675" y="5631462"/>
            <a:ext cx="636713"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20 MH</a:t>
            </a:r>
            <a:endParaRPr lang="ru-AZ" sz="1200" dirty="0">
              <a:latin typeface="Arial" panose="020B0604020202020204" pitchFamily="34" charset="0"/>
              <a:cs typeface="Arial" panose="020B0604020202020204" pitchFamily="34" charset="0"/>
            </a:endParaRPr>
          </a:p>
        </p:txBody>
      </p:sp>
      <p:sp>
        <p:nvSpPr>
          <p:cNvPr id="130" name="TextBox 129">
            <a:extLst>
              <a:ext uri="{FF2B5EF4-FFF2-40B4-BE49-F238E27FC236}">
                <a16:creationId xmlns:a16="http://schemas.microsoft.com/office/drawing/2014/main" id="{F3C9DAEB-AC11-D248-8C53-56B82131CDA2}"/>
              </a:ext>
            </a:extLst>
          </p:cNvPr>
          <p:cNvSpPr txBox="1"/>
          <p:nvPr/>
        </p:nvSpPr>
        <p:spPr>
          <a:xfrm>
            <a:off x="10830584" y="6059263"/>
            <a:ext cx="952505"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76 (80) MH</a:t>
            </a:r>
            <a:endParaRPr lang="ru-AZ" sz="1200" b="1" dirty="0">
              <a:latin typeface="Arial" panose="020B0604020202020204" pitchFamily="34" charset="0"/>
              <a:cs typeface="Arial" panose="020B0604020202020204" pitchFamily="34" charset="0"/>
            </a:endParaRPr>
          </a:p>
        </p:txBody>
      </p:sp>
      <p:grpSp>
        <p:nvGrpSpPr>
          <p:cNvPr id="310" name="Группа 309">
            <a:extLst>
              <a:ext uri="{FF2B5EF4-FFF2-40B4-BE49-F238E27FC236}">
                <a16:creationId xmlns:a16="http://schemas.microsoft.com/office/drawing/2014/main" id="{1E3B3660-093E-EE45-A1C9-F07BED38F4AF}"/>
              </a:ext>
            </a:extLst>
          </p:cNvPr>
          <p:cNvGrpSpPr/>
          <p:nvPr/>
        </p:nvGrpSpPr>
        <p:grpSpPr>
          <a:xfrm>
            <a:off x="346811" y="1761011"/>
            <a:ext cx="6286921" cy="2988067"/>
            <a:chOff x="346811" y="1761011"/>
            <a:chExt cx="6286921" cy="2988067"/>
          </a:xfrm>
        </p:grpSpPr>
        <p:cxnSp>
          <p:nvCxnSpPr>
            <p:cNvPr id="239" name="Straight Connector 77">
              <a:extLst>
                <a:ext uri="{FF2B5EF4-FFF2-40B4-BE49-F238E27FC236}">
                  <a16:creationId xmlns:a16="http://schemas.microsoft.com/office/drawing/2014/main" id="{E85C9EE5-8DBF-BC40-86CE-1BAAB13EA5B5}"/>
                </a:ext>
              </a:extLst>
            </p:cNvPr>
            <p:cNvCxnSpPr>
              <a:cxnSpLocks/>
            </p:cNvCxnSpPr>
            <p:nvPr/>
          </p:nvCxnSpPr>
          <p:spPr>
            <a:xfrm>
              <a:off x="1776167" y="2258178"/>
              <a:ext cx="0" cy="235153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0" name="Straight Connector 78">
              <a:extLst>
                <a:ext uri="{FF2B5EF4-FFF2-40B4-BE49-F238E27FC236}">
                  <a16:creationId xmlns:a16="http://schemas.microsoft.com/office/drawing/2014/main" id="{A33FC6CB-453A-8248-A82B-93F5FEF98B8A}"/>
                </a:ext>
              </a:extLst>
            </p:cNvPr>
            <p:cNvCxnSpPr/>
            <p:nvPr/>
          </p:nvCxnSpPr>
          <p:spPr>
            <a:xfrm>
              <a:off x="2046032"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1" name="Straight Connector 79">
              <a:extLst>
                <a:ext uri="{FF2B5EF4-FFF2-40B4-BE49-F238E27FC236}">
                  <a16:creationId xmlns:a16="http://schemas.microsoft.com/office/drawing/2014/main" id="{CAEC2648-83C4-4048-A0C0-D19872390BAC}"/>
                </a:ext>
              </a:extLst>
            </p:cNvPr>
            <p:cNvCxnSpPr/>
            <p:nvPr/>
          </p:nvCxnSpPr>
          <p:spPr>
            <a:xfrm>
              <a:off x="2315897"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2" name="Straight Connector 80">
              <a:extLst>
                <a:ext uri="{FF2B5EF4-FFF2-40B4-BE49-F238E27FC236}">
                  <a16:creationId xmlns:a16="http://schemas.microsoft.com/office/drawing/2014/main" id="{FAB0DC73-7F34-3E44-BBE1-0C0F6DC3033D}"/>
                </a:ext>
              </a:extLst>
            </p:cNvPr>
            <p:cNvCxnSpPr/>
            <p:nvPr/>
          </p:nvCxnSpPr>
          <p:spPr>
            <a:xfrm>
              <a:off x="2555983" y="2250963"/>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3" name="Straight Connector 81">
              <a:extLst>
                <a:ext uri="{FF2B5EF4-FFF2-40B4-BE49-F238E27FC236}">
                  <a16:creationId xmlns:a16="http://schemas.microsoft.com/office/drawing/2014/main" id="{2A3EADE0-168C-0643-9D1A-CDA6A7C21AE4}"/>
                </a:ext>
              </a:extLst>
            </p:cNvPr>
            <p:cNvCxnSpPr/>
            <p:nvPr/>
          </p:nvCxnSpPr>
          <p:spPr>
            <a:xfrm>
              <a:off x="2865401"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4" name="Straight Connector 82">
              <a:extLst>
                <a:ext uri="{FF2B5EF4-FFF2-40B4-BE49-F238E27FC236}">
                  <a16:creationId xmlns:a16="http://schemas.microsoft.com/office/drawing/2014/main" id="{8C617091-C6EE-C34A-809F-CADACAA1C79E}"/>
                </a:ext>
              </a:extLst>
            </p:cNvPr>
            <p:cNvCxnSpPr/>
            <p:nvPr/>
          </p:nvCxnSpPr>
          <p:spPr>
            <a:xfrm>
              <a:off x="3125491"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5" name="Straight Connector 83">
              <a:extLst>
                <a:ext uri="{FF2B5EF4-FFF2-40B4-BE49-F238E27FC236}">
                  <a16:creationId xmlns:a16="http://schemas.microsoft.com/office/drawing/2014/main" id="{DC9D493F-3371-BF47-A4E2-CE294583640A}"/>
                </a:ext>
              </a:extLst>
            </p:cNvPr>
            <p:cNvCxnSpPr/>
            <p:nvPr/>
          </p:nvCxnSpPr>
          <p:spPr>
            <a:xfrm>
              <a:off x="3395356"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6" name="Straight Connector 84">
              <a:extLst>
                <a:ext uri="{FF2B5EF4-FFF2-40B4-BE49-F238E27FC236}">
                  <a16:creationId xmlns:a16="http://schemas.microsoft.com/office/drawing/2014/main" id="{DD3E9446-E525-CE42-8474-D50AE2B6467D}"/>
                </a:ext>
              </a:extLst>
            </p:cNvPr>
            <p:cNvCxnSpPr/>
            <p:nvPr/>
          </p:nvCxnSpPr>
          <p:spPr>
            <a:xfrm>
              <a:off x="3665221"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7" name="Straight Connector 85">
              <a:extLst>
                <a:ext uri="{FF2B5EF4-FFF2-40B4-BE49-F238E27FC236}">
                  <a16:creationId xmlns:a16="http://schemas.microsoft.com/office/drawing/2014/main" id="{43586165-24B2-5748-8CA2-BCAFA8ADB720}"/>
                </a:ext>
              </a:extLst>
            </p:cNvPr>
            <p:cNvCxnSpPr/>
            <p:nvPr/>
          </p:nvCxnSpPr>
          <p:spPr>
            <a:xfrm>
              <a:off x="3935085"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8" name="Straight Connector 86">
              <a:extLst>
                <a:ext uri="{FF2B5EF4-FFF2-40B4-BE49-F238E27FC236}">
                  <a16:creationId xmlns:a16="http://schemas.microsoft.com/office/drawing/2014/main" id="{01983D16-5A93-3241-9754-ECF0D4D7C907}"/>
                </a:ext>
              </a:extLst>
            </p:cNvPr>
            <p:cNvCxnSpPr/>
            <p:nvPr/>
          </p:nvCxnSpPr>
          <p:spPr>
            <a:xfrm>
              <a:off x="4204950"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9" name="Straight Connector 87">
              <a:extLst>
                <a:ext uri="{FF2B5EF4-FFF2-40B4-BE49-F238E27FC236}">
                  <a16:creationId xmlns:a16="http://schemas.microsoft.com/office/drawing/2014/main" id="{EE1919D1-F675-9F4A-A9EC-C1BAB3A989C8}"/>
                </a:ext>
              </a:extLst>
            </p:cNvPr>
            <p:cNvCxnSpPr/>
            <p:nvPr/>
          </p:nvCxnSpPr>
          <p:spPr>
            <a:xfrm>
              <a:off x="4474815"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0" name="Straight Connector 88">
              <a:extLst>
                <a:ext uri="{FF2B5EF4-FFF2-40B4-BE49-F238E27FC236}">
                  <a16:creationId xmlns:a16="http://schemas.microsoft.com/office/drawing/2014/main" id="{E1745B9A-9BCB-794C-B4A9-1CC8F5688041}"/>
                </a:ext>
              </a:extLst>
            </p:cNvPr>
            <p:cNvCxnSpPr/>
            <p:nvPr/>
          </p:nvCxnSpPr>
          <p:spPr>
            <a:xfrm>
              <a:off x="4744680"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1" name="Straight Connector 89">
              <a:extLst>
                <a:ext uri="{FF2B5EF4-FFF2-40B4-BE49-F238E27FC236}">
                  <a16:creationId xmlns:a16="http://schemas.microsoft.com/office/drawing/2014/main" id="{485FD8D7-6282-7E42-AC4D-243C860E2743}"/>
                </a:ext>
              </a:extLst>
            </p:cNvPr>
            <p:cNvCxnSpPr/>
            <p:nvPr/>
          </p:nvCxnSpPr>
          <p:spPr>
            <a:xfrm>
              <a:off x="5014545"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2" name="Straight Connector 90">
              <a:extLst>
                <a:ext uri="{FF2B5EF4-FFF2-40B4-BE49-F238E27FC236}">
                  <a16:creationId xmlns:a16="http://schemas.microsoft.com/office/drawing/2014/main" id="{4BD5A780-E0BB-6B4B-A4D3-5316E66CC8F6}"/>
                </a:ext>
              </a:extLst>
            </p:cNvPr>
            <p:cNvCxnSpPr/>
            <p:nvPr/>
          </p:nvCxnSpPr>
          <p:spPr>
            <a:xfrm>
              <a:off x="5284409"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3" name="Straight Connector 91">
              <a:extLst>
                <a:ext uri="{FF2B5EF4-FFF2-40B4-BE49-F238E27FC236}">
                  <a16:creationId xmlns:a16="http://schemas.microsoft.com/office/drawing/2014/main" id="{7CCDFE0D-C8B3-D147-B6E6-C785DA6CD0C7}"/>
                </a:ext>
              </a:extLst>
            </p:cNvPr>
            <p:cNvCxnSpPr/>
            <p:nvPr/>
          </p:nvCxnSpPr>
          <p:spPr>
            <a:xfrm>
              <a:off x="5554274"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4" name="Straight Connector 92">
              <a:extLst>
                <a:ext uri="{FF2B5EF4-FFF2-40B4-BE49-F238E27FC236}">
                  <a16:creationId xmlns:a16="http://schemas.microsoft.com/office/drawing/2014/main" id="{26B23868-3B81-BF42-8455-B23DD14662E3}"/>
                </a:ext>
              </a:extLst>
            </p:cNvPr>
            <p:cNvCxnSpPr/>
            <p:nvPr/>
          </p:nvCxnSpPr>
          <p:spPr>
            <a:xfrm>
              <a:off x="5824139"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5" name="Straight Connector 93">
              <a:extLst>
                <a:ext uri="{FF2B5EF4-FFF2-40B4-BE49-F238E27FC236}">
                  <a16:creationId xmlns:a16="http://schemas.microsoft.com/office/drawing/2014/main" id="{04EE39D3-71D3-2D4F-83FE-933A0D4008B2}"/>
                </a:ext>
              </a:extLst>
            </p:cNvPr>
            <p:cNvCxnSpPr/>
            <p:nvPr/>
          </p:nvCxnSpPr>
          <p:spPr>
            <a:xfrm>
              <a:off x="6094004"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6" name="Straight Connector 94">
              <a:extLst>
                <a:ext uri="{FF2B5EF4-FFF2-40B4-BE49-F238E27FC236}">
                  <a16:creationId xmlns:a16="http://schemas.microsoft.com/office/drawing/2014/main" id="{9348923D-7415-A846-A9DC-88233D6C6919}"/>
                </a:ext>
              </a:extLst>
            </p:cNvPr>
            <p:cNvCxnSpPr/>
            <p:nvPr/>
          </p:nvCxnSpPr>
          <p:spPr>
            <a:xfrm>
              <a:off x="6363868"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7" name="Straight Connector 95">
              <a:extLst>
                <a:ext uri="{FF2B5EF4-FFF2-40B4-BE49-F238E27FC236}">
                  <a16:creationId xmlns:a16="http://schemas.microsoft.com/office/drawing/2014/main" id="{BFF138AE-13E1-9F42-8197-8B257E5F8A87}"/>
                </a:ext>
              </a:extLst>
            </p:cNvPr>
            <p:cNvCxnSpPr/>
            <p:nvPr/>
          </p:nvCxnSpPr>
          <p:spPr>
            <a:xfrm>
              <a:off x="6633732"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258" name="Group 317">
              <a:extLst>
                <a:ext uri="{FF2B5EF4-FFF2-40B4-BE49-F238E27FC236}">
                  <a16:creationId xmlns:a16="http://schemas.microsoft.com/office/drawing/2014/main" id="{EB637282-82E6-AE41-851E-5C0FA100200F}"/>
                </a:ext>
              </a:extLst>
            </p:cNvPr>
            <p:cNvGrpSpPr/>
            <p:nvPr/>
          </p:nvGrpSpPr>
          <p:grpSpPr>
            <a:xfrm>
              <a:off x="1787216" y="1761011"/>
              <a:ext cx="4819687" cy="473417"/>
              <a:chOff x="7040958" y="664057"/>
              <a:chExt cx="4819687" cy="473417"/>
            </a:xfrm>
          </p:grpSpPr>
          <p:sp>
            <p:nvSpPr>
              <p:cNvPr id="259" name="Rectangle 10">
                <a:extLst>
                  <a:ext uri="{FF2B5EF4-FFF2-40B4-BE49-F238E27FC236}">
                    <a16:creationId xmlns:a16="http://schemas.microsoft.com/office/drawing/2014/main" id="{9ACCD167-1137-514E-8CE4-CB28E293AC7E}"/>
                  </a:ext>
                </a:extLst>
              </p:cNvPr>
              <p:cNvSpPr txBox="1">
                <a:spLocks/>
              </p:cNvSpPr>
              <p:nvPr/>
            </p:nvSpPr>
            <p:spPr>
              <a:xfrm>
                <a:off x="7040958" y="664057"/>
                <a:ext cx="1581310"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2020</a:t>
                </a:r>
              </a:p>
            </p:txBody>
          </p:sp>
          <p:cxnSp>
            <p:nvCxnSpPr>
              <p:cNvPr id="260" name="Straight Connector 15">
                <a:extLst>
                  <a:ext uri="{FF2B5EF4-FFF2-40B4-BE49-F238E27FC236}">
                    <a16:creationId xmlns:a16="http://schemas.microsoft.com/office/drawing/2014/main" id="{2E02F606-5C4C-2A47-94F3-AC9931BA7A6D}"/>
                  </a:ext>
                </a:extLst>
              </p:cNvPr>
              <p:cNvCxnSpPr>
                <a:cxnSpLocks/>
              </p:cNvCxnSpPr>
              <p:nvPr/>
            </p:nvCxnSpPr>
            <p:spPr>
              <a:xfrm flipH="1">
                <a:off x="7040958" y="898342"/>
                <a:ext cx="158131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61" name="Rectangle 10">
                <a:extLst>
                  <a:ext uri="{FF2B5EF4-FFF2-40B4-BE49-F238E27FC236}">
                    <a16:creationId xmlns:a16="http://schemas.microsoft.com/office/drawing/2014/main" id="{82BB2C53-33B7-0143-804D-3D7AB3191121}"/>
                  </a:ext>
                </a:extLst>
              </p:cNvPr>
              <p:cNvSpPr txBox="1">
                <a:spLocks/>
              </p:cNvSpPr>
              <p:nvPr/>
            </p:nvSpPr>
            <p:spPr>
              <a:xfrm>
                <a:off x="7326604"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8</a:t>
                </a:r>
              </a:p>
            </p:txBody>
          </p:sp>
          <p:cxnSp>
            <p:nvCxnSpPr>
              <p:cNvPr id="262" name="Straight Connector 21">
                <a:extLst>
                  <a:ext uri="{FF2B5EF4-FFF2-40B4-BE49-F238E27FC236}">
                    <a16:creationId xmlns:a16="http://schemas.microsoft.com/office/drawing/2014/main" id="{DD67C0CC-EC72-4E4F-99C3-7378A1D8E045}"/>
                  </a:ext>
                </a:extLst>
              </p:cNvPr>
              <p:cNvCxnSpPr>
                <a:cxnSpLocks/>
              </p:cNvCxnSpPr>
              <p:nvPr/>
            </p:nvCxnSpPr>
            <p:spPr>
              <a:xfrm flipH="1">
                <a:off x="7326604"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3" name="Rectangle 10">
                <a:extLst>
                  <a:ext uri="{FF2B5EF4-FFF2-40B4-BE49-F238E27FC236}">
                    <a16:creationId xmlns:a16="http://schemas.microsoft.com/office/drawing/2014/main" id="{5E31B7D6-49E1-A54B-AEC1-0B354D540DFB}"/>
                  </a:ext>
                </a:extLst>
              </p:cNvPr>
              <p:cNvSpPr txBox="1">
                <a:spLocks/>
              </p:cNvSpPr>
              <p:nvPr/>
            </p:nvSpPr>
            <p:spPr>
              <a:xfrm>
                <a:off x="7596469"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9</a:t>
                </a:r>
              </a:p>
            </p:txBody>
          </p:sp>
          <p:cxnSp>
            <p:nvCxnSpPr>
              <p:cNvPr id="264" name="Straight Connector 24">
                <a:extLst>
                  <a:ext uri="{FF2B5EF4-FFF2-40B4-BE49-F238E27FC236}">
                    <a16:creationId xmlns:a16="http://schemas.microsoft.com/office/drawing/2014/main" id="{51BEF95C-CD90-0D40-BCEF-65D74D5EFB90}"/>
                  </a:ext>
                </a:extLst>
              </p:cNvPr>
              <p:cNvCxnSpPr>
                <a:cxnSpLocks/>
              </p:cNvCxnSpPr>
              <p:nvPr/>
            </p:nvCxnSpPr>
            <p:spPr>
              <a:xfrm flipH="1">
                <a:off x="7596469"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5" name="Rectangle 10">
                <a:extLst>
                  <a:ext uri="{FF2B5EF4-FFF2-40B4-BE49-F238E27FC236}">
                    <a16:creationId xmlns:a16="http://schemas.microsoft.com/office/drawing/2014/main" id="{A6AA6391-ED00-9A40-A80C-0AC5DCDD2604}"/>
                  </a:ext>
                </a:extLst>
              </p:cNvPr>
              <p:cNvSpPr txBox="1">
                <a:spLocks/>
              </p:cNvSpPr>
              <p:nvPr/>
            </p:nvSpPr>
            <p:spPr>
              <a:xfrm>
                <a:off x="7866334"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10</a:t>
                </a:r>
              </a:p>
            </p:txBody>
          </p:sp>
          <p:cxnSp>
            <p:nvCxnSpPr>
              <p:cNvPr id="266" name="Straight Connector 27">
                <a:extLst>
                  <a:ext uri="{FF2B5EF4-FFF2-40B4-BE49-F238E27FC236}">
                    <a16:creationId xmlns:a16="http://schemas.microsoft.com/office/drawing/2014/main" id="{046CD086-1DB2-D340-93A7-ACFB2B37AADF}"/>
                  </a:ext>
                </a:extLst>
              </p:cNvPr>
              <p:cNvCxnSpPr>
                <a:cxnSpLocks/>
              </p:cNvCxnSpPr>
              <p:nvPr/>
            </p:nvCxnSpPr>
            <p:spPr>
              <a:xfrm flipH="1">
                <a:off x="7866334"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7" name="Rectangle 10">
                <a:extLst>
                  <a:ext uri="{FF2B5EF4-FFF2-40B4-BE49-F238E27FC236}">
                    <a16:creationId xmlns:a16="http://schemas.microsoft.com/office/drawing/2014/main" id="{E4166D6E-6E90-C043-B753-8168D2E5B1A3}"/>
                  </a:ext>
                </a:extLst>
              </p:cNvPr>
              <p:cNvSpPr txBox="1">
                <a:spLocks/>
              </p:cNvSpPr>
              <p:nvPr/>
            </p:nvSpPr>
            <p:spPr>
              <a:xfrm>
                <a:off x="8136199"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11</a:t>
                </a:r>
              </a:p>
            </p:txBody>
          </p:sp>
          <p:cxnSp>
            <p:nvCxnSpPr>
              <p:cNvPr id="268" name="Straight Connector 30">
                <a:extLst>
                  <a:ext uri="{FF2B5EF4-FFF2-40B4-BE49-F238E27FC236}">
                    <a16:creationId xmlns:a16="http://schemas.microsoft.com/office/drawing/2014/main" id="{B73D408D-75C5-5043-8DBC-DA61FB7D2024}"/>
                  </a:ext>
                </a:extLst>
              </p:cNvPr>
              <p:cNvCxnSpPr>
                <a:cxnSpLocks/>
              </p:cNvCxnSpPr>
              <p:nvPr/>
            </p:nvCxnSpPr>
            <p:spPr>
              <a:xfrm flipH="1">
                <a:off x="8136199"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9" name="Rectangle 10">
                <a:extLst>
                  <a:ext uri="{FF2B5EF4-FFF2-40B4-BE49-F238E27FC236}">
                    <a16:creationId xmlns:a16="http://schemas.microsoft.com/office/drawing/2014/main" id="{8D4E3ACD-61DE-834E-B92E-EDD38EB1A41C}"/>
                  </a:ext>
                </a:extLst>
              </p:cNvPr>
              <p:cNvSpPr txBox="1">
                <a:spLocks/>
              </p:cNvSpPr>
              <p:nvPr/>
            </p:nvSpPr>
            <p:spPr>
              <a:xfrm>
                <a:off x="7056739"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7</a:t>
                </a:r>
              </a:p>
            </p:txBody>
          </p:sp>
          <p:cxnSp>
            <p:nvCxnSpPr>
              <p:cNvPr id="270" name="Straight Connector 18">
                <a:extLst>
                  <a:ext uri="{FF2B5EF4-FFF2-40B4-BE49-F238E27FC236}">
                    <a16:creationId xmlns:a16="http://schemas.microsoft.com/office/drawing/2014/main" id="{BF6E1AB6-0B1B-2642-875F-63B6DE66D04D}"/>
                  </a:ext>
                </a:extLst>
              </p:cNvPr>
              <p:cNvCxnSpPr>
                <a:cxnSpLocks/>
              </p:cNvCxnSpPr>
              <p:nvPr/>
            </p:nvCxnSpPr>
            <p:spPr>
              <a:xfrm flipH="1">
                <a:off x="7056739"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1" name="Rectangle 10">
                <a:extLst>
                  <a:ext uri="{FF2B5EF4-FFF2-40B4-BE49-F238E27FC236}">
                    <a16:creationId xmlns:a16="http://schemas.microsoft.com/office/drawing/2014/main" id="{35F96DF5-54EA-4642-B30D-75A364EEC3F2}"/>
                  </a:ext>
                </a:extLst>
              </p:cNvPr>
              <p:cNvSpPr txBox="1">
                <a:spLocks/>
              </p:cNvSpPr>
              <p:nvPr/>
            </p:nvSpPr>
            <p:spPr>
              <a:xfrm>
                <a:off x="8406063"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12</a:t>
                </a:r>
              </a:p>
            </p:txBody>
          </p:sp>
          <p:cxnSp>
            <p:nvCxnSpPr>
              <p:cNvPr id="272" name="Straight Connector 33">
                <a:extLst>
                  <a:ext uri="{FF2B5EF4-FFF2-40B4-BE49-F238E27FC236}">
                    <a16:creationId xmlns:a16="http://schemas.microsoft.com/office/drawing/2014/main" id="{ECD4E9C9-571F-2744-9369-DBA40C67AB29}"/>
                  </a:ext>
                </a:extLst>
              </p:cNvPr>
              <p:cNvCxnSpPr>
                <a:cxnSpLocks/>
              </p:cNvCxnSpPr>
              <p:nvPr/>
            </p:nvCxnSpPr>
            <p:spPr>
              <a:xfrm flipH="1">
                <a:off x="8406063"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3" name="Rectangle 10">
                <a:extLst>
                  <a:ext uri="{FF2B5EF4-FFF2-40B4-BE49-F238E27FC236}">
                    <a16:creationId xmlns:a16="http://schemas.microsoft.com/office/drawing/2014/main" id="{5AC1227B-B667-A34E-8C71-5DC3DF11F686}"/>
                  </a:ext>
                </a:extLst>
              </p:cNvPr>
              <p:cNvSpPr txBox="1">
                <a:spLocks/>
              </p:cNvSpPr>
              <p:nvPr/>
            </p:nvSpPr>
            <p:spPr>
              <a:xfrm>
                <a:off x="8945793"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a:t>
                </a:r>
              </a:p>
            </p:txBody>
          </p:sp>
          <p:cxnSp>
            <p:nvCxnSpPr>
              <p:cNvPr id="274" name="Straight Connector 39">
                <a:extLst>
                  <a:ext uri="{FF2B5EF4-FFF2-40B4-BE49-F238E27FC236}">
                    <a16:creationId xmlns:a16="http://schemas.microsoft.com/office/drawing/2014/main" id="{EF561F7E-0004-464D-AA94-064109E818F2}"/>
                  </a:ext>
                </a:extLst>
              </p:cNvPr>
              <p:cNvCxnSpPr>
                <a:cxnSpLocks/>
              </p:cNvCxnSpPr>
              <p:nvPr/>
            </p:nvCxnSpPr>
            <p:spPr>
              <a:xfrm flipH="1">
                <a:off x="8945793"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5" name="Rectangle 10">
                <a:extLst>
                  <a:ext uri="{FF2B5EF4-FFF2-40B4-BE49-F238E27FC236}">
                    <a16:creationId xmlns:a16="http://schemas.microsoft.com/office/drawing/2014/main" id="{055421DF-3102-D847-ABA9-8AE598F0ECFC}"/>
                  </a:ext>
                </a:extLst>
              </p:cNvPr>
              <p:cNvSpPr txBox="1">
                <a:spLocks/>
              </p:cNvSpPr>
              <p:nvPr/>
            </p:nvSpPr>
            <p:spPr>
              <a:xfrm>
                <a:off x="9215658"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3</a:t>
                </a:r>
              </a:p>
            </p:txBody>
          </p:sp>
          <p:cxnSp>
            <p:nvCxnSpPr>
              <p:cNvPr id="276" name="Straight Connector 42">
                <a:extLst>
                  <a:ext uri="{FF2B5EF4-FFF2-40B4-BE49-F238E27FC236}">
                    <a16:creationId xmlns:a16="http://schemas.microsoft.com/office/drawing/2014/main" id="{A5D52031-7E5D-5C46-AC01-C495883AF646}"/>
                  </a:ext>
                </a:extLst>
              </p:cNvPr>
              <p:cNvCxnSpPr>
                <a:cxnSpLocks/>
              </p:cNvCxnSpPr>
              <p:nvPr/>
            </p:nvCxnSpPr>
            <p:spPr>
              <a:xfrm flipH="1">
                <a:off x="9215658"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7" name="Rectangle 10">
                <a:extLst>
                  <a:ext uri="{FF2B5EF4-FFF2-40B4-BE49-F238E27FC236}">
                    <a16:creationId xmlns:a16="http://schemas.microsoft.com/office/drawing/2014/main" id="{A2E271D4-5726-0847-A864-553F635B72EF}"/>
                  </a:ext>
                </a:extLst>
              </p:cNvPr>
              <p:cNvSpPr txBox="1">
                <a:spLocks/>
              </p:cNvSpPr>
              <p:nvPr/>
            </p:nvSpPr>
            <p:spPr>
              <a:xfrm>
                <a:off x="9485523"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4</a:t>
                </a:r>
              </a:p>
            </p:txBody>
          </p:sp>
          <p:cxnSp>
            <p:nvCxnSpPr>
              <p:cNvPr id="278" name="Straight Connector 45">
                <a:extLst>
                  <a:ext uri="{FF2B5EF4-FFF2-40B4-BE49-F238E27FC236}">
                    <a16:creationId xmlns:a16="http://schemas.microsoft.com/office/drawing/2014/main" id="{4196848A-6B3C-BD4C-8198-506A9ADD7B25}"/>
                  </a:ext>
                </a:extLst>
              </p:cNvPr>
              <p:cNvCxnSpPr>
                <a:cxnSpLocks/>
              </p:cNvCxnSpPr>
              <p:nvPr/>
            </p:nvCxnSpPr>
            <p:spPr>
              <a:xfrm flipH="1">
                <a:off x="9485523"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9" name="Rectangle 10">
                <a:extLst>
                  <a:ext uri="{FF2B5EF4-FFF2-40B4-BE49-F238E27FC236}">
                    <a16:creationId xmlns:a16="http://schemas.microsoft.com/office/drawing/2014/main" id="{22BFB237-E46A-4743-A66C-5383EFD184C3}"/>
                  </a:ext>
                </a:extLst>
              </p:cNvPr>
              <p:cNvSpPr txBox="1">
                <a:spLocks/>
              </p:cNvSpPr>
              <p:nvPr/>
            </p:nvSpPr>
            <p:spPr>
              <a:xfrm>
                <a:off x="9755387"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5</a:t>
                </a:r>
              </a:p>
            </p:txBody>
          </p:sp>
          <p:cxnSp>
            <p:nvCxnSpPr>
              <p:cNvPr id="280" name="Straight Connector 48">
                <a:extLst>
                  <a:ext uri="{FF2B5EF4-FFF2-40B4-BE49-F238E27FC236}">
                    <a16:creationId xmlns:a16="http://schemas.microsoft.com/office/drawing/2014/main" id="{62183091-886F-AD41-9D2E-41E3A1EFD1A6}"/>
                  </a:ext>
                </a:extLst>
              </p:cNvPr>
              <p:cNvCxnSpPr>
                <a:cxnSpLocks/>
              </p:cNvCxnSpPr>
              <p:nvPr/>
            </p:nvCxnSpPr>
            <p:spPr>
              <a:xfrm flipH="1">
                <a:off x="9755387"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1" name="Rectangle 10">
                <a:extLst>
                  <a:ext uri="{FF2B5EF4-FFF2-40B4-BE49-F238E27FC236}">
                    <a16:creationId xmlns:a16="http://schemas.microsoft.com/office/drawing/2014/main" id="{363C863C-9A00-0F4E-A6AA-5514D0C732C0}"/>
                  </a:ext>
                </a:extLst>
              </p:cNvPr>
              <p:cNvSpPr txBox="1">
                <a:spLocks/>
              </p:cNvSpPr>
              <p:nvPr/>
            </p:nvSpPr>
            <p:spPr>
              <a:xfrm>
                <a:off x="10025252"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6</a:t>
                </a:r>
              </a:p>
            </p:txBody>
          </p:sp>
          <p:cxnSp>
            <p:nvCxnSpPr>
              <p:cNvPr id="282" name="Straight Connector 51">
                <a:extLst>
                  <a:ext uri="{FF2B5EF4-FFF2-40B4-BE49-F238E27FC236}">
                    <a16:creationId xmlns:a16="http://schemas.microsoft.com/office/drawing/2014/main" id="{04CCB443-C228-8C41-88BA-0813318F8D63}"/>
                  </a:ext>
                </a:extLst>
              </p:cNvPr>
              <p:cNvCxnSpPr>
                <a:cxnSpLocks/>
              </p:cNvCxnSpPr>
              <p:nvPr/>
            </p:nvCxnSpPr>
            <p:spPr>
              <a:xfrm flipH="1">
                <a:off x="10025252"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3" name="Rectangle 10">
                <a:extLst>
                  <a:ext uri="{FF2B5EF4-FFF2-40B4-BE49-F238E27FC236}">
                    <a16:creationId xmlns:a16="http://schemas.microsoft.com/office/drawing/2014/main" id="{2F4B82AD-857B-274A-813C-EF6A8AB66471}"/>
                  </a:ext>
                </a:extLst>
              </p:cNvPr>
              <p:cNvSpPr txBox="1">
                <a:spLocks/>
              </p:cNvSpPr>
              <p:nvPr/>
            </p:nvSpPr>
            <p:spPr>
              <a:xfrm>
                <a:off x="10295117"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7</a:t>
                </a:r>
              </a:p>
            </p:txBody>
          </p:sp>
          <p:cxnSp>
            <p:nvCxnSpPr>
              <p:cNvPr id="284" name="Straight Connector 54">
                <a:extLst>
                  <a:ext uri="{FF2B5EF4-FFF2-40B4-BE49-F238E27FC236}">
                    <a16:creationId xmlns:a16="http://schemas.microsoft.com/office/drawing/2014/main" id="{4E6EACFE-5BD5-2E48-AC56-31FF45248CF7}"/>
                  </a:ext>
                </a:extLst>
              </p:cNvPr>
              <p:cNvCxnSpPr>
                <a:cxnSpLocks/>
              </p:cNvCxnSpPr>
              <p:nvPr/>
            </p:nvCxnSpPr>
            <p:spPr>
              <a:xfrm flipH="1">
                <a:off x="10295117"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5" name="Rectangle 10">
                <a:extLst>
                  <a:ext uri="{FF2B5EF4-FFF2-40B4-BE49-F238E27FC236}">
                    <a16:creationId xmlns:a16="http://schemas.microsoft.com/office/drawing/2014/main" id="{72A0D6FD-EAF3-E841-950E-4BAB376BC257}"/>
                  </a:ext>
                </a:extLst>
              </p:cNvPr>
              <p:cNvSpPr txBox="1">
                <a:spLocks/>
              </p:cNvSpPr>
              <p:nvPr/>
            </p:nvSpPr>
            <p:spPr>
              <a:xfrm>
                <a:off x="10564982"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8</a:t>
                </a:r>
              </a:p>
            </p:txBody>
          </p:sp>
          <p:cxnSp>
            <p:nvCxnSpPr>
              <p:cNvPr id="286" name="Straight Connector 57">
                <a:extLst>
                  <a:ext uri="{FF2B5EF4-FFF2-40B4-BE49-F238E27FC236}">
                    <a16:creationId xmlns:a16="http://schemas.microsoft.com/office/drawing/2014/main" id="{38EE8E9E-BCB9-694A-B0A5-428BB85BA7AF}"/>
                  </a:ext>
                </a:extLst>
              </p:cNvPr>
              <p:cNvCxnSpPr>
                <a:cxnSpLocks/>
              </p:cNvCxnSpPr>
              <p:nvPr/>
            </p:nvCxnSpPr>
            <p:spPr>
              <a:xfrm flipH="1">
                <a:off x="10564982"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7" name="Rectangle 10">
                <a:extLst>
                  <a:ext uri="{FF2B5EF4-FFF2-40B4-BE49-F238E27FC236}">
                    <a16:creationId xmlns:a16="http://schemas.microsoft.com/office/drawing/2014/main" id="{74DF2DFF-804A-FC48-A10B-201DF06AAC33}"/>
                  </a:ext>
                </a:extLst>
              </p:cNvPr>
              <p:cNvSpPr txBox="1">
                <a:spLocks/>
              </p:cNvSpPr>
              <p:nvPr/>
            </p:nvSpPr>
            <p:spPr>
              <a:xfrm>
                <a:off x="10834847"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9</a:t>
                </a:r>
              </a:p>
            </p:txBody>
          </p:sp>
          <p:cxnSp>
            <p:nvCxnSpPr>
              <p:cNvPr id="288" name="Straight Connector 60">
                <a:extLst>
                  <a:ext uri="{FF2B5EF4-FFF2-40B4-BE49-F238E27FC236}">
                    <a16:creationId xmlns:a16="http://schemas.microsoft.com/office/drawing/2014/main" id="{A6E6D03A-7C8C-E945-A18D-88A2E8868F3A}"/>
                  </a:ext>
                </a:extLst>
              </p:cNvPr>
              <p:cNvCxnSpPr>
                <a:cxnSpLocks/>
              </p:cNvCxnSpPr>
              <p:nvPr/>
            </p:nvCxnSpPr>
            <p:spPr>
              <a:xfrm flipH="1">
                <a:off x="10834847"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9" name="Rectangle 10">
                <a:extLst>
                  <a:ext uri="{FF2B5EF4-FFF2-40B4-BE49-F238E27FC236}">
                    <a16:creationId xmlns:a16="http://schemas.microsoft.com/office/drawing/2014/main" id="{A45A57D8-AA1B-7240-9955-FAA525667A42}"/>
                  </a:ext>
                </a:extLst>
              </p:cNvPr>
              <p:cNvSpPr txBox="1">
                <a:spLocks/>
              </p:cNvSpPr>
              <p:nvPr/>
            </p:nvSpPr>
            <p:spPr>
              <a:xfrm>
                <a:off x="11104711"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10</a:t>
                </a:r>
              </a:p>
            </p:txBody>
          </p:sp>
          <p:cxnSp>
            <p:nvCxnSpPr>
              <p:cNvPr id="290" name="Straight Connector 63">
                <a:extLst>
                  <a:ext uri="{FF2B5EF4-FFF2-40B4-BE49-F238E27FC236}">
                    <a16:creationId xmlns:a16="http://schemas.microsoft.com/office/drawing/2014/main" id="{5EEE22C1-7A3F-564A-8F17-5F9786FEC34E}"/>
                  </a:ext>
                </a:extLst>
              </p:cNvPr>
              <p:cNvCxnSpPr>
                <a:cxnSpLocks/>
              </p:cNvCxnSpPr>
              <p:nvPr/>
            </p:nvCxnSpPr>
            <p:spPr>
              <a:xfrm flipH="1">
                <a:off x="11104711"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1" name="Rectangle 10">
                <a:extLst>
                  <a:ext uri="{FF2B5EF4-FFF2-40B4-BE49-F238E27FC236}">
                    <a16:creationId xmlns:a16="http://schemas.microsoft.com/office/drawing/2014/main" id="{F89ABF7B-CE6E-CC4C-8AD8-3B916ECEB466}"/>
                  </a:ext>
                </a:extLst>
              </p:cNvPr>
              <p:cNvSpPr txBox="1">
                <a:spLocks/>
              </p:cNvSpPr>
              <p:nvPr/>
            </p:nvSpPr>
            <p:spPr>
              <a:xfrm>
                <a:off x="11374576"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11</a:t>
                </a:r>
              </a:p>
            </p:txBody>
          </p:sp>
          <p:cxnSp>
            <p:nvCxnSpPr>
              <p:cNvPr id="292" name="Straight Connector 66">
                <a:extLst>
                  <a:ext uri="{FF2B5EF4-FFF2-40B4-BE49-F238E27FC236}">
                    <a16:creationId xmlns:a16="http://schemas.microsoft.com/office/drawing/2014/main" id="{99280E34-D24D-9C40-8AE6-8F155B7D4ACA}"/>
                  </a:ext>
                </a:extLst>
              </p:cNvPr>
              <p:cNvCxnSpPr>
                <a:cxnSpLocks/>
              </p:cNvCxnSpPr>
              <p:nvPr/>
            </p:nvCxnSpPr>
            <p:spPr>
              <a:xfrm flipH="1">
                <a:off x="11374576"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3" name="Rectangle 10">
                <a:extLst>
                  <a:ext uri="{FF2B5EF4-FFF2-40B4-BE49-F238E27FC236}">
                    <a16:creationId xmlns:a16="http://schemas.microsoft.com/office/drawing/2014/main" id="{C5C79B83-C61E-F44D-868A-9923512DA340}"/>
                  </a:ext>
                </a:extLst>
              </p:cNvPr>
              <p:cNvSpPr txBox="1">
                <a:spLocks/>
              </p:cNvSpPr>
              <p:nvPr/>
            </p:nvSpPr>
            <p:spPr>
              <a:xfrm>
                <a:off x="8675928"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a:t>
                </a:r>
              </a:p>
            </p:txBody>
          </p:sp>
          <p:cxnSp>
            <p:nvCxnSpPr>
              <p:cNvPr id="294" name="Straight Connector 36">
                <a:extLst>
                  <a:ext uri="{FF2B5EF4-FFF2-40B4-BE49-F238E27FC236}">
                    <a16:creationId xmlns:a16="http://schemas.microsoft.com/office/drawing/2014/main" id="{A4056EA8-9CE8-B84A-9179-4EAAF23D8BE7}"/>
                  </a:ext>
                </a:extLst>
              </p:cNvPr>
              <p:cNvCxnSpPr>
                <a:cxnSpLocks/>
              </p:cNvCxnSpPr>
              <p:nvPr/>
            </p:nvCxnSpPr>
            <p:spPr>
              <a:xfrm flipH="1">
                <a:off x="8675928"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5" name="Rectangle 10">
                <a:extLst>
                  <a:ext uri="{FF2B5EF4-FFF2-40B4-BE49-F238E27FC236}">
                    <a16:creationId xmlns:a16="http://schemas.microsoft.com/office/drawing/2014/main" id="{927EF8DD-9927-EA48-BEE8-24CBDB88AD3E}"/>
                  </a:ext>
                </a:extLst>
              </p:cNvPr>
              <p:cNvSpPr txBox="1">
                <a:spLocks/>
              </p:cNvSpPr>
              <p:nvPr/>
            </p:nvSpPr>
            <p:spPr>
              <a:xfrm>
                <a:off x="8675928" y="664057"/>
                <a:ext cx="3184717"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2021</a:t>
                </a:r>
              </a:p>
            </p:txBody>
          </p:sp>
          <p:cxnSp>
            <p:nvCxnSpPr>
              <p:cNvPr id="296" name="Straight Connector 74">
                <a:extLst>
                  <a:ext uri="{FF2B5EF4-FFF2-40B4-BE49-F238E27FC236}">
                    <a16:creationId xmlns:a16="http://schemas.microsoft.com/office/drawing/2014/main" id="{DC01B8FE-1E94-564B-B5F7-50B06B023506}"/>
                  </a:ext>
                </a:extLst>
              </p:cNvPr>
              <p:cNvCxnSpPr>
                <a:cxnSpLocks/>
              </p:cNvCxnSpPr>
              <p:nvPr/>
            </p:nvCxnSpPr>
            <p:spPr>
              <a:xfrm flipH="1">
                <a:off x="8675928" y="898342"/>
                <a:ext cx="3184717"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97" name="Rectangle 10">
                <a:extLst>
                  <a:ext uri="{FF2B5EF4-FFF2-40B4-BE49-F238E27FC236}">
                    <a16:creationId xmlns:a16="http://schemas.microsoft.com/office/drawing/2014/main" id="{9930FB3B-2E79-214A-ACC4-21C16FDB5048}"/>
                  </a:ext>
                </a:extLst>
              </p:cNvPr>
              <p:cNvSpPr txBox="1">
                <a:spLocks/>
              </p:cNvSpPr>
              <p:nvPr/>
            </p:nvSpPr>
            <p:spPr>
              <a:xfrm>
                <a:off x="11644441"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12</a:t>
                </a:r>
              </a:p>
            </p:txBody>
          </p:sp>
          <p:cxnSp>
            <p:nvCxnSpPr>
              <p:cNvPr id="298" name="Straight Connector 69">
                <a:extLst>
                  <a:ext uri="{FF2B5EF4-FFF2-40B4-BE49-F238E27FC236}">
                    <a16:creationId xmlns:a16="http://schemas.microsoft.com/office/drawing/2014/main" id="{E41C78BB-F863-124A-853E-D9EA676854C4}"/>
                  </a:ext>
                </a:extLst>
              </p:cNvPr>
              <p:cNvCxnSpPr>
                <a:cxnSpLocks/>
              </p:cNvCxnSpPr>
              <p:nvPr/>
            </p:nvCxnSpPr>
            <p:spPr>
              <a:xfrm flipH="1">
                <a:off x="11644441"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99" name="Rectangle 10">
              <a:extLst>
                <a:ext uri="{FF2B5EF4-FFF2-40B4-BE49-F238E27FC236}">
                  <a16:creationId xmlns:a16="http://schemas.microsoft.com/office/drawing/2014/main" id="{F16D6D59-881A-EC4A-8A9E-FB095101AFF9}"/>
                </a:ext>
              </a:extLst>
            </p:cNvPr>
            <p:cNvSpPr txBox="1">
              <a:spLocks/>
            </p:cNvSpPr>
            <p:nvPr/>
          </p:nvSpPr>
          <p:spPr>
            <a:xfrm>
              <a:off x="371786" y="1763435"/>
              <a:ext cx="1236389"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Milestones</a:t>
              </a:r>
            </a:p>
          </p:txBody>
        </p:sp>
        <p:sp>
          <p:nvSpPr>
            <p:cNvPr id="300" name="TextBox 299">
              <a:extLst>
                <a:ext uri="{FF2B5EF4-FFF2-40B4-BE49-F238E27FC236}">
                  <a16:creationId xmlns:a16="http://schemas.microsoft.com/office/drawing/2014/main" id="{FAB683F0-53FD-C546-97E2-2458BA95FB75}"/>
                </a:ext>
              </a:extLst>
            </p:cNvPr>
            <p:cNvSpPr txBox="1">
              <a:spLocks/>
            </p:cNvSpPr>
            <p:nvPr/>
          </p:nvSpPr>
          <p:spPr>
            <a:xfrm>
              <a:off x="359978" y="2117285"/>
              <a:ext cx="1236389" cy="668055"/>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kumimoji="0" lang="en-US" sz="1100" b="1" i="0" u="none" strike="noStrike" kern="1200" cap="none" spc="0" normalizeH="0" baseline="0" noProof="0" dirty="0">
                  <a:ln>
                    <a:noFill/>
                  </a:ln>
                  <a:solidFill>
                    <a:srgbClr val="FFFFFF"/>
                  </a:solidFill>
                  <a:effectLst/>
                  <a:uLnTx/>
                  <a:uFillTx/>
                  <a:latin typeface="Arial"/>
                  <a:ea typeface="+mn-ea"/>
                  <a:cs typeface="+mn-cs"/>
                </a:rPr>
                <a:t>Requirements collection and analysis</a:t>
              </a:r>
            </a:p>
          </p:txBody>
        </p:sp>
        <p:sp>
          <p:nvSpPr>
            <p:cNvPr id="301" name="Rectangle 99">
              <a:extLst>
                <a:ext uri="{FF2B5EF4-FFF2-40B4-BE49-F238E27FC236}">
                  <a16:creationId xmlns:a16="http://schemas.microsoft.com/office/drawing/2014/main" id="{875EF904-C7A4-7342-934E-91E35B7FFEEC}"/>
                </a:ext>
              </a:extLst>
            </p:cNvPr>
            <p:cNvSpPr>
              <a:spLocks/>
            </p:cNvSpPr>
            <p:nvPr/>
          </p:nvSpPr>
          <p:spPr>
            <a:xfrm>
              <a:off x="1766437" y="2482125"/>
              <a:ext cx="2438513" cy="234275"/>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cxnSp>
          <p:nvCxnSpPr>
            <p:cNvPr id="302" name="Straight Connector 98">
              <a:extLst>
                <a:ext uri="{FF2B5EF4-FFF2-40B4-BE49-F238E27FC236}">
                  <a16:creationId xmlns:a16="http://schemas.microsoft.com/office/drawing/2014/main" id="{EA5D74FC-CC7F-B647-B132-AC06F0DFA043}"/>
                </a:ext>
              </a:extLst>
            </p:cNvPr>
            <p:cNvCxnSpPr>
              <a:cxnSpLocks/>
            </p:cNvCxnSpPr>
            <p:nvPr>
              <p:custDataLst>
                <p:tags r:id="rId2"/>
              </p:custDataLst>
            </p:nvPr>
          </p:nvCxnSpPr>
          <p:spPr bwMode="gray">
            <a:xfrm>
              <a:off x="371786" y="1997720"/>
              <a:ext cx="123638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3" name="Rectangle 99">
              <a:extLst>
                <a:ext uri="{FF2B5EF4-FFF2-40B4-BE49-F238E27FC236}">
                  <a16:creationId xmlns:a16="http://schemas.microsoft.com/office/drawing/2014/main" id="{D6D2C861-7B41-9647-B1AA-DD447D0E3E2B}"/>
                </a:ext>
              </a:extLst>
            </p:cNvPr>
            <p:cNvSpPr>
              <a:spLocks/>
            </p:cNvSpPr>
            <p:nvPr/>
          </p:nvSpPr>
          <p:spPr>
            <a:xfrm>
              <a:off x="1766438" y="2540392"/>
              <a:ext cx="1525010" cy="122429"/>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r">
                <a:defRPr/>
              </a:pPr>
              <a:r>
                <a:rPr lang="en-US" sz="900" b="1" dirty="0">
                  <a:solidFill>
                    <a:prstClr val="white"/>
                  </a:solidFill>
                  <a:latin typeface="Arial"/>
                </a:rPr>
                <a:t>70%</a:t>
              </a:r>
            </a:p>
          </p:txBody>
        </p:sp>
        <p:sp>
          <p:nvSpPr>
            <p:cNvPr id="304" name="TextBox 303">
              <a:extLst>
                <a:ext uri="{FF2B5EF4-FFF2-40B4-BE49-F238E27FC236}">
                  <a16:creationId xmlns:a16="http://schemas.microsoft.com/office/drawing/2014/main" id="{53F47676-A43D-5F4C-92D4-3B66DAE2B272}"/>
                </a:ext>
              </a:extLst>
            </p:cNvPr>
            <p:cNvSpPr txBox="1">
              <a:spLocks/>
            </p:cNvSpPr>
            <p:nvPr/>
          </p:nvSpPr>
          <p:spPr>
            <a:xfrm>
              <a:off x="362239" y="2830837"/>
              <a:ext cx="1236389" cy="299726"/>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kumimoji="0" lang="en-US" sz="1100" b="1" i="0" u="none" strike="noStrike" kern="1200" cap="none" spc="0" normalizeH="0" baseline="0" noProof="0" dirty="0">
                  <a:ln>
                    <a:noFill/>
                  </a:ln>
                  <a:solidFill>
                    <a:srgbClr val="FFFFFF"/>
                  </a:solidFill>
                  <a:effectLst/>
                  <a:uLnTx/>
                  <a:uFillTx/>
                  <a:latin typeface="Arial"/>
                  <a:ea typeface="+mn-ea"/>
                  <a:cs typeface="+mn-cs"/>
                </a:rPr>
                <a:t>Access MDC</a:t>
              </a:r>
            </a:p>
          </p:txBody>
        </p:sp>
        <p:sp>
          <p:nvSpPr>
            <p:cNvPr id="305" name="Rectangle 99">
              <a:extLst>
                <a:ext uri="{FF2B5EF4-FFF2-40B4-BE49-F238E27FC236}">
                  <a16:creationId xmlns:a16="http://schemas.microsoft.com/office/drawing/2014/main" id="{FFF3F0F4-E438-8B43-9815-3513B57DBF5E}"/>
                </a:ext>
              </a:extLst>
            </p:cNvPr>
            <p:cNvSpPr>
              <a:spLocks/>
            </p:cNvSpPr>
            <p:nvPr/>
          </p:nvSpPr>
          <p:spPr>
            <a:xfrm>
              <a:off x="2130825" y="2921002"/>
              <a:ext cx="2482444" cy="234275"/>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306" name="Rectangle 99">
              <a:extLst>
                <a:ext uri="{FF2B5EF4-FFF2-40B4-BE49-F238E27FC236}">
                  <a16:creationId xmlns:a16="http://schemas.microsoft.com/office/drawing/2014/main" id="{0596E707-B512-2142-BEA7-D9C9F5E056B9}"/>
                </a:ext>
              </a:extLst>
            </p:cNvPr>
            <p:cNvSpPr>
              <a:spLocks/>
            </p:cNvSpPr>
            <p:nvPr/>
          </p:nvSpPr>
          <p:spPr>
            <a:xfrm>
              <a:off x="2130825" y="2979269"/>
              <a:ext cx="1525010" cy="122429"/>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r">
                <a:defRPr/>
              </a:pPr>
              <a:r>
                <a:rPr lang="en-US" sz="900" b="1" dirty="0">
                  <a:solidFill>
                    <a:schemeClr val="bg1"/>
                  </a:solidFill>
                  <a:latin typeface="Arial"/>
                </a:rPr>
                <a:t>60%</a:t>
              </a:r>
            </a:p>
          </p:txBody>
        </p:sp>
        <p:sp>
          <p:nvSpPr>
            <p:cNvPr id="307" name="TextBox 306">
              <a:extLst>
                <a:ext uri="{FF2B5EF4-FFF2-40B4-BE49-F238E27FC236}">
                  <a16:creationId xmlns:a16="http://schemas.microsoft.com/office/drawing/2014/main" id="{2483E650-5135-334E-A9FD-5AFFA82B4A0E}"/>
                </a:ext>
              </a:extLst>
            </p:cNvPr>
            <p:cNvSpPr txBox="1">
              <a:spLocks/>
            </p:cNvSpPr>
            <p:nvPr/>
          </p:nvSpPr>
          <p:spPr>
            <a:xfrm>
              <a:off x="359978" y="3175014"/>
              <a:ext cx="1236389" cy="299726"/>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lang="en-US" sz="1100" dirty="0">
                  <a:solidFill>
                    <a:srgbClr val="FFFFFF"/>
                  </a:solidFill>
                </a:rPr>
                <a:t>Solution Design</a:t>
              </a:r>
              <a:endParaRPr kumimoji="0" lang="en-US" sz="1100" b="1" i="0" u="none" strike="noStrike" kern="1200" cap="none" spc="0" normalizeH="0" baseline="0" noProof="0" dirty="0">
                <a:ln>
                  <a:noFill/>
                </a:ln>
                <a:solidFill>
                  <a:srgbClr val="FFFFFF"/>
                </a:solidFill>
                <a:effectLst/>
                <a:uLnTx/>
                <a:uFillTx/>
                <a:latin typeface="Arial"/>
                <a:ea typeface="+mn-ea"/>
                <a:cs typeface="+mn-cs"/>
              </a:endParaRPr>
            </a:p>
          </p:txBody>
        </p:sp>
        <p:sp>
          <p:nvSpPr>
            <p:cNvPr id="308" name="Rectangle 99">
              <a:extLst>
                <a:ext uri="{FF2B5EF4-FFF2-40B4-BE49-F238E27FC236}">
                  <a16:creationId xmlns:a16="http://schemas.microsoft.com/office/drawing/2014/main" id="{B8AAB2CE-D37B-894E-B004-7FDA994B5E3D}"/>
                </a:ext>
              </a:extLst>
            </p:cNvPr>
            <p:cNvSpPr>
              <a:spLocks/>
            </p:cNvSpPr>
            <p:nvPr/>
          </p:nvSpPr>
          <p:spPr>
            <a:xfrm>
              <a:off x="3233593" y="4027994"/>
              <a:ext cx="2482444" cy="234275"/>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309" name="Rectangle 99">
              <a:extLst>
                <a:ext uri="{FF2B5EF4-FFF2-40B4-BE49-F238E27FC236}">
                  <a16:creationId xmlns:a16="http://schemas.microsoft.com/office/drawing/2014/main" id="{1C8EBA9B-A9EE-2541-9EB2-D93B6A141884}"/>
                </a:ext>
              </a:extLst>
            </p:cNvPr>
            <p:cNvSpPr>
              <a:spLocks/>
            </p:cNvSpPr>
            <p:nvPr/>
          </p:nvSpPr>
          <p:spPr>
            <a:xfrm>
              <a:off x="3233593" y="4086261"/>
              <a:ext cx="684000" cy="122429"/>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900" b="1" dirty="0">
                  <a:solidFill>
                    <a:schemeClr val="bg1"/>
                  </a:solidFill>
                  <a:latin typeface="Arial"/>
                </a:rPr>
                <a:t>20%</a:t>
              </a:r>
              <a:endParaRPr kumimoji="0" lang="en-US" sz="700" b="1" i="0" u="none" strike="noStrike" kern="1200" cap="none" spc="0" normalizeH="0" baseline="0" noProof="0" dirty="0">
                <a:ln>
                  <a:noFill/>
                </a:ln>
                <a:solidFill>
                  <a:schemeClr val="bg1"/>
                </a:solidFill>
                <a:effectLst/>
                <a:uLnTx/>
                <a:uFillTx/>
                <a:latin typeface="Arial"/>
                <a:ea typeface="+mn-ea"/>
                <a:cs typeface="+mn-cs"/>
              </a:endParaRPr>
            </a:p>
          </p:txBody>
        </p:sp>
        <p:sp>
          <p:nvSpPr>
            <p:cNvPr id="165" name="TextBox 164">
              <a:extLst>
                <a:ext uri="{FF2B5EF4-FFF2-40B4-BE49-F238E27FC236}">
                  <a16:creationId xmlns:a16="http://schemas.microsoft.com/office/drawing/2014/main" id="{4AE1F945-9691-C14A-8778-A74CDEA7F2DA}"/>
                </a:ext>
              </a:extLst>
            </p:cNvPr>
            <p:cNvSpPr txBox="1">
              <a:spLocks/>
            </p:cNvSpPr>
            <p:nvPr/>
          </p:nvSpPr>
          <p:spPr>
            <a:xfrm>
              <a:off x="346811" y="3519093"/>
              <a:ext cx="1236389" cy="451278"/>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lang="en-US" sz="1100" dirty="0">
                  <a:solidFill>
                    <a:srgbClr val="FFFFFF"/>
                  </a:solidFill>
                </a:rPr>
                <a:t>Connectivity Configuration</a:t>
              </a:r>
              <a:endParaRPr kumimoji="0" lang="en-US" sz="1100" b="1" i="0" u="none" strike="noStrike" kern="1200" cap="none" spc="0" normalizeH="0" baseline="0" noProof="0" dirty="0">
                <a:ln>
                  <a:noFill/>
                </a:ln>
                <a:solidFill>
                  <a:srgbClr val="FFFFFF"/>
                </a:solidFill>
                <a:effectLst/>
                <a:uLnTx/>
                <a:uFillTx/>
                <a:latin typeface="Arial"/>
                <a:ea typeface="+mn-ea"/>
                <a:cs typeface="+mn-cs"/>
              </a:endParaRPr>
            </a:p>
          </p:txBody>
        </p:sp>
        <p:sp>
          <p:nvSpPr>
            <p:cNvPr id="166" name="TextBox 165">
              <a:extLst>
                <a:ext uri="{FF2B5EF4-FFF2-40B4-BE49-F238E27FC236}">
                  <a16:creationId xmlns:a16="http://schemas.microsoft.com/office/drawing/2014/main" id="{4F7F715E-0EA4-CA4C-9441-18A31CEF6438}"/>
                </a:ext>
              </a:extLst>
            </p:cNvPr>
            <p:cNvSpPr txBox="1">
              <a:spLocks/>
            </p:cNvSpPr>
            <p:nvPr/>
          </p:nvSpPr>
          <p:spPr>
            <a:xfrm>
              <a:off x="359977" y="4011849"/>
              <a:ext cx="1236389" cy="451278"/>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lang="en-US" sz="1100" dirty="0">
                  <a:solidFill>
                    <a:srgbClr val="FFFFFF"/>
                  </a:solidFill>
                </a:rPr>
                <a:t>Development</a:t>
              </a:r>
              <a:endParaRPr kumimoji="0" lang="en-US" sz="1100" b="1" i="0" u="none" strike="noStrike" kern="1200" cap="none" spc="0" normalizeH="0" baseline="0" noProof="0" dirty="0">
                <a:ln>
                  <a:noFill/>
                </a:ln>
                <a:solidFill>
                  <a:srgbClr val="FFFFFF"/>
                </a:solidFill>
                <a:effectLst/>
                <a:uLnTx/>
                <a:uFillTx/>
                <a:latin typeface="Arial"/>
                <a:ea typeface="+mn-ea"/>
                <a:cs typeface="+mn-cs"/>
              </a:endParaRPr>
            </a:p>
          </p:txBody>
        </p:sp>
        <p:sp>
          <p:nvSpPr>
            <p:cNvPr id="167" name="TextBox 166">
              <a:extLst>
                <a:ext uri="{FF2B5EF4-FFF2-40B4-BE49-F238E27FC236}">
                  <a16:creationId xmlns:a16="http://schemas.microsoft.com/office/drawing/2014/main" id="{D7D1BDE4-E611-9245-B77A-04A16CF0C215}"/>
                </a:ext>
              </a:extLst>
            </p:cNvPr>
            <p:cNvSpPr txBox="1">
              <a:spLocks/>
            </p:cNvSpPr>
            <p:nvPr/>
          </p:nvSpPr>
          <p:spPr>
            <a:xfrm>
              <a:off x="359977" y="4502326"/>
              <a:ext cx="1236389" cy="246752"/>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lang="en-US" sz="1100" dirty="0">
                  <a:solidFill>
                    <a:srgbClr val="FFFFFF"/>
                  </a:solidFill>
                </a:rPr>
                <a:t>Testing</a:t>
              </a:r>
              <a:endParaRPr kumimoji="0" lang="en-US" sz="1100" b="1"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326" name="Группа 325">
            <a:extLst>
              <a:ext uri="{FF2B5EF4-FFF2-40B4-BE49-F238E27FC236}">
                <a16:creationId xmlns:a16="http://schemas.microsoft.com/office/drawing/2014/main" id="{5FA531EE-822A-A04D-9F6C-C73F8D253642}"/>
              </a:ext>
            </a:extLst>
          </p:cNvPr>
          <p:cNvGrpSpPr/>
          <p:nvPr/>
        </p:nvGrpSpPr>
        <p:grpSpPr>
          <a:xfrm>
            <a:off x="6979788" y="2577147"/>
            <a:ext cx="832750" cy="1364502"/>
            <a:chOff x="6760468" y="5091243"/>
            <a:chExt cx="832750" cy="1364502"/>
          </a:xfrm>
        </p:grpSpPr>
        <p:grpSp>
          <p:nvGrpSpPr>
            <p:cNvPr id="312" name="Gruppieren 125">
              <a:extLst>
                <a:ext uri="{FF2B5EF4-FFF2-40B4-BE49-F238E27FC236}">
                  <a16:creationId xmlns:a16="http://schemas.microsoft.com/office/drawing/2014/main" id="{6D0F5EED-F534-3D45-A40C-51E3FA20B686}"/>
                </a:ext>
              </a:extLst>
            </p:cNvPr>
            <p:cNvGrpSpPr>
              <a:grpSpLocks noChangeAspect="1"/>
            </p:cNvGrpSpPr>
            <p:nvPr/>
          </p:nvGrpSpPr>
          <p:grpSpPr bwMode="gray">
            <a:xfrm>
              <a:off x="6788693" y="5091243"/>
              <a:ext cx="730071" cy="780936"/>
              <a:chOff x="17682888" y="3925377"/>
              <a:chExt cx="993677" cy="1062908"/>
            </a:xfrm>
          </p:grpSpPr>
          <p:sp>
            <p:nvSpPr>
              <p:cNvPr id="314" name="Freihandform: Form 126">
                <a:extLst>
                  <a:ext uri="{FF2B5EF4-FFF2-40B4-BE49-F238E27FC236}">
                    <a16:creationId xmlns:a16="http://schemas.microsoft.com/office/drawing/2014/main" id="{2B1E5EDF-8B86-244C-8753-DB594AB1861E}"/>
                  </a:ext>
                </a:extLst>
              </p:cNvPr>
              <p:cNvSpPr/>
              <p:nvPr/>
            </p:nvSpPr>
            <p:spPr bwMode="gray">
              <a:xfrm>
                <a:off x="17757821" y="4141216"/>
                <a:ext cx="847069" cy="847069"/>
              </a:xfrm>
              <a:custGeom>
                <a:avLst/>
                <a:gdLst>
                  <a:gd name="connsiteX0" fmla="*/ 829557 w 847068"/>
                  <a:gd name="connsiteY0" fmla="*/ 423942 h 847068"/>
                  <a:gd name="connsiteX1" fmla="*/ 423942 w 847068"/>
                  <a:gd name="connsiteY1" fmla="*/ 18326 h 847068"/>
                  <a:gd name="connsiteX2" fmla="*/ 18326 w 847068"/>
                  <a:gd name="connsiteY2" fmla="*/ 423942 h 847068"/>
                  <a:gd name="connsiteX3" fmla="*/ 423942 w 847068"/>
                  <a:gd name="connsiteY3" fmla="*/ 829557 h 847068"/>
                  <a:gd name="connsiteX4" fmla="*/ 829557 w 847068"/>
                  <a:gd name="connsiteY4" fmla="*/ 423942 h 847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068" h="847068">
                    <a:moveTo>
                      <a:pt x="829557" y="423942"/>
                    </a:moveTo>
                    <a:cubicBezTo>
                      <a:pt x="829557" y="199957"/>
                      <a:pt x="647926" y="18326"/>
                      <a:pt x="423942" y="18326"/>
                    </a:cubicBezTo>
                    <a:cubicBezTo>
                      <a:pt x="199957" y="18326"/>
                      <a:pt x="18326" y="199957"/>
                      <a:pt x="18326" y="423942"/>
                    </a:cubicBezTo>
                    <a:cubicBezTo>
                      <a:pt x="18326" y="647926"/>
                      <a:pt x="199957" y="829557"/>
                      <a:pt x="423942" y="829557"/>
                    </a:cubicBezTo>
                    <a:cubicBezTo>
                      <a:pt x="647926" y="829557"/>
                      <a:pt x="829557" y="647926"/>
                      <a:pt x="829557" y="423942"/>
                    </a:cubicBezTo>
                    <a:close/>
                  </a:path>
                </a:pathLst>
              </a:custGeom>
              <a:noFill/>
              <a:ln w="25400" cap="rnd">
                <a:solidFill>
                  <a:srgbClr val="FF6011"/>
                </a:solidFill>
                <a:prstDash val="solid"/>
                <a:miter/>
              </a:ln>
            </p:spPr>
            <p:txBody>
              <a:bodyPr rtlCol="0" anchor="ctr"/>
              <a:lstStyle/>
              <a:p>
                <a:endParaRPr lang="en-US" dirty="0"/>
              </a:p>
            </p:txBody>
          </p:sp>
          <p:sp>
            <p:nvSpPr>
              <p:cNvPr id="315" name="Freihandform: Form 127">
                <a:extLst>
                  <a:ext uri="{FF2B5EF4-FFF2-40B4-BE49-F238E27FC236}">
                    <a16:creationId xmlns:a16="http://schemas.microsoft.com/office/drawing/2014/main" id="{8301ED1A-8F03-8B47-9C20-543B067B9B4F}"/>
                  </a:ext>
                </a:extLst>
              </p:cNvPr>
              <p:cNvSpPr/>
              <p:nvPr/>
            </p:nvSpPr>
            <p:spPr bwMode="gray">
              <a:xfrm>
                <a:off x="17682888" y="4066283"/>
                <a:ext cx="993677" cy="513128"/>
              </a:xfrm>
              <a:custGeom>
                <a:avLst/>
                <a:gdLst>
                  <a:gd name="connsiteX0" fmla="*/ 979423 w 993676"/>
                  <a:gd name="connsiteY0" fmla="*/ 498875 h 513128"/>
                  <a:gd name="connsiteX1" fmla="*/ 498875 w 993676"/>
                  <a:gd name="connsiteY1" fmla="*/ 18326 h 513128"/>
                  <a:gd name="connsiteX2" fmla="*/ 18326 w 993676"/>
                  <a:gd name="connsiteY2" fmla="*/ 498875 h 513128"/>
                </a:gdLst>
                <a:ahLst/>
                <a:cxnLst>
                  <a:cxn ang="0">
                    <a:pos x="connsiteX0" y="connsiteY0"/>
                  </a:cxn>
                  <a:cxn ang="0">
                    <a:pos x="connsiteX1" y="connsiteY1"/>
                  </a:cxn>
                  <a:cxn ang="0">
                    <a:pos x="connsiteX2" y="connsiteY2"/>
                  </a:cxn>
                </a:cxnLst>
                <a:rect l="l" t="t" r="r" b="b"/>
                <a:pathLst>
                  <a:path w="993676" h="513128">
                    <a:moveTo>
                      <a:pt x="979423" y="498875"/>
                    </a:moveTo>
                    <a:cubicBezTo>
                      <a:pt x="979423" y="233351"/>
                      <a:pt x="764398" y="18326"/>
                      <a:pt x="498875" y="18326"/>
                    </a:cubicBezTo>
                    <a:cubicBezTo>
                      <a:pt x="233351" y="18326"/>
                      <a:pt x="18326" y="233351"/>
                      <a:pt x="18326" y="498875"/>
                    </a:cubicBezTo>
                  </a:path>
                </a:pathLst>
              </a:custGeom>
              <a:noFill/>
              <a:ln w="25400" cap="rnd">
                <a:solidFill>
                  <a:srgbClr val="FF6011"/>
                </a:solidFill>
                <a:prstDash val="solid"/>
                <a:miter/>
              </a:ln>
            </p:spPr>
            <p:txBody>
              <a:bodyPr rtlCol="0" anchor="ctr"/>
              <a:lstStyle/>
              <a:p>
                <a:endParaRPr lang="en-US" dirty="0"/>
              </a:p>
            </p:txBody>
          </p:sp>
          <p:sp>
            <p:nvSpPr>
              <p:cNvPr id="316" name="Freihandform: Form 128">
                <a:extLst>
                  <a:ext uri="{FF2B5EF4-FFF2-40B4-BE49-F238E27FC236}">
                    <a16:creationId xmlns:a16="http://schemas.microsoft.com/office/drawing/2014/main" id="{9A500CEF-F8C5-DB46-82CB-9EDFCB5856AF}"/>
                  </a:ext>
                </a:extLst>
              </p:cNvPr>
              <p:cNvSpPr/>
              <p:nvPr/>
            </p:nvSpPr>
            <p:spPr bwMode="gray">
              <a:xfrm>
                <a:off x="18087689" y="3981576"/>
                <a:ext cx="187333" cy="114029"/>
              </a:xfrm>
              <a:custGeom>
                <a:avLst/>
                <a:gdLst>
                  <a:gd name="connsiteX0" fmla="*/ 18326 w 187332"/>
                  <a:gd name="connsiteY0" fmla="*/ 101404 h 114028"/>
                  <a:gd name="connsiteX1" fmla="*/ 18326 w 187332"/>
                  <a:gd name="connsiteY1" fmla="*/ 49277 h 114028"/>
                  <a:gd name="connsiteX2" fmla="*/ 49277 w 187332"/>
                  <a:gd name="connsiteY2" fmla="*/ 18326 h 114028"/>
                  <a:gd name="connsiteX3" fmla="*/ 138870 w 187332"/>
                  <a:gd name="connsiteY3" fmla="*/ 18326 h 114028"/>
                  <a:gd name="connsiteX4" fmla="*/ 169821 w 187332"/>
                  <a:gd name="connsiteY4" fmla="*/ 49277 h 114028"/>
                  <a:gd name="connsiteX5" fmla="*/ 169821 w 187332"/>
                  <a:gd name="connsiteY5" fmla="*/ 101404 h 114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332" h="114028">
                    <a:moveTo>
                      <a:pt x="18326" y="101404"/>
                    </a:moveTo>
                    <a:lnTo>
                      <a:pt x="18326" y="49277"/>
                    </a:lnTo>
                    <a:cubicBezTo>
                      <a:pt x="18326" y="32172"/>
                      <a:pt x="32172" y="18326"/>
                      <a:pt x="49277" y="18326"/>
                    </a:cubicBezTo>
                    <a:lnTo>
                      <a:pt x="138870" y="18326"/>
                    </a:lnTo>
                    <a:cubicBezTo>
                      <a:pt x="155975" y="18326"/>
                      <a:pt x="169821" y="32172"/>
                      <a:pt x="169821" y="49277"/>
                    </a:cubicBezTo>
                    <a:lnTo>
                      <a:pt x="169821" y="101404"/>
                    </a:lnTo>
                  </a:path>
                </a:pathLst>
              </a:custGeom>
              <a:noFill/>
              <a:ln w="25400" cap="flat">
                <a:solidFill>
                  <a:srgbClr val="FF6011"/>
                </a:solidFill>
                <a:prstDash val="solid"/>
                <a:miter/>
              </a:ln>
            </p:spPr>
            <p:txBody>
              <a:bodyPr rtlCol="0" anchor="ctr"/>
              <a:lstStyle/>
              <a:p>
                <a:endParaRPr lang="en-US" dirty="0"/>
              </a:p>
            </p:txBody>
          </p:sp>
          <p:sp>
            <p:nvSpPr>
              <p:cNvPr id="317" name="Freihandform: Form 129">
                <a:extLst>
                  <a:ext uri="{FF2B5EF4-FFF2-40B4-BE49-F238E27FC236}">
                    <a16:creationId xmlns:a16="http://schemas.microsoft.com/office/drawing/2014/main" id="{04878484-1AFC-1C45-A30C-DABE79CE9B5F}"/>
                  </a:ext>
                </a:extLst>
              </p:cNvPr>
              <p:cNvSpPr/>
              <p:nvPr/>
            </p:nvSpPr>
            <p:spPr bwMode="gray">
              <a:xfrm>
                <a:off x="18503079" y="4130628"/>
                <a:ext cx="105884" cy="105884"/>
              </a:xfrm>
              <a:custGeom>
                <a:avLst/>
                <a:gdLst>
                  <a:gd name="connsiteX0" fmla="*/ 18326 w 105883"/>
                  <a:gd name="connsiteY0" fmla="*/ 94888 h 105883"/>
                  <a:gd name="connsiteX1" fmla="*/ 94888 w 105883"/>
                  <a:gd name="connsiteY1" fmla="*/ 18326 h 105883"/>
                </a:gdLst>
                <a:ahLst/>
                <a:cxnLst>
                  <a:cxn ang="0">
                    <a:pos x="connsiteX0" y="connsiteY0"/>
                  </a:cxn>
                  <a:cxn ang="0">
                    <a:pos x="connsiteX1" y="connsiteY1"/>
                  </a:cxn>
                </a:cxnLst>
                <a:rect l="l" t="t" r="r" b="b"/>
                <a:pathLst>
                  <a:path w="105883" h="105883">
                    <a:moveTo>
                      <a:pt x="18326" y="94888"/>
                    </a:moveTo>
                    <a:lnTo>
                      <a:pt x="94888" y="18326"/>
                    </a:lnTo>
                  </a:path>
                </a:pathLst>
              </a:custGeom>
              <a:ln w="25400" cap="flat">
                <a:solidFill>
                  <a:srgbClr val="FF6011"/>
                </a:solidFill>
                <a:prstDash val="solid"/>
                <a:miter/>
              </a:ln>
            </p:spPr>
            <p:txBody>
              <a:bodyPr rtlCol="0" anchor="ctr"/>
              <a:lstStyle/>
              <a:p>
                <a:endParaRPr lang="en-US" dirty="0"/>
              </a:p>
            </p:txBody>
          </p:sp>
          <p:sp>
            <p:nvSpPr>
              <p:cNvPr id="318" name="Freihandform: Form 130">
                <a:extLst>
                  <a:ext uri="{FF2B5EF4-FFF2-40B4-BE49-F238E27FC236}">
                    <a16:creationId xmlns:a16="http://schemas.microsoft.com/office/drawing/2014/main" id="{E68626BF-2EBB-6C4D-BD09-46E575D667EB}"/>
                  </a:ext>
                </a:extLst>
              </p:cNvPr>
              <p:cNvSpPr/>
              <p:nvPr/>
            </p:nvSpPr>
            <p:spPr bwMode="gray">
              <a:xfrm>
                <a:off x="18539731" y="4091533"/>
                <a:ext cx="114028" cy="114029"/>
              </a:xfrm>
              <a:custGeom>
                <a:avLst/>
                <a:gdLst>
                  <a:gd name="connsiteX0" fmla="*/ 18326 w 114028"/>
                  <a:gd name="connsiteY0" fmla="*/ 18326 h 114028"/>
                  <a:gd name="connsiteX1" fmla="*/ 98146 w 114028"/>
                  <a:gd name="connsiteY1" fmla="*/ 97331 h 114028"/>
                </a:gdLst>
                <a:ahLst/>
                <a:cxnLst>
                  <a:cxn ang="0">
                    <a:pos x="connsiteX0" y="connsiteY0"/>
                  </a:cxn>
                  <a:cxn ang="0">
                    <a:pos x="connsiteX1" y="connsiteY1"/>
                  </a:cxn>
                </a:cxnLst>
                <a:rect l="l" t="t" r="r" b="b"/>
                <a:pathLst>
                  <a:path w="114028" h="114028">
                    <a:moveTo>
                      <a:pt x="18326" y="18326"/>
                    </a:moveTo>
                    <a:lnTo>
                      <a:pt x="98146" y="97331"/>
                    </a:lnTo>
                  </a:path>
                </a:pathLst>
              </a:custGeom>
              <a:ln w="25400" cap="rnd">
                <a:solidFill>
                  <a:srgbClr val="FF6011"/>
                </a:solidFill>
                <a:prstDash val="solid"/>
                <a:miter/>
              </a:ln>
            </p:spPr>
            <p:txBody>
              <a:bodyPr rtlCol="0" anchor="ctr"/>
              <a:lstStyle/>
              <a:p>
                <a:endParaRPr lang="en-US" dirty="0"/>
              </a:p>
            </p:txBody>
          </p:sp>
          <p:sp>
            <p:nvSpPr>
              <p:cNvPr id="319" name="Freihandform: Form 131">
                <a:extLst>
                  <a:ext uri="{FF2B5EF4-FFF2-40B4-BE49-F238E27FC236}">
                    <a16:creationId xmlns:a16="http://schemas.microsoft.com/office/drawing/2014/main" id="{AF9F533B-B691-AD49-8CA3-177C2B6AC2F5}"/>
                  </a:ext>
                </a:extLst>
              </p:cNvPr>
              <p:cNvSpPr/>
              <p:nvPr/>
            </p:nvSpPr>
            <p:spPr bwMode="gray">
              <a:xfrm>
                <a:off x="17747233" y="4130628"/>
                <a:ext cx="105884" cy="105884"/>
              </a:xfrm>
              <a:custGeom>
                <a:avLst/>
                <a:gdLst>
                  <a:gd name="connsiteX0" fmla="*/ 94888 w 105883"/>
                  <a:gd name="connsiteY0" fmla="*/ 94888 h 105883"/>
                  <a:gd name="connsiteX1" fmla="*/ 18326 w 105883"/>
                  <a:gd name="connsiteY1" fmla="*/ 18326 h 105883"/>
                </a:gdLst>
                <a:ahLst/>
                <a:cxnLst>
                  <a:cxn ang="0">
                    <a:pos x="connsiteX0" y="connsiteY0"/>
                  </a:cxn>
                  <a:cxn ang="0">
                    <a:pos x="connsiteX1" y="connsiteY1"/>
                  </a:cxn>
                </a:cxnLst>
                <a:rect l="l" t="t" r="r" b="b"/>
                <a:pathLst>
                  <a:path w="105883" h="105883">
                    <a:moveTo>
                      <a:pt x="94888" y="94888"/>
                    </a:moveTo>
                    <a:lnTo>
                      <a:pt x="18326" y="18326"/>
                    </a:lnTo>
                  </a:path>
                </a:pathLst>
              </a:custGeom>
              <a:ln w="25400" cap="flat">
                <a:solidFill>
                  <a:srgbClr val="FF6011"/>
                </a:solidFill>
                <a:prstDash val="solid"/>
                <a:miter/>
              </a:ln>
            </p:spPr>
            <p:txBody>
              <a:bodyPr rtlCol="0" anchor="ctr"/>
              <a:lstStyle/>
              <a:p>
                <a:endParaRPr lang="en-US" dirty="0"/>
              </a:p>
            </p:txBody>
          </p:sp>
          <p:sp>
            <p:nvSpPr>
              <p:cNvPr id="320" name="Freihandform: Form 132">
                <a:extLst>
                  <a:ext uri="{FF2B5EF4-FFF2-40B4-BE49-F238E27FC236}">
                    <a16:creationId xmlns:a16="http://schemas.microsoft.com/office/drawing/2014/main" id="{757C4E41-C784-A848-A423-846B3810E437}"/>
                  </a:ext>
                </a:extLst>
              </p:cNvPr>
              <p:cNvSpPr/>
              <p:nvPr/>
            </p:nvSpPr>
            <p:spPr bwMode="gray">
              <a:xfrm>
                <a:off x="17707323" y="4091533"/>
                <a:ext cx="114028" cy="114029"/>
              </a:xfrm>
              <a:custGeom>
                <a:avLst/>
                <a:gdLst>
                  <a:gd name="connsiteX0" fmla="*/ 98146 w 114028"/>
                  <a:gd name="connsiteY0" fmla="*/ 18326 h 114028"/>
                  <a:gd name="connsiteX1" fmla="*/ 18326 w 114028"/>
                  <a:gd name="connsiteY1" fmla="*/ 97331 h 114028"/>
                </a:gdLst>
                <a:ahLst/>
                <a:cxnLst>
                  <a:cxn ang="0">
                    <a:pos x="connsiteX0" y="connsiteY0"/>
                  </a:cxn>
                  <a:cxn ang="0">
                    <a:pos x="connsiteX1" y="connsiteY1"/>
                  </a:cxn>
                </a:cxnLst>
                <a:rect l="l" t="t" r="r" b="b"/>
                <a:pathLst>
                  <a:path w="114028" h="114028">
                    <a:moveTo>
                      <a:pt x="98146" y="18326"/>
                    </a:moveTo>
                    <a:lnTo>
                      <a:pt x="18326" y="97331"/>
                    </a:lnTo>
                  </a:path>
                </a:pathLst>
              </a:custGeom>
              <a:ln w="25400" cap="rnd">
                <a:solidFill>
                  <a:srgbClr val="FF6011"/>
                </a:solidFill>
                <a:prstDash val="solid"/>
                <a:miter/>
              </a:ln>
            </p:spPr>
            <p:txBody>
              <a:bodyPr rtlCol="0" anchor="ctr"/>
              <a:lstStyle/>
              <a:p>
                <a:endParaRPr lang="en-US" dirty="0"/>
              </a:p>
            </p:txBody>
          </p:sp>
          <p:sp>
            <p:nvSpPr>
              <p:cNvPr id="321" name="Freihandform: Form 133">
                <a:extLst>
                  <a:ext uri="{FF2B5EF4-FFF2-40B4-BE49-F238E27FC236}">
                    <a16:creationId xmlns:a16="http://schemas.microsoft.com/office/drawing/2014/main" id="{BDEA0932-0621-2A47-AD17-32EBBC59D7D9}"/>
                  </a:ext>
                </a:extLst>
              </p:cNvPr>
              <p:cNvSpPr/>
              <p:nvPr/>
            </p:nvSpPr>
            <p:spPr bwMode="gray">
              <a:xfrm>
                <a:off x="18059997" y="3925377"/>
                <a:ext cx="236202" cy="32580"/>
              </a:xfrm>
              <a:custGeom>
                <a:avLst/>
                <a:gdLst>
                  <a:gd name="connsiteX0" fmla="*/ 18326 w 236201"/>
                  <a:gd name="connsiteY0" fmla="*/ 18326 h 32579"/>
                  <a:gd name="connsiteX1" fmla="*/ 225206 w 236201"/>
                  <a:gd name="connsiteY1" fmla="*/ 18326 h 32579"/>
                </a:gdLst>
                <a:ahLst/>
                <a:cxnLst>
                  <a:cxn ang="0">
                    <a:pos x="connsiteX0" y="connsiteY0"/>
                  </a:cxn>
                  <a:cxn ang="0">
                    <a:pos x="connsiteX1" y="connsiteY1"/>
                  </a:cxn>
                </a:cxnLst>
                <a:rect l="l" t="t" r="r" b="b"/>
                <a:pathLst>
                  <a:path w="236201" h="32579">
                    <a:moveTo>
                      <a:pt x="18326" y="18326"/>
                    </a:moveTo>
                    <a:lnTo>
                      <a:pt x="225206" y="18326"/>
                    </a:lnTo>
                  </a:path>
                </a:pathLst>
              </a:custGeom>
              <a:ln w="25400" cap="rnd">
                <a:solidFill>
                  <a:srgbClr val="FF6011"/>
                </a:solidFill>
                <a:prstDash val="solid"/>
                <a:miter/>
              </a:ln>
            </p:spPr>
            <p:txBody>
              <a:bodyPr rtlCol="0" anchor="ctr"/>
              <a:lstStyle/>
              <a:p>
                <a:endParaRPr lang="en-US" dirty="0"/>
              </a:p>
            </p:txBody>
          </p:sp>
          <p:sp>
            <p:nvSpPr>
              <p:cNvPr id="322" name="Freihandform: Form 134">
                <a:extLst>
                  <a:ext uri="{FF2B5EF4-FFF2-40B4-BE49-F238E27FC236}">
                    <a16:creationId xmlns:a16="http://schemas.microsoft.com/office/drawing/2014/main" id="{97E85C4C-A627-3A45-BF9B-7228ACE9FB77}"/>
                  </a:ext>
                </a:extLst>
              </p:cNvPr>
              <p:cNvSpPr/>
              <p:nvPr/>
            </p:nvSpPr>
            <p:spPr bwMode="gray">
              <a:xfrm>
                <a:off x="18112939" y="4496334"/>
                <a:ext cx="130318" cy="130318"/>
              </a:xfrm>
              <a:custGeom>
                <a:avLst/>
                <a:gdLst>
                  <a:gd name="connsiteX0" fmla="*/ 119323 w 130318"/>
                  <a:gd name="connsiteY0" fmla="*/ 68824 h 130318"/>
                  <a:gd name="connsiteX1" fmla="*/ 68824 w 130318"/>
                  <a:gd name="connsiteY1" fmla="*/ 18326 h 130318"/>
                  <a:gd name="connsiteX2" fmla="*/ 18326 w 130318"/>
                  <a:gd name="connsiteY2" fmla="*/ 68824 h 130318"/>
                  <a:gd name="connsiteX3" fmla="*/ 68824 w 130318"/>
                  <a:gd name="connsiteY3" fmla="*/ 119323 h 130318"/>
                  <a:gd name="connsiteX4" fmla="*/ 119323 w 130318"/>
                  <a:gd name="connsiteY4" fmla="*/ 68824 h 130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18" h="130318">
                    <a:moveTo>
                      <a:pt x="119323" y="68824"/>
                    </a:moveTo>
                    <a:cubicBezTo>
                      <a:pt x="119323" y="41132"/>
                      <a:pt x="96517" y="18326"/>
                      <a:pt x="68824" y="18326"/>
                    </a:cubicBezTo>
                    <a:cubicBezTo>
                      <a:pt x="41132" y="18326"/>
                      <a:pt x="18326" y="41132"/>
                      <a:pt x="18326" y="68824"/>
                    </a:cubicBezTo>
                    <a:cubicBezTo>
                      <a:pt x="18326" y="96517"/>
                      <a:pt x="41132" y="119323"/>
                      <a:pt x="68824" y="119323"/>
                    </a:cubicBezTo>
                    <a:cubicBezTo>
                      <a:pt x="96517" y="119323"/>
                      <a:pt x="119323" y="96517"/>
                      <a:pt x="119323" y="68824"/>
                    </a:cubicBezTo>
                    <a:close/>
                  </a:path>
                </a:pathLst>
              </a:custGeom>
              <a:noFill/>
              <a:ln w="25400" cap="rnd">
                <a:solidFill>
                  <a:srgbClr val="FF6011"/>
                </a:solidFill>
                <a:prstDash val="solid"/>
                <a:miter/>
              </a:ln>
            </p:spPr>
            <p:txBody>
              <a:bodyPr rtlCol="0" anchor="ctr"/>
              <a:lstStyle/>
              <a:p>
                <a:endParaRPr lang="en-US" dirty="0"/>
              </a:p>
            </p:txBody>
          </p:sp>
          <p:sp>
            <p:nvSpPr>
              <p:cNvPr id="323" name="Freihandform: Form 135">
                <a:extLst>
                  <a:ext uri="{FF2B5EF4-FFF2-40B4-BE49-F238E27FC236}">
                    <a16:creationId xmlns:a16="http://schemas.microsoft.com/office/drawing/2014/main" id="{766439CB-D2D4-3A42-BD40-0A9BC162E19D}"/>
                  </a:ext>
                </a:extLst>
              </p:cNvPr>
              <p:cNvSpPr/>
              <p:nvPr/>
            </p:nvSpPr>
            <p:spPr bwMode="gray">
              <a:xfrm>
                <a:off x="18174025" y="4275607"/>
                <a:ext cx="8145" cy="8145"/>
              </a:xfrm>
              <a:custGeom>
                <a:avLst/>
                <a:gdLst>
                  <a:gd name="connsiteX0" fmla="*/ 8552 w 8144"/>
                  <a:gd name="connsiteY0" fmla="*/ 6109 h 8144"/>
                  <a:gd name="connsiteX1" fmla="*/ 7738 w 8144"/>
                  <a:gd name="connsiteY1" fmla="*/ 6109 h 8144"/>
                  <a:gd name="connsiteX2" fmla="*/ 6109 w 8144"/>
                  <a:gd name="connsiteY2" fmla="*/ 6109 h 8144"/>
                  <a:gd name="connsiteX3" fmla="*/ 6109 w 8144"/>
                  <a:gd name="connsiteY3" fmla="*/ 6109 h 8144"/>
                  <a:gd name="connsiteX4" fmla="*/ 8552 w 8144"/>
                  <a:gd name="connsiteY4" fmla="*/ 6109 h 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 h="8144">
                    <a:moveTo>
                      <a:pt x="8552" y="6109"/>
                    </a:moveTo>
                    <a:cubicBezTo>
                      <a:pt x="8552" y="6109"/>
                      <a:pt x="7738" y="6109"/>
                      <a:pt x="7738" y="6109"/>
                    </a:cubicBezTo>
                    <a:cubicBezTo>
                      <a:pt x="6923" y="6109"/>
                      <a:pt x="6923" y="6109"/>
                      <a:pt x="6109" y="6109"/>
                    </a:cubicBezTo>
                    <a:lnTo>
                      <a:pt x="6109" y="6109"/>
                    </a:lnTo>
                    <a:lnTo>
                      <a:pt x="8552" y="6109"/>
                    </a:lnTo>
                    <a:close/>
                  </a:path>
                </a:pathLst>
              </a:custGeom>
              <a:solidFill>
                <a:srgbClr val="37B4CF"/>
              </a:solidFill>
              <a:ln w="25400" cap="flat">
                <a:solidFill>
                  <a:srgbClr val="FF6011"/>
                </a:solidFill>
                <a:prstDash val="solid"/>
                <a:miter/>
              </a:ln>
            </p:spPr>
            <p:txBody>
              <a:bodyPr rtlCol="0" anchor="ctr"/>
              <a:lstStyle/>
              <a:p>
                <a:endParaRPr lang="en-US" dirty="0"/>
              </a:p>
            </p:txBody>
          </p:sp>
          <p:sp>
            <p:nvSpPr>
              <p:cNvPr id="324" name="Freihandform: Form 136">
                <a:extLst>
                  <a:ext uri="{FF2B5EF4-FFF2-40B4-BE49-F238E27FC236}">
                    <a16:creationId xmlns:a16="http://schemas.microsoft.com/office/drawing/2014/main" id="{2194498B-F376-5A40-8259-7E5CF6EF322F}"/>
                  </a:ext>
                </a:extLst>
              </p:cNvPr>
              <p:cNvSpPr/>
              <p:nvPr/>
            </p:nvSpPr>
            <p:spPr bwMode="gray">
              <a:xfrm>
                <a:off x="17879995" y="4270720"/>
                <a:ext cx="602722" cy="594577"/>
              </a:xfrm>
              <a:custGeom>
                <a:avLst/>
                <a:gdLst>
                  <a:gd name="connsiteX0" fmla="*/ 18326 w 602722"/>
                  <a:gd name="connsiteY0" fmla="*/ 292809 h 594577"/>
                  <a:gd name="connsiteX1" fmla="*/ 18326 w 602722"/>
                  <a:gd name="connsiteY1" fmla="*/ 294438 h 594577"/>
                  <a:gd name="connsiteX2" fmla="*/ 301768 w 602722"/>
                  <a:gd name="connsiteY2" fmla="*/ 577880 h 594577"/>
                  <a:gd name="connsiteX3" fmla="*/ 471182 w 602722"/>
                  <a:gd name="connsiteY3" fmla="*/ 521680 h 594577"/>
                  <a:gd name="connsiteX4" fmla="*/ 492359 w 602722"/>
                  <a:gd name="connsiteY4" fmla="*/ 504576 h 594577"/>
                  <a:gd name="connsiteX5" fmla="*/ 502133 w 602722"/>
                  <a:gd name="connsiteY5" fmla="*/ 494802 h 594577"/>
                  <a:gd name="connsiteX6" fmla="*/ 551002 w 602722"/>
                  <a:gd name="connsiteY6" fmla="*/ 429643 h 594577"/>
                  <a:gd name="connsiteX7" fmla="*/ 557518 w 602722"/>
                  <a:gd name="connsiteY7" fmla="*/ 417426 h 594577"/>
                  <a:gd name="connsiteX8" fmla="*/ 585211 w 602722"/>
                  <a:gd name="connsiteY8" fmla="*/ 294438 h 594577"/>
                  <a:gd name="connsiteX9" fmla="*/ 368556 w 602722"/>
                  <a:gd name="connsiteY9" fmla="*/ 18326 h 594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2722" h="594577">
                    <a:moveTo>
                      <a:pt x="18326" y="292809"/>
                    </a:moveTo>
                    <a:cubicBezTo>
                      <a:pt x="18326" y="293623"/>
                      <a:pt x="18326" y="293623"/>
                      <a:pt x="18326" y="294438"/>
                    </a:cubicBezTo>
                    <a:cubicBezTo>
                      <a:pt x="18326" y="450820"/>
                      <a:pt x="145386" y="577880"/>
                      <a:pt x="301768" y="577880"/>
                    </a:cubicBezTo>
                    <a:cubicBezTo>
                      <a:pt x="365298" y="577880"/>
                      <a:pt x="423942" y="556703"/>
                      <a:pt x="471182" y="521680"/>
                    </a:cubicBezTo>
                    <a:cubicBezTo>
                      <a:pt x="478512" y="515979"/>
                      <a:pt x="485843" y="510278"/>
                      <a:pt x="492359" y="504576"/>
                    </a:cubicBezTo>
                    <a:cubicBezTo>
                      <a:pt x="495617" y="501318"/>
                      <a:pt x="498875" y="498060"/>
                      <a:pt x="502133" y="494802"/>
                    </a:cubicBezTo>
                    <a:cubicBezTo>
                      <a:pt x="521680" y="475254"/>
                      <a:pt x="537970" y="453263"/>
                      <a:pt x="551002" y="429643"/>
                    </a:cubicBezTo>
                    <a:cubicBezTo>
                      <a:pt x="553445" y="425571"/>
                      <a:pt x="555074" y="421498"/>
                      <a:pt x="557518" y="417426"/>
                    </a:cubicBezTo>
                    <a:cubicBezTo>
                      <a:pt x="575437" y="379959"/>
                      <a:pt x="585211" y="338420"/>
                      <a:pt x="585211" y="294438"/>
                    </a:cubicBezTo>
                    <a:cubicBezTo>
                      <a:pt x="585211" y="160862"/>
                      <a:pt x="492359" y="48462"/>
                      <a:pt x="368556" y="18326"/>
                    </a:cubicBezTo>
                  </a:path>
                </a:pathLst>
              </a:custGeom>
              <a:noFill/>
              <a:ln w="25400" cap="rnd">
                <a:solidFill>
                  <a:srgbClr val="FF6011"/>
                </a:solidFill>
                <a:prstDash val="solid"/>
                <a:miter/>
              </a:ln>
            </p:spPr>
            <p:txBody>
              <a:bodyPr rtlCol="0" anchor="ctr"/>
              <a:lstStyle/>
              <a:p>
                <a:endParaRPr lang="en-US" dirty="0"/>
              </a:p>
            </p:txBody>
          </p:sp>
          <p:sp>
            <p:nvSpPr>
              <p:cNvPr id="325" name="Freihandform: Form 137">
                <a:extLst>
                  <a:ext uri="{FF2B5EF4-FFF2-40B4-BE49-F238E27FC236}">
                    <a16:creationId xmlns:a16="http://schemas.microsoft.com/office/drawing/2014/main" id="{99FAC9A6-A6A6-6748-83D7-DD8845882DAB}"/>
                  </a:ext>
                </a:extLst>
              </p:cNvPr>
              <p:cNvSpPr/>
              <p:nvPr/>
            </p:nvSpPr>
            <p:spPr bwMode="gray">
              <a:xfrm>
                <a:off x="18161808" y="4263390"/>
                <a:ext cx="32580" cy="268781"/>
              </a:xfrm>
              <a:custGeom>
                <a:avLst/>
                <a:gdLst>
                  <a:gd name="connsiteX0" fmla="*/ 19955 w 32579"/>
                  <a:gd name="connsiteY0" fmla="*/ 251270 h 268781"/>
                  <a:gd name="connsiteX1" fmla="*/ 18326 w 32579"/>
                  <a:gd name="connsiteY1" fmla="*/ 18326 h 268781"/>
                </a:gdLst>
                <a:ahLst/>
                <a:cxnLst>
                  <a:cxn ang="0">
                    <a:pos x="connsiteX0" y="connsiteY0"/>
                  </a:cxn>
                  <a:cxn ang="0">
                    <a:pos x="connsiteX1" y="connsiteY1"/>
                  </a:cxn>
                </a:cxnLst>
                <a:rect l="l" t="t" r="r" b="b"/>
                <a:pathLst>
                  <a:path w="32579" h="268781">
                    <a:moveTo>
                      <a:pt x="19955" y="251270"/>
                    </a:moveTo>
                    <a:lnTo>
                      <a:pt x="18326" y="18326"/>
                    </a:lnTo>
                  </a:path>
                </a:pathLst>
              </a:custGeom>
              <a:ln w="25400" cap="rnd">
                <a:solidFill>
                  <a:srgbClr val="FF6011"/>
                </a:solidFill>
                <a:prstDash val="solid"/>
                <a:miter/>
              </a:ln>
            </p:spPr>
            <p:txBody>
              <a:bodyPr rtlCol="0" anchor="ctr"/>
              <a:lstStyle/>
              <a:p>
                <a:endParaRPr lang="en-US" dirty="0"/>
              </a:p>
            </p:txBody>
          </p:sp>
        </p:grpSp>
        <p:sp>
          <p:nvSpPr>
            <p:cNvPr id="313" name="Rechteck 174">
              <a:extLst>
                <a:ext uri="{FF2B5EF4-FFF2-40B4-BE49-F238E27FC236}">
                  <a16:creationId xmlns:a16="http://schemas.microsoft.com/office/drawing/2014/main" id="{271ED68B-9B60-5A44-A29E-BE75D0B0EA9B}"/>
                </a:ext>
              </a:extLst>
            </p:cNvPr>
            <p:cNvSpPr/>
            <p:nvPr/>
          </p:nvSpPr>
          <p:spPr bwMode="gray">
            <a:xfrm>
              <a:off x="6760468" y="5915745"/>
              <a:ext cx="832750"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spcCol="0" rtlCol="0" anchor="ctr" anchorCtr="0"/>
            <a:lstStyle/>
            <a:p>
              <a:pPr algn="ctr"/>
              <a:r>
                <a:rPr lang="az-Latn-AZ" sz="2000" dirty="0">
                  <a:solidFill>
                    <a:srgbClr val="FF6011"/>
                  </a:solidFill>
                  <a:latin typeface="Arial" panose="020B0604020202020204" pitchFamily="34" charset="0"/>
                  <a:cs typeface="Arial" panose="020B0604020202020204" pitchFamily="34" charset="0"/>
                </a:rPr>
                <a:t>40</a:t>
              </a:r>
              <a:r>
                <a:rPr lang="en-US" sz="2000" dirty="0">
                  <a:solidFill>
                    <a:srgbClr val="FF6011"/>
                  </a:solidFill>
                  <a:latin typeface="Arial" panose="020B0604020202020204" pitchFamily="34" charset="0"/>
                  <a:cs typeface="Arial" panose="020B0604020202020204" pitchFamily="34" charset="0"/>
                </a:rPr>
                <a:t>%</a:t>
              </a:r>
            </a:p>
            <a:p>
              <a:pPr algn="ctr"/>
              <a:r>
                <a:rPr lang="en-US" sz="1200" dirty="0">
                  <a:solidFill>
                    <a:srgbClr val="FF6011"/>
                  </a:solidFill>
                  <a:latin typeface="Arial" panose="020B0604020202020204" pitchFamily="34" charset="0"/>
                  <a:cs typeface="Arial" panose="020B0604020202020204" pitchFamily="34" charset="0"/>
                </a:rPr>
                <a:t>Completed</a:t>
              </a:r>
            </a:p>
          </p:txBody>
        </p:sp>
      </p:grpSp>
      <p:sp>
        <p:nvSpPr>
          <p:cNvPr id="327" name="Rectangle 203">
            <a:extLst>
              <a:ext uri="{FF2B5EF4-FFF2-40B4-BE49-F238E27FC236}">
                <a16:creationId xmlns:a16="http://schemas.microsoft.com/office/drawing/2014/main" id="{EBE201A9-3480-884F-B005-59A13FADBD4C}"/>
              </a:ext>
            </a:extLst>
          </p:cNvPr>
          <p:cNvSpPr>
            <a:spLocks noChangeArrowheads="1"/>
          </p:cNvSpPr>
          <p:nvPr/>
        </p:nvSpPr>
        <p:spPr bwMode="auto">
          <a:xfrm>
            <a:off x="4289373" y="4840140"/>
            <a:ext cx="3758541" cy="1666751"/>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fontAlgn="base">
              <a:spcBef>
                <a:spcPct val="0"/>
              </a:spcBef>
              <a:spcAft>
                <a:spcPct val="0"/>
              </a:spcAft>
              <a:defRPr/>
            </a:pPr>
            <a:endParaRPr lang="az-Latn-AZ" sz="1200" dirty="0">
              <a:solidFill>
                <a:schemeClr val="tx1">
                  <a:lumMod val="65000"/>
                  <a:lumOff val="35000"/>
                </a:schemeClr>
              </a:solidFill>
              <a:ea typeface="Times New Roman"/>
              <a:cs typeface="Times New Roman"/>
            </a:endParaRPr>
          </a:p>
          <a:p>
            <a:pPr fontAlgn="base">
              <a:spcBef>
                <a:spcPct val="0"/>
              </a:spcBef>
              <a:spcAft>
                <a:spcPct val="0"/>
              </a:spcAft>
              <a:defRPr/>
            </a:pPr>
            <a:endParaRPr lang="az-Latn-AZ" sz="1200" dirty="0">
              <a:solidFill>
                <a:schemeClr val="tx1">
                  <a:lumMod val="65000"/>
                  <a:lumOff val="35000"/>
                </a:schemeClr>
              </a:solidFill>
              <a:ea typeface="Times New Roman"/>
              <a:cs typeface="Times New Roman"/>
            </a:endParaRPr>
          </a:p>
          <a:p>
            <a:pPr>
              <a:lnSpc>
                <a:spcPct val="90000"/>
              </a:lnSpc>
              <a:spcAft>
                <a:spcPts val="1000"/>
              </a:spcAft>
            </a:pPr>
            <a:r>
              <a:rPr lang="en-US" sz="1200" dirty="0">
                <a:solidFill>
                  <a:schemeClr val="tx1">
                    <a:lumMod val="65000"/>
                    <a:lumOff val="35000"/>
                  </a:schemeClr>
                </a:solidFill>
                <a:ea typeface="Times New Roman"/>
                <a:cs typeface="Times New Roman"/>
              </a:rPr>
              <a:t>Tasks related to Issuer Wallet is in progress.  </a:t>
            </a:r>
            <a:r>
              <a:rPr lang="en-US" sz="1200" b="1" dirty="0">
                <a:solidFill>
                  <a:schemeClr val="tx1">
                    <a:lumMod val="65000"/>
                    <a:lumOff val="35000"/>
                  </a:schemeClr>
                </a:solidFill>
                <a:ea typeface="Times New Roman"/>
                <a:cs typeface="Times New Roman"/>
              </a:rPr>
              <a:t>NOTE: </a:t>
            </a:r>
            <a:r>
              <a:rPr lang="en-US" sz="1200" dirty="0">
                <a:solidFill>
                  <a:schemeClr val="tx1">
                    <a:lumMod val="65000"/>
                    <a:lumOff val="35000"/>
                  </a:schemeClr>
                </a:solidFill>
                <a:ea typeface="Times New Roman"/>
                <a:cs typeface="Times New Roman"/>
              </a:rPr>
              <a:t>Project Plan is </a:t>
            </a:r>
            <a:r>
              <a:rPr lang="az-Latn-AZ" sz="1200" dirty="0">
                <a:solidFill>
                  <a:schemeClr val="tx1">
                    <a:lumMod val="65000"/>
                    <a:lumOff val="35000"/>
                  </a:schemeClr>
                </a:solidFill>
                <a:ea typeface="Times New Roman"/>
                <a:cs typeface="Times New Roman"/>
              </a:rPr>
              <a:t>under development</a:t>
            </a:r>
            <a:r>
              <a:rPr lang="en-US" sz="1200" dirty="0">
                <a:solidFill>
                  <a:schemeClr val="tx1">
                    <a:lumMod val="65000"/>
                    <a:lumOff val="35000"/>
                  </a:schemeClr>
                </a:solidFill>
                <a:ea typeface="Times New Roman"/>
                <a:cs typeface="Times New Roman"/>
              </a:rPr>
              <a:t>.  Figures and milestones given above based on assumptions generated by similarities with VTS Project Plan. </a:t>
            </a:r>
          </a:p>
          <a:p>
            <a:pPr fontAlgn="base">
              <a:spcBef>
                <a:spcPct val="0"/>
              </a:spcBef>
              <a:spcAft>
                <a:spcPct val="0"/>
              </a:spcAft>
              <a:defRPr/>
            </a:pPr>
            <a:endParaRPr lang="az-Latn-AZ" sz="1200" dirty="0">
              <a:solidFill>
                <a:schemeClr val="tx1">
                  <a:lumMod val="65000"/>
                  <a:lumOff val="35000"/>
                </a:schemeClr>
              </a:solidFill>
              <a:ea typeface="Times New Roman"/>
              <a:cs typeface="Times New Roman"/>
            </a:endParaRPr>
          </a:p>
          <a:p>
            <a:pPr marL="0" marR="0" lvl="0" indent="0" defTabSz="914400" eaLnBrk="1" fontAlgn="base" latinLnBrk="0" hangingPunct="1">
              <a:lnSpc>
                <a:spcPct val="100000"/>
              </a:lnSpc>
              <a:spcBef>
                <a:spcPct val="0"/>
              </a:spcBef>
              <a:spcAft>
                <a:spcPct val="0"/>
              </a:spcAft>
              <a:buClrTx/>
              <a:buSzTx/>
              <a:buFontTx/>
              <a:buNone/>
              <a:tabLst/>
              <a:defRPr/>
            </a:pPr>
            <a:endParaRPr kumimoji="0" lang="en-US" sz="1300" b="0" i="0" u="none" strike="noStrike" kern="0" cap="none" spc="0" normalizeH="0" baseline="0" noProof="0" dirty="0">
              <a:ln>
                <a:noFill/>
              </a:ln>
              <a:solidFill>
                <a:srgbClr val="000000"/>
              </a:solidFill>
              <a:effectLst/>
              <a:uLnTx/>
              <a:uFillTx/>
              <a:latin typeface="Arial"/>
              <a:ea typeface="+mn-ea"/>
              <a:cs typeface="+mn-cs"/>
              <a:sym typeface="+mn-lt"/>
            </a:endParaRPr>
          </a:p>
        </p:txBody>
      </p:sp>
      <p:sp>
        <p:nvSpPr>
          <p:cNvPr id="328" name="Rectangle 112">
            <a:extLst>
              <a:ext uri="{FF2B5EF4-FFF2-40B4-BE49-F238E27FC236}">
                <a16:creationId xmlns:a16="http://schemas.microsoft.com/office/drawing/2014/main" id="{E45E197D-2C55-D642-842D-C0479E1329C2}"/>
              </a:ext>
            </a:extLst>
          </p:cNvPr>
          <p:cNvSpPr>
            <a:spLocks noChangeArrowheads="1"/>
          </p:cNvSpPr>
          <p:nvPr/>
        </p:nvSpPr>
        <p:spPr bwMode="auto">
          <a:xfrm>
            <a:off x="4289373" y="4840140"/>
            <a:ext cx="3758541"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Key Decisions</a:t>
            </a:r>
          </a:p>
        </p:txBody>
      </p:sp>
      <p:sp>
        <p:nvSpPr>
          <p:cNvPr id="329" name="Треугольник 328">
            <a:extLst>
              <a:ext uri="{FF2B5EF4-FFF2-40B4-BE49-F238E27FC236}">
                <a16:creationId xmlns:a16="http://schemas.microsoft.com/office/drawing/2014/main" id="{1D0FB304-4E22-3E43-B1B9-4B602326C69E}"/>
              </a:ext>
            </a:extLst>
          </p:cNvPr>
          <p:cNvSpPr/>
          <p:nvPr/>
        </p:nvSpPr>
        <p:spPr>
          <a:xfrm>
            <a:off x="10743049" y="4656553"/>
            <a:ext cx="126748" cy="92525"/>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a:p>
        </p:txBody>
      </p:sp>
      <p:sp>
        <p:nvSpPr>
          <p:cNvPr id="330" name="TextBox 329">
            <a:extLst>
              <a:ext uri="{FF2B5EF4-FFF2-40B4-BE49-F238E27FC236}">
                <a16:creationId xmlns:a16="http://schemas.microsoft.com/office/drawing/2014/main" id="{7D28D174-A298-F047-8331-33A7110F52D0}"/>
              </a:ext>
            </a:extLst>
          </p:cNvPr>
          <p:cNvSpPr txBox="1"/>
          <p:nvPr/>
        </p:nvSpPr>
        <p:spPr>
          <a:xfrm>
            <a:off x="10833306" y="4891917"/>
            <a:ext cx="95250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14 (20) MH</a:t>
            </a:r>
            <a:endParaRPr lang="ru-AZ" sz="1200" dirty="0">
              <a:latin typeface="Arial" panose="020B0604020202020204" pitchFamily="34" charset="0"/>
              <a:cs typeface="Arial" panose="020B0604020202020204" pitchFamily="34" charset="0"/>
            </a:endParaRPr>
          </a:p>
        </p:txBody>
      </p:sp>
      <p:sp>
        <p:nvSpPr>
          <p:cNvPr id="331" name="Треугольник 330">
            <a:extLst>
              <a:ext uri="{FF2B5EF4-FFF2-40B4-BE49-F238E27FC236}">
                <a16:creationId xmlns:a16="http://schemas.microsoft.com/office/drawing/2014/main" id="{1DE41576-8FC8-3F4C-906A-9F857338AA02}"/>
              </a:ext>
            </a:extLst>
          </p:cNvPr>
          <p:cNvSpPr/>
          <p:nvPr/>
        </p:nvSpPr>
        <p:spPr>
          <a:xfrm rot="10800000">
            <a:off x="10742688" y="6149475"/>
            <a:ext cx="126748" cy="92525"/>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dirty="0"/>
          </a:p>
        </p:txBody>
      </p:sp>
      <p:sp>
        <p:nvSpPr>
          <p:cNvPr id="332" name="Треугольник 331">
            <a:extLst>
              <a:ext uri="{FF2B5EF4-FFF2-40B4-BE49-F238E27FC236}">
                <a16:creationId xmlns:a16="http://schemas.microsoft.com/office/drawing/2014/main" id="{58A58932-7E48-ED4C-BB06-A1DEE5E4548F}"/>
              </a:ext>
            </a:extLst>
          </p:cNvPr>
          <p:cNvSpPr/>
          <p:nvPr/>
        </p:nvSpPr>
        <p:spPr>
          <a:xfrm rot="10800000">
            <a:off x="10749399" y="4990117"/>
            <a:ext cx="126748" cy="92525"/>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dirty="0"/>
          </a:p>
        </p:txBody>
      </p:sp>
      <p:sp>
        <p:nvSpPr>
          <p:cNvPr id="333" name="Прямоугольник 332">
            <a:extLst>
              <a:ext uri="{FF2B5EF4-FFF2-40B4-BE49-F238E27FC236}">
                <a16:creationId xmlns:a16="http://schemas.microsoft.com/office/drawing/2014/main" id="{50650021-40A7-5542-A89B-EEE0D5978170}"/>
              </a:ext>
            </a:extLst>
          </p:cNvPr>
          <p:cNvSpPr/>
          <p:nvPr/>
        </p:nvSpPr>
        <p:spPr>
          <a:xfrm>
            <a:off x="10988992" y="87415"/>
            <a:ext cx="938077" cy="217880"/>
          </a:xfrm>
          <a:prstGeom prst="rect">
            <a:avLst/>
          </a:prstGeom>
        </p:spPr>
        <p:txBody>
          <a:bodyPr wrap="none">
            <a:spAutoFit/>
          </a:bodyPr>
          <a:lstStyle/>
          <a:p>
            <a:pPr lvl="0" defTabSz="932958" fontAlgn="base">
              <a:spcBef>
                <a:spcPct val="0"/>
              </a:spcBef>
              <a:spcAft>
                <a:spcPct val="0"/>
              </a:spcAft>
              <a:defRPr/>
            </a:pPr>
            <a:r>
              <a:rPr lang="en-US" sz="816" cap="all" dirty="0">
                <a:solidFill>
                  <a:srgbClr val="808080"/>
                </a:solidFill>
                <a:latin typeface="Arial"/>
              </a:rPr>
              <a:t>22 - Oct - 2020</a:t>
            </a:r>
          </a:p>
        </p:txBody>
      </p:sp>
      <p:sp>
        <p:nvSpPr>
          <p:cNvPr id="334" name="Rectangle 203">
            <a:extLst>
              <a:ext uri="{FF2B5EF4-FFF2-40B4-BE49-F238E27FC236}">
                <a16:creationId xmlns:a16="http://schemas.microsoft.com/office/drawing/2014/main" id="{530C32BE-1BEC-2F42-95CE-596F605CCD47}"/>
              </a:ext>
            </a:extLst>
          </p:cNvPr>
          <p:cNvSpPr>
            <a:spLocks noChangeArrowheads="1"/>
          </p:cNvSpPr>
          <p:nvPr/>
        </p:nvSpPr>
        <p:spPr bwMode="auto">
          <a:xfrm>
            <a:off x="2315897" y="4849204"/>
            <a:ext cx="1791689" cy="1649560"/>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algn="ctr" fontAlgn="base">
              <a:spcBef>
                <a:spcPct val="0"/>
              </a:spcBef>
              <a:spcAft>
                <a:spcPct val="0"/>
              </a:spcAft>
              <a:defRPr/>
            </a:pPr>
            <a:r>
              <a:rPr lang="en-US" sz="1200" dirty="0">
                <a:solidFill>
                  <a:schemeClr val="tx1">
                    <a:lumMod val="65000"/>
                    <a:lumOff val="35000"/>
                  </a:schemeClr>
                </a:solidFill>
                <a:latin typeface="Calibri Light"/>
                <a:ea typeface="Times New Roman"/>
                <a:cs typeface="Times New Roman"/>
              </a:rPr>
              <a:t>Future deviations may occur / Visa is not certified on </a:t>
            </a:r>
            <a:r>
              <a:rPr lang="en-US" sz="1200" dirty="0" err="1">
                <a:solidFill>
                  <a:schemeClr val="tx1">
                    <a:lumMod val="65000"/>
                    <a:lumOff val="35000"/>
                  </a:schemeClr>
                </a:solidFill>
                <a:latin typeface="Calibri Light"/>
                <a:ea typeface="Times New Roman"/>
                <a:cs typeface="Times New Roman"/>
              </a:rPr>
              <a:t>Millikart</a:t>
            </a:r>
            <a:r>
              <a:rPr lang="en-US" sz="1200" dirty="0">
                <a:solidFill>
                  <a:schemeClr val="tx1">
                    <a:lumMod val="65000"/>
                    <a:lumOff val="35000"/>
                  </a:schemeClr>
                </a:solidFill>
                <a:latin typeface="Calibri Light"/>
                <a:ea typeface="Times New Roman"/>
                <a:cs typeface="Times New Roman"/>
              </a:rPr>
              <a:t> </a:t>
            </a:r>
          </a:p>
          <a:p>
            <a:pPr algn="ctr" fontAlgn="base">
              <a:spcBef>
                <a:spcPct val="0"/>
              </a:spcBef>
              <a:spcAft>
                <a:spcPct val="0"/>
              </a:spcAft>
              <a:defRPr/>
            </a:pPr>
            <a:endParaRPr lang="en-US" sz="1200" dirty="0">
              <a:solidFill>
                <a:schemeClr val="tx1">
                  <a:lumMod val="65000"/>
                  <a:lumOff val="35000"/>
                </a:schemeClr>
              </a:solidFill>
              <a:latin typeface="Calibri Light"/>
              <a:ea typeface="Times New Roman"/>
              <a:cs typeface="Times New Roman"/>
            </a:endParaRPr>
          </a:p>
        </p:txBody>
      </p:sp>
      <p:sp>
        <p:nvSpPr>
          <p:cNvPr id="335" name="Rectangle 112">
            <a:extLst>
              <a:ext uri="{FF2B5EF4-FFF2-40B4-BE49-F238E27FC236}">
                <a16:creationId xmlns:a16="http://schemas.microsoft.com/office/drawing/2014/main" id="{9C35DC58-56DB-B845-AC9C-5CD3596D14D0}"/>
              </a:ext>
            </a:extLst>
          </p:cNvPr>
          <p:cNvSpPr>
            <a:spLocks noChangeArrowheads="1"/>
          </p:cNvSpPr>
          <p:nvPr/>
        </p:nvSpPr>
        <p:spPr bwMode="auto">
          <a:xfrm>
            <a:off x="2315897" y="4849203"/>
            <a:ext cx="1791689"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Observations</a:t>
            </a:r>
          </a:p>
        </p:txBody>
      </p:sp>
      <p:pic>
        <p:nvPicPr>
          <p:cNvPr id="338" name="Рисунок 337">
            <a:extLst>
              <a:ext uri="{FF2B5EF4-FFF2-40B4-BE49-F238E27FC236}">
                <a16:creationId xmlns:a16="http://schemas.microsoft.com/office/drawing/2014/main" id="{B4DA2F8E-C60F-F641-B365-EF0548138E8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431854" y="2386316"/>
            <a:ext cx="260486" cy="260486"/>
          </a:xfrm>
          <a:prstGeom prst="rect">
            <a:avLst/>
          </a:prstGeom>
        </p:spPr>
      </p:pic>
      <p:pic>
        <p:nvPicPr>
          <p:cNvPr id="340" name="Рисунок 339">
            <a:extLst>
              <a:ext uri="{FF2B5EF4-FFF2-40B4-BE49-F238E27FC236}">
                <a16:creationId xmlns:a16="http://schemas.microsoft.com/office/drawing/2014/main" id="{6B30CD8A-93C8-C049-9A56-750EEFB8249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467665" y="2126999"/>
            <a:ext cx="187624" cy="187624"/>
          </a:xfrm>
          <a:prstGeom prst="rect">
            <a:avLst/>
          </a:prstGeom>
        </p:spPr>
      </p:pic>
      <p:sp>
        <p:nvSpPr>
          <p:cNvPr id="159" name="TextBox 158">
            <a:extLst>
              <a:ext uri="{FF2B5EF4-FFF2-40B4-BE49-F238E27FC236}">
                <a16:creationId xmlns:a16="http://schemas.microsoft.com/office/drawing/2014/main" id="{0D5E43B1-2536-6D4A-9ECE-B83BB2DE10DF}"/>
              </a:ext>
            </a:extLst>
          </p:cNvPr>
          <p:cNvSpPr txBox="1"/>
          <p:nvPr/>
        </p:nvSpPr>
        <p:spPr>
          <a:xfrm>
            <a:off x="9974077" y="2082706"/>
            <a:ext cx="1346844"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Technology Risk 1</a:t>
            </a:r>
            <a:endParaRPr lang="ru-AZ" sz="1100" dirty="0">
              <a:latin typeface="Arial" panose="020B0604020202020204" pitchFamily="34" charset="0"/>
              <a:cs typeface="Arial" panose="020B0604020202020204" pitchFamily="34" charset="0"/>
            </a:endParaRPr>
          </a:p>
        </p:txBody>
      </p:sp>
      <p:sp>
        <p:nvSpPr>
          <p:cNvPr id="160" name="TextBox 159">
            <a:extLst>
              <a:ext uri="{FF2B5EF4-FFF2-40B4-BE49-F238E27FC236}">
                <a16:creationId xmlns:a16="http://schemas.microsoft.com/office/drawing/2014/main" id="{FF78935A-3584-6C43-9DF8-A2900E5E9681}"/>
              </a:ext>
            </a:extLst>
          </p:cNvPr>
          <p:cNvSpPr txBox="1"/>
          <p:nvPr/>
        </p:nvSpPr>
        <p:spPr>
          <a:xfrm>
            <a:off x="9974077" y="2388603"/>
            <a:ext cx="1345240"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Operational Risk 1</a:t>
            </a:r>
            <a:endParaRPr lang="ru-AZ" sz="1100" dirty="0">
              <a:latin typeface="Arial" panose="020B0604020202020204" pitchFamily="34" charset="0"/>
              <a:cs typeface="Arial" panose="020B0604020202020204" pitchFamily="34" charset="0"/>
            </a:endParaRPr>
          </a:p>
        </p:txBody>
      </p:sp>
      <p:sp>
        <p:nvSpPr>
          <p:cNvPr id="161" name="TextBox 160">
            <a:extLst>
              <a:ext uri="{FF2B5EF4-FFF2-40B4-BE49-F238E27FC236}">
                <a16:creationId xmlns:a16="http://schemas.microsoft.com/office/drawing/2014/main" id="{91F5BF43-56D4-A241-B8FB-6E1792369A94}"/>
              </a:ext>
            </a:extLst>
          </p:cNvPr>
          <p:cNvSpPr txBox="1"/>
          <p:nvPr/>
        </p:nvSpPr>
        <p:spPr>
          <a:xfrm>
            <a:off x="9974077" y="2681676"/>
            <a:ext cx="1220206"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Resource Risk 1</a:t>
            </a:r>
            <a:endParaRPr lang="ru-AZ" sz="1100" dirty="0">
              <a:latin typeface="Arial" panose="020B0604020202020204" pitchFamily="34" charset="0"/>
              <a:cs typeface="Arial" panose="020B0604020202020204" pitchFamily="34" charset="0"/>
            </a:endParaRPr>
          </a:p>
        </p:txBody>
      </p:sp>
      <p:sp>
        <p:nvSpPr>
          <p:cNvPr id="162" name="TextBox 161">
            <a:extLst>
              <a:ext uri="{FF2B5EF4-FFF2-40B4-BE49-F238E27FC236}">
                <a16:creationId xmlns:a16="http://schemas.microsoft.com/office/drawing/2014/main" id="{68F2FBC9-C2A2-A346-9569-81B6338FE598}"/>
              </a:ext>
            </a:extLst>
          </p:cNvPr>
          <p:cNvSpPr txBox="1"/>
          <p:nvPr/>
        </p:nvSpPr>
        <p:spPr>
          <a:xfrm>
            <a:off x="9968969" y="2983830"/>
            <a:ext cx="1346844"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Technology Risk 2</a:t>
            </a:r>
            <a:endParaRPr lang="ru-AZ" sz="1100" dirty="0">
              <a:latin typeface="Arial" panose="020B0604020202020204" pitchFamily="34" charset="0"/>
              <a:cs typeface="Arial" panose="020B0604020202020204" pitchFamily="34" charset="0"/>
            </a:endParaRPr>
          </a:p>
        </p:txBody>
      </p:sp>
      <p:sp>
        <p:nvSpPr>
          <p:cNvPr id="163" name="TextBox 162">
            <a:extLst>
              <a:ext uri="{FF2B5EF4-FFF2-40B4-BE49-F238E27FC236}">
                <a16:creationId xmlns:a16="http://schemas.microsoft.com/office/drawing/2014/main" id="{2696B664-CBDF-4445-AD83-D543556F5801}"/>
              </a:ext>
            </a:extLst>
          </p:cNvPr>
          <p:cNvSpPr txBox="1"/>
          <p:nvPr/>
        </p:nvSpPr>
        <p:spPr>
          <a:xfrm>
            <a:off x="9974077" y="3306830"/>
            <a:ext cx="1346844"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Technology Risk 3</a:t>
            </a:r>
            <a:endParaRPr lang="ru-AZ" sz="1100" dirty="0">
              <a:latin typeface="Arial" panose="020B0604020202020204" pitchFamily="34" charset="0"/>
              <a:cs typeface="Arial" panose="020B0604020202020204" pitchFamily="34" charset="0"/>
            </a:endParaRPr>
          </a:p>
        </p:txBody>
      </p:sp>
      <p:sp>
        <p:nvSpPr>
          <p:cNvPr id="164" name="TextBox 163">
            <a:extLst>
              <a:ext uri="{FF2B5EF4-FFF2-40B4-BE49-F238E27FC236}">
                <a16:creationId xmlns:a16="http://schemas.microsoft.com/office/drawing/2014/main" id="{7B54A84B-0E41-B342-92FF-02FF3FFA757B}"/>
              </a:ext>
            </a:extLst>
          </p:cNvPr>
          <p:cNvSpPr txBox="1"/>
          <p:nvPr/>
        </p:nvSpPr>
        <p:spPr>
          <a:xfrm>
            <a:off x="9974077" y="3626284"/>
            <a:ext cx="1346844"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Technology Risk 4</a:t>
            </a:r>
            <a:endParaRPr lang="ru-AZ" sz="1100" dirty="0">
              <a:latin typeface="Arial" panose="020B0604020202020204" pitchFamily="34" charset="0"/>
              <a:cs typeface="Arial" panose="020B0604020202020204" pitchFamily="34" charset="0"/>
            </a:endParaRPr>
          </a:p>
        </p:txBody>
      </p:sp>
      <p:sp>
        <p:nvSpPr>
          <p:cNvPr id="179" name="Freeform 103">
            <a:extLst>
              <a:ext uri="{FF2B5EF4-FFF2-40B4-BE49-F238E27FC236}">
                <a16:creationId xmlns:a16="http://schemas.microsoft.com/office/drawing/2014/main" id="{4267BFD9-590F-2445-94CF-169902A06CE8}"/>
              </a:ext>
            </a:extLst>
          </p:cNvPr>
          <p:cNvSpPr>
            <a:spLocks/>
          </p:cNvSpPr>
          <p:nvPr>
            <p:custDataLst>
              <p:tags r:id="rId1"/>
            </p:custDataLst>
          </p:nvPr>
        </p:nvSpPr>
        <p:spPr bwMode="gray">
          <a:xfrm>
            <a:off x="11617278" y="577178"/>
            <a:ext cx="110367" cy="114978"/>
          </a:xfrm>
          <a:custGeom>
            <a:avLst/>
            <a:gdLst>
              <a:gd name="T0" fmla="*/ 0 w 270"/>
              <a:gd name="T1" fmla="*/ 135 h 271"/>
              <a:gd name="T2" fmla="*/ 3 w 270"/>
              <a:gd name="T3" fmla="*/ 108 h 271"/>
              <a:gd name="T4" fmla="*/ 11 w 270"/>
              <a:gd name="T5" fmla="*/ 82 h 271"/>
              <a:gd name="T6" fmla="*/ 24 w 270"/>
              <a:gd name="T7" fmla="*/ 60 h 271"/>
              <a:gd name="T8" fmla="*/ 40 w 270"/>
              <a:gd name="T9" fmla="*/ 40 h 271"/>
              <a:gd name="T10" fmla="*/ 59 w 270"/>
              <a:gd name="T11" fmla="*/ 24 h 271"/>
              <a:gd name="T12" fmla="*/ 82 w 270"/>
              <a:gd name="T13" fmla="*/ 11 h 271"/>
              <a:gd name="T14" fmla="*/ 108 w 270"/>
              <a:gd name="T15" fmla="*/ 3 h 271"/>
              <a:gd name="T16" fmla="*/ 135 w 270"/>
              <a:gd name="T17" fmla="*/ 0 h 271"/>
              <a:gd name="T18" fmla="*/ 162 w 270"/>
              <a:gd name="T19" fmla="*/ 3 h 271"/>
              <a:gd name="T20" fmla="*/ 188 w 270"/>
              <a:gd name="T21" fmla="*/ 11 h 271"/>
              <a:gd name="T22" fmla="*/ 211 w 270"/>
              <a:gd name="T23" fmla="*/ 24 h 271"/>
              <a:gd name="T24" fmla="*/ 231 w 270"/>
              <a:gd name="T25" fmla="*/ 40 h 271"/>
              <a:gd name="T26" fmla="*/ 247 w 270"/>
              <a:gd name="T27" fmla="*/ 60 h 271"/>
              <a:gd name="T28" fmla="*/ 259 w 270"/>
              <a:gd name="T29" fmla="*/ 82 h 271"/>
              <a:gd name="T30" fmla="*/ 268 w 270"/>
              <a:gd name="T31" fmla="*/ 108 h 271"/>
              <a:gd name="T32" fmla="*/ 270 w 270"/>
              <a:gd name="T33" fmla="*/ 135 h 271"/>
              <a:gd name="T34" fmla="*/ 268 w 270"/>
              <a:gd name="T35" fmla="*/ 162 h 271"/>
              <a:gd name="T36" fmla="*/ 259 w 270"/>
              <a:gd name="T37" fmla="*/ 188 h 271"/>
              <a:gd name="T38" fmla="*/ 247 w 270"/>
              <a:gd name="T39" fmla="*/ 211 h 271"/>
              <a:gd name="T40" fmla="*/ 231 w 270"/>
              <a:gd name="T41" fmla="*/ 231 h 271"/>
              <a:gd name="T42" fmla="*/ 211 w 270"/>
              <a:gd name="T43" fmla="*/ 247 h 271"/>
              <a:gd name="T44" fmla="*/ 188 w 270"/>
              <a:gd name="T45" fmla="*/ 260 h 271"/>
              <a:gd name="T46" fmla="*/ 162 w 270"/>
              <a:gd name="T47" fmla="*/ 269 h 271"/>
              <a:gd name="T48" fmla="*/ 135 w 270"/>
              <a:gd name="T49" fmla="*/ 271 h 271"/>
              <a:gd name="T50" fmla="*/ 108 w 270"/>
              <a:gd name="T51" fmla="*/ 269 h 271"/>
              <a:gd name="T52" fmla="*/ 82 w 270"/>
              <a:gd name="T53" fmla="*/ 260 h 271"/>
              <a:gd name="T54" fmla="*/ 59 w 270"/>
              <a:gd name="T55" fmla="*/ 247 h 271"/>
              <a:gd name="T56" fmla="*/ 40 w 270"/>
              <a:gd name="T57" fmla="*/ 231 h 271"/>
              <a:gd name="T58" fmla="*/ 24 w 270"/>
              <a:gd name="T59" fmla="*/ 211 h 271"/>
              <a:gd name="T60" fmla="*/ 11 w 270"/>
              <a:gd name="T61" fmla="*/ 188 h 271"/>
              <a:gd name="T62" fmla="*/ 3 w 270"/>
              <a:gd name="T63" fmla="*/ 162 h 271"/>
              <a:gd name="T64" fmla="*/ 0 w 270"/>
              <a:gd name="T65" fmla="*/ 135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0" h="271">
                <a:moveTo>
                  <a:pt x="0" y="135"/>
                </a:moveTo>
                <a:lnTo>
                  <a:pt x="3" y="108"/>
                </a:lnTo>
                <a:lnTo>
                  <a:pt x="11" y="82"/>
                </a:lnTo>
                <a:lnTo>
                  <a:pt x="24" y="60"/>
                </a:lnTo>
                <a:lnTo>
                  <a:pt x="40" y="40"/>
                </a:lnTo>
                <a:lnTo>
                  <a:pt x="59" y="24"/>
                </a:lnTo>
                <a:lnTo>
                  <a:pt x="82" y="11"/>
                </a:lnTo>
                <a:lnTo>
                  <a:pt x="108" y="3"/>
                </a:lnTo>
                <a:lnTo>
                  <a:pt x="135" y="0"/>
                </a:lnTo>
                <a:lnTo>
                  <a:pt x="162" y="3"/>
                </a:lnTo>
                <a:lnTo>
                  <a:pt x="188" y="11"/>
                </a:lnTo>
                <a:lnTo>
                  <a:pt x="211" y="24"/>
                </a:lnTo>
                <a:lnTo>
                  <a:pt x="231" y="40"/>
                </a:lnTo>
                <a:lnTo>
                  <a:pt x="247" y="60"/>
                </a:lnTo>
                <a:lnTo>
                  <a:pt x="259" y="82"/>
                </a:lnTo>
                <a:lnTo>
                  <a:pt x="268" y="108"/>
                </a:lnTo>
                <a:lnTo>
                  <a:pt x="270" y="135"/>
                </a:lnTo>
                <a:lnTo>
                  <a:pt x="268" y="162"/>
                </a:lnTo>
                <a:lnTo>
                  <a:pt x="259" y="188"/>
                </a:lnTo>
                <a:lnTo>
                  <a:pt x="247" y="211"/>
                </a:lnTo>
                <a:lnTo>
                  <a:pt x="231" y="231"/>
                </a:lnTo>
                <a:lnTo>
                  <a:pt x="211" y="247"/>
                </a:lnTo>
                <a:lnTo>
                  <a:pt x="188" y="260"/>
                </a:lnTo>
                <a:lnTo>
                  <a:pt x="162" y="269"/>
                </a:lnTo>
                <a:lnTo>
                  <a:pt x="135" y="271"/>
                </a:lnTo>
                <a:lnTo>
                  <a:pt x="108" y="269"/>
                </a:lnTo>
                <a:lnTo>
                  <a:pt x="82" y="260"/>
                </a:lnTo>
                <a:lnTo>
                  <a:pt x="59" y="247"/>
                </a:lnTo>
                <a:lnTo>
                  <a:pt x="40" y="231"/>
                </a:lnTo>
                <a:lnTo>
                  <a:pt x="24" y="211"/>
                </a:lnTo>
                <a:lnTo>
                  <a:pt x="11" y="188"/>
                </a:lnTo>
                <a:lnTo>
                  <a:pt x="3" y="162"/>
                </a:lnTo>
                <a:lnTo>
                  <a:pt x="0" y="135"/>
                </a:lnTo>
                <a:close/>
              </a:path>
            </a:pathLst>
          </a:custGeom>
          <a:solidFill>
            <a:srgbClr val="FFC000"/>
          </a:solidFill>
          <a:ln>
            <a:noFill/>
          </a:ln>
        </p:spPr>
        <p:txBody>
          <a:bodyPr/>
          <a:lstStyle/>
          <a:p>
            <a:pPr defTabSz="932958">
              <a:defRPr/>
            </a:pPr>
            <a:endParaRPr lang="en-US" sz="714"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7532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platzhalter 2">
            <a:extLst>
              <a:ext uri="{FF2B5EF4-FFF2-40B4-BE49-F238E27FC236}">
                <a16:creationId xmlns:a16="http://schemas.microsoft.com/office/drawing/2014/main" id="{EBEC6FE6-5556-45D6-AD40-343300C41BF9}"/>
              </a:ext>
            </a:extLst>
          </p:cNvPr>
          <p:cNvSpPr txBox="1">
            <a:spLocks/>
          </p:cNvSpPr>
          <p:nvPr/>
        </p:nvSpPr>
        <p:spPr bwMode="gray">
          <a:xfrm>
            <a:off x="540070" y="972000"/>
            <a:ext cx="11111046" cy="540000"/>
          </a:xfrm>
          <a:prstGeom prst="rect">
            <a:avLst/>
          </a:prstGeom>
        </p:spPr>
        <p:txBody>
          <a:bodyPr vert="horz" lIns="0" tIns="0" rIns="0" bIns="0" rtlCol="0">
            <a:noAutofit/>
          </a:bodyPr>
          <a:lstStyle>
            <a:lvl1pPr marL="0" indent="0" algn="l" defTabSz="914491" rtl="0" eaLnBrk="1" latinLnBrk="0" hangingPunct="1">
              <a:lnSpc>
                <a:spcPct val="90000"/>
              </a:lnSpc>
              <a:spcBef>
                <a:spcPts val="0"/>
              </a:spcBef>
              <a:spcAft>
                <a:spcPts val="1000"/>
              </a:spcAft>
              <a:buFont typeface="Wingdings" panose="05000000000000000000" pitchFamily="2" charset="2"/>
              <a:buNone/>
              <a:defRPr sz="2200" kern="1200" baseline="0">
                <a:solidFill>
                  <a:schemeClr val="bg1">
                    <a:lumMod val="50000"/>
                  </a:schemeClr>
                </a:solidFill>
                <a:latin typeface="+mn-lt"/>
                <a:ea typeface="+mn-ea"/>
                <a:cs typeface="+mn-cs"/>
              </a:defRPr>
            </a:lvl1pPr>
            <a:lvl2pPr marL="720072" indent="-270027" algn="l" defTabSz="914491" rtl="0" eaLnBrk="1" latinLnBrk="0" hangingPunct="1">
              <a:lnSpc>
                <a:spcPct val="90000"/>
              </a:lnSpc>
              <a:spcBef>
                <a:spcPts val="0"/>
              </a:spcBef>
              <a:spcAft>
                <a:spcPts val="1000"/>
              </a:spcAft>
              <a:buFont typeface="Calibri Light" panose="020F0302020204030204" pitchFamily="34" charset="0"/>
              <a:buChar char="–"/>
              <a:defRPr sz="2000" kern="1200">
                <a:solidFill>
                  <a:schemeClr val="tx1"/>
                </a:solidFill>
                <a:latin typeface="+mn-lt"/>
                <a:ea typeface="+mn-ea"/>
                <a:cs typeface="+mn-cs"/>
              </a:defRPr>
            </a:lvl2pPr>
            <a:lvl3pPr marL="1080108" indent="-270027" algn="l" defTabSz="914491" rtl="0" eaLnBrk="1" latinLnBrk="0" hangingPunct="1">
              <a:lnSpc>
                <a:spcPct val="90000"/>
              </a:lnSpc>
              <a:spcBef>
                <a:spcPts val="0"/>
              </a:spcBef>
              <a:spcAft>
                <a:spcPts val="1000"/>
              </a:spcAft>
              <a:buFont typeface="Calibri Light" panose="020F0302020204030204" pitchFamily="34" charset="0"/>
              <a:buChar char="–"/>
              <a:defRPr sz="1800" kern="1200">
                <a:solidFill>
                  <a:schemeClr val="tx1"/>
                </a:solidFill>
                <a:latin typeface="+mn-lt"/>
                <a:ea typeface="+mn-ea"/>
                <a:cs typeface="+mn-cs"/>
              </a:defRPr>
            </a:lvl3pPr>
            <a:lvl4pPr marL="1440144" indent="-270027" algn="l" defTabSz="914491" rtl="0" eaLnBrk="1" latinLnBrk="0" hangingPunct="1">
              <a:lnSpc>
                <a:spcPct val="90000"/>
              </a:lnSpc>
              <a:spcBef>
                <a:spcPts val="0"/>
              </a:spcBef>
              <a:spcAft>
                <a:spcPts val="1000"/>
              </a:spcAft>
              <a:buFont typeface="Calibri Light" panose="020F0302020204030204" pitchFamily="34" charset="0"/>
              <a:buChar char="–"/>
              <a:defRPr sz="1600" kern="1200">
                <a:solidFill>
                  <a:schemeClr val="tx1"/>
                </a:solidFill>
                <a:latin typeface="+mn-lt"/>
                <a:ea typeface="+mn-ea"/>
                <a:cs typeface="+mn-cs"/>
              </a:defRPr>
            </a:lvl4pPr>
            <a:lvl5pPr marL="1800180" indent="-270027" algn="l" defTabSz="914491" rtl="0" eaLnBrk="1" latinLnBrk="0" hangingPunct="1">
              <a:lnSpc>
                <a:spcPct val="90000"/>
              </a:lnSpc>
              <a:spcBef>
                <a:spcPts val="0"/>
              </a:spcBef>
              <a:spcAft>
                <a:spcPts val="1000"/>
              </a:spcAft>
              <a:buFont typeface="Calibri Light" panose="020F0302020204030204" pitchFamily="34" charset="0"/>
              <a:buChar char="–"/>
              <a:defRPr sz="1600" kern="1200">
                <a:solidFill>
                  <a:schemeClr val="tx1"/>
                </a:solidFill>
                <a:latin typeface="+mn-lt"/>
                <a:ea typeface="+mn-ea"/>
                <a:cs typeface="+mn-cs"/>
              </a:defRPr>
            </a:lvl5pPr>
            <a:lvl6pPr marL="2514851"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097"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343"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589"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91" rtl="0" eaLnBrk="1" fontAlgn="auto" latinLnBrk="0" hangingPunct="1">
              <a:lnSpc>
                <a:spcPct val="90000"/>
              </a:lnSpc>
              <a:spcBef>
                <a:spcPts val="0"/>
              </a:spcBef>
              <a:spcAft>
                <a:spcPts val="1000"/>
              </a:spcAft>
              <a:buClrTx/>
              <a:buSzTx/>
              <a:buFont typeface="Wingdings" panose="05000000000000000000" pitchFamily="2" charset="2"/>
              <a:buNone/>
              <a:tabLst/>
              <a:defRPr/>
            </a:pPr>
            <a:endParaRPr kumimoji="0" lang="en-US" sz="2200" b="0" i="0" u="none" strike="noStrike" kern="1200" cap="none" spc="0" normalizeH="0" baseline="0" noProof="0" dirty="0">
              <a:ln>
                <a:noFill/>
              </a:ln>
              <a:solidFill>
                <a:sysClr val="window" lastClr="FFFFFF">
                  <a:lumMod val="50000"/>
                </a:sysClr>
              </a:solidFill>
              <a:effectLst/>
              <a:uLnTx/>
              <a:uFillTx/>
              <a:latin typeface="Calibri Light"/>
              <a:ea typeface="+mn-ea"/>
              <a:cs typeface="+mn-cs"/>
            </a:endParaRPr>
          </a:p>
        </p:txBody>
      </p:sp>
      <p:sp>
        <p:nvSpPr>
          <p:cNvPr id="3" name="Titel 1">
            <a:extLst>
              <a:ext uri="{FF2B5EF4-FFF2-40B4-BE49-F238E27FC236}">
                <a16:creationId xmlns:a16="http://schemas.microsoft.com/office/drawing/2014/main" id="{28D29DE1-2C4C-4B1F-A21E-7D541DC6E527}"/>
              </a:ext>
            </a:extLst>
          </p:cNvPr>
          <p:cNvSpPr txBox="1">
            <a:spLocks/>
          </p:cNvSpPr>
          <p:nvPr/>
        </p:nvSpPr>
        <p:spPr bwMode="gray">
          <a:xfrm>
            <a:off x="540070" y="432000"/>
            <a:ext cx="11111046" cy="1080000"/>
          </a:xfrm>
          <a:prstGeom prst="rect">
            <a:avLst/>
          </a:prstGeom>
        </p:spPr>
        <p:txBody>
          <a:bodyPr vert="horz" lIns="0" tIns="0" rIns="0" bIns="0" rtlCol="0" anchor="t">
            <a:noAutofit/>
          </a:bodyPr>
          <a:lstStyle>
            <a:lvl1pPr algn="l" defTabSz="914491"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0" marR="0" lvl="0" indent="0" algn="l" defTabSz="914491" rtl="0" eaLnBrk="1" fontAlgn="auto" latinLnBrk="0" hangingPunct="1">
              <a:lnSpc>
                <a:spcPct val="90000"/>
              </a:lnSpc>
              <a:spcBef>
                <a:spcPct val="0"/>
              </a:spcBef>
              <a:spcAft>
                <a:spcPts val="0"/>
              </a:spcAft>
              <a:buClrTx/>
              <a:buSzTx/>
              <a:buFontTx/>
              <a:buNone/>
              <a:tabLst/>
              <a:defRPr/>
            </a:pPr>
            <a:r>
              <a:rPr lang="az-Latn-AZ" dirty="0">
                <a:solidFill>
                  <a:sysClr val="windowText" lastClr="000000"/>
                </a:solidFill>
                <a:latin typeface="Calibri"/>
              </a:rPr>
              <a:t>BPM Development – Credit Module </a:t>
            </a:r>
            <a:endParaRPr kumimoji="0" lang="en-US" sz="3600" b="0" i="0" u="none" strike="noStrike" kern="1200" cap="all" spc="0" normalizeH="0" baseline="0" noProof="0" dirty="0">
              <a:ln>
                <a:noFill/>
              </a:ln>
              <a:solidFill>
                <a:sysClr val="windowText" lastClr="000000"/>
              </a:solidFill>
              <a:effectLst/>
              <a:uLnTx/>
              <a:uFillTx/>
              <a:latin typeface="Calibri"/>
              <a:ea typeface="+mj-ea"/>
              <a:cs typeface="+mj-cs"/>
            </a:endParaRPr>
          </a:p>
        </p:txBody>
      </p:sp>
      <p:sp>
        <p:nvSpPr>
          <p:cNvPr id="4" name="Textplatzhalter 2">
            <a:extLst>
              <a:ext uri="{FF2B5EF4-FFF2-40B4-BE49-F238E27FC236}">
                <a16:creationId xmlns:a16="http://schemas.microsoft.com/office/drawing/2014/main" id="{EBEC6FE6-5556-45D6-AD40-343300C41BF9}"/>
              </a:ext>
            </a:extLst>
          </p:cNvPr>
          <p:cNvSpPr txBox="1">
            <a:spLocks/>
          </p:cNvSpPr>
          <p:nvPr/>
        </p:nvSpPr>
        <p:spPr bwMode="gray">
          <a:xfrm>
            <a:off x="540070" y="972000"/>
            <a:ext cx="11111046" cy="540000"/>
          </a:xfrm>
          <a:prstGeom prst="rect">
            <a:avLst/>
          </a:prstGeom>
        </p:spPr>
        <p:txBody>
          <a:bodyPr vert="horz" lIns="0" tIns="0" rIns="0" bIns="0" rtlCol="0">
            <a:noAutofit/>
          </a:bodyPr>
          <a:lstStyle>
            <a:lvl1pPr marL="0" indent="0" algn="l" defTabSz="914491" rtl="0" eaLnBrk="1" latinLnBrk="0" hangingPunct="1">
              <a:lnSpc>
                <a:spcPct val="90000"/>
              </a:lnSpc>
              <a:spcBef>
                <a:spcPts val="0"/>
              </a:spcBef>
              <a:spcAft>
                <a:spcPts val="1000"/>
              </a:spcAft>
              <a:buFont typeface="Wingdings" panose="05000000000000000000" pitchFamily="2" charset="2"/>
              <a:buNone/>
              <a:defRPr sz="2200" kern="1200" baseline="0">
                <a:solidFill>
                  <a:schemeClr val="bg1">
                    <a:lumMod val="50000"/>
                  </a:schemeClr>
                </a:solidFill>
                <a:latin typeface="+mn-lt"/>
                <a:ea typeface="+mn-ea"/>
                <a:cs typeface="+mn-cs"/>
              </a:defRPr>
            </a:lvl1pPr>
            <a:lvl2pPr marL="720072" indent="-270027" algn="l" defTabSz="914491" rtl="0" eaLnBrk="1" latinLnBrk="0" hangingPunct="1">
              <a:lnSpc>
                <a:spcPct val="90000"/>
              </a:lnSpc>
              <a:spcBef>
                <a:spcPts val="0"/>
              </a:spcBef>
              <a:spcAft>
                <a:spcPts val="1000"/>
              </a:spcAft>
              <a:buFont typeface="Calibri Light" panose="020F0302020204030204" pitchFamily="34" charset="0"/>
              <a:buChar char="–"/>
              <a:defRPr sz="2000" kern="1200">
                <a:solidFill>
                  <a:schemeClr val="tx1"/>
                </a:solidFill>
                <a:latin typeface="+mn-lt"/>
                <a:ea typeface="+mn-ea"/>
                <a:cs typeface="+mn-cs"/>
              </a:defRPr>
            </a:lvl2pPr>
            <a:lvl3pPr marL="1080108" indent="-270027" algn="l" defTabSz="914491" rtl="0" eaLnBrk="1" latinLnBrk="0" hangingPunct="1">
              <a:lnSpc>
                <a:spcPct val="90000"/>
              </a:lnSpc>
              <a:spcBef>
                <a:spcPts val="0"/>
              </a:spcBef>
              <a:spcAft>
                <a:spcPts val="1000"/>
              </a:spcAft>
              <a:buFont typeface="Calibri Light" panose="020F0302020204030204" pitchFamily="34" charset="0"/>
              <a:buChar char="–"/>
              <a:defRPr sz="1800" kern="1200">
                <a:solidFill>
                  <a:schemeClr val="tx1"/>
                </a:solidFill>
                <a:latin typeface="+mn-lt"/>
                <a:ea typeface="+mn-ea"/>
                <a:cs typeface="+mn-cs"/>
              </a:defRPr>
            </a:lvl3pPr>
            <a:lvl4pPr marL="1440144" indent="-270027" algn="l" defTabSz="914491" rtl="0" eaLnBrk="1" latinLnBrk="0" hangingPunct="1">
              <a:lnSpc>
                <a:spcPct val="90000"/>
              </a:lnSpc>
              <a:spcBef>
                <a:spcPts val="0"/>
              </a:spcBef>
              <a:spcAft>
                <a:spcPts val="1000"/>
              </a:spcAft>
              <a:buFont typeface="Calibri Light" panose="020F0302020204030204" pitchFamily="34" charset="0"/>
              <a:buChar char="–"/>
              <a:defRPr sz="1600" kern="1200">
                <a:solidFill>
                  <a:schemeClr val="tx1"/>
                </a:solidFill>
                <a:latin typeface="+mn-lt"/>
                <a:ea typeface="+mn-ea"/>
                <a:cs typeface="+mn-cs"/>
              </a:defRPr>
            </a:lvl4pPr>
            <a:lvl5pPr marL="1800180" indent="-270027" algn="l" defTabSz="914491" rtl="0" eaLnBrk="1" latinLnBrk="0" hangingPunct="1">
              <a:lnSpc>
                <a:spcPct val="90000"/>
              </a:lnSpc>
              <a:spcBef>
                <a:spcPts val="0"/>
              </a:spcBef>
              <a:spcAft>
                <a:spcPts val="1000"/>
              </a:spcAft>
              <a:buFont typeface="Calibri Light" panose="020F0302020204030204" pitchFamily="34" charset="0"/>
              <a:buChar char="–"/>
              <a:defRPr sz="1600" kern="1200">
                <a:solidFill>
                  <a:schemeClr val="tx1"/>
                </a:solidFill>
                <a:latin typeface="+mn-lt"/>
                <a:ea typeface="+mn-ea"/>
                <a:cs typeface="+mn-cs"/>
              </a:defRPr>
            </a:lvl5pPr>
            <a:lvl6pPr marL="2514851"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097"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343"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589"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91" rtl="0" eaLnBrk="1" fontAlgn="auto" latinLnBrk="0" hangingPunct="1">
              <a:lnSpc>
                <a:spcPct val="90000"/>
              </a:lnSpc>
              <a:spcBef>
                <a:spcPts val="0"/>
              </a:spcBef>
              <a:spcAft>
                <a:spcPts val="1000"/>
              </a:spcAft>
              <a:buClrTx/>
              <a:buSzTx/>
              <a:buFont typeface="Wingdings" panose="05000000000000000000" pitchFamily="2" charset="2"/>
              <a:buNone/>
              <a:tabLst/>
              <a:defRPr/>
            </a:pPr>
            <a:r>
              <a:rPr lang="en-US" dirty="0">
                <a:solidFill>
                  <a:sysClr val="window" lastClr="FFFFFF">
                    <a:lumMod val="50000"/>
                  </a:sysClr>
                </a:solidFill>
                <a:latin typeface="Calibri Light"/>
              </a:rPr>
              <a:t>Project Dashboard</a:t>
            </a:r>
            <a:endParaRPr kumimoji="0" lang="en-US" sz="2200" b="0" i="0" u="none" strike="noStrike" kern="1200" cap="none" spc="0" normalizeH="0" baseline="0" noProof="0" dirty="0">
              <a:ln>
                <a:noFill/>
              </a:ln>
              <a:solidFill>
                <a:sysClr val="window" lastClr="FFFFFF">
                  <a:lumMod val="50000"/>
                </a:sysClr>
              </a:solidFill>
              <a:effectLst/>
              <a:uLnTx/>
              <a:uFillTx/>
              <a:latin typeface="Calibri Light"/>
              <a:ea typeface="+mn-ea"/>
              <a:cs typeface="+mn-cs"/>
            </a:endParaRPr>
          </a:p>
        </p:txBody>
      </p:sp>
      <p:graphicFrame>
        <p:nvGraphicFramePr>
          <p:cNvPr id="6" name="Inhalt">
            <a:extLst>
              <a:ext uri="{FF2B5EF4-FFF2-40B4-BE49-F238E27FC236}">
                <a16:creationId xmlns:a16="http://schemas.microsoft.com/office/drawing/2014/main" id="{3BCA6985-5F32-4908-903B-EEED4CD02A9F}"/>
              </a:ext>
            </a:extLst>
          </p:cNvPr>
          <p:cNvGraphicFramePr>
            <a:graphicFrameLocks/>
          </p:cNvGraphicFramePr>
          <p:nvPr>
            <p:extLst>
              <p:ext uri="{D42A27DB-BD31-4B8C-83A1-F6EECF244321}">
                <p14:modId xmlns:p14="http://schemas.microsoft.com/office/powerpoint/2010/main" val="2958445788"/>
              </p:ext>
            </p:extLst>
          </p:nvPr>
        </p:nvGraphicFramePr>
        <p:xfrm>
          <a:off x="539820" y="4753378"/>
          <a:ext cx="11111295" cy="1279072"/>
        </p:xfrm>
        <a:graphic>
          <a:graphicData uri="http://schemas.openxmlformats.org/drawingml/2006/table">
            <a:tbl>
              <a:tblPr/>
              <a:tblGrid>
                <a:gridCol w="4052962">
                  <a:extLst>
                    <a:ext uri="{9D8B030D-6E8A-4147-A177-3AD203B41FA5}">
                      <a16:colId xmlns:a16="http://schemas.microsoft.com/office/drawing/2014/main" val="20001"/>
                    </a:ext>
                  </a:extLst>
                </a:gridCol>
                <a:gridCol w="3354568">
                  <a:extLst>
                    <a:ext uri="{9D8B030D-6E8A-4147-A177-3AD203B41FA5}">
                      <a16:colId xmlns:a16="http://schemas.microsoft.com/office/drawing/2014/main" val="20004"/>
                    </a:ext>
                  </a:extLst>
                </a:gridCol>
                <a:gridCol w="3703765">
                  <a:extLst>
                    <a:ext uri="{9D8B030D-6E8A-4147-A177-3AD203B41FA5}">
                      <a16:colId xmlns:a16="http://schemas.microsoft.com/office/drawing/2014/main" val="2138848973"/>
                    </a:ext>
                  </a:extLst>
                </a:gridCol>
              </a:tblGrid>
              <a:tr h="360000">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ctr">
                        <a:lnSpc>
                          <a:spcPct val="90000"/>
                        </a:lnSpc>
                        <a:spcAft>
                          <a:spcPts val="1000"/>
                        </a:spcAft>
                      </a:pPr>
                      <a:r>
                        <a:rPr lang="en-US" sz="1600" b="1" kern="1200" noProof="0" dirty="0">
                          <a:solidFill>
                            <a:schemeClr val="bg1"/>
                          </a:solidFill>
                          <a:latin typeface="+mj-lt"/>
                          <a:ea typeface="+mn-ea"/>
                          <a:cs typeface="+mn-cs"/>
                        </a:rPr>
                        <a:t>Highlights/ Results</a:t>
                      </a: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ctr">
                        <a:lnSpc>
                          <a:spcPct val="90000"/>
                        </a:lnSpc>
                        <a:spcAft>
                          <a:spcPts val="1000"/>
                        </a:spcAft>
                      </a:pPr>
                      <a:r>
                        <a:rPr lang="en-US" sz="1600" b="1" kern="1200" noProof="0" dirty="0">
                          <a:solidFill>
                            <a:schemeClr val="bg1"/>
                          </a:solidFill>
                          <a:latin typeface="Calibri Light"/>
                          <a:ea typeface="+mn-ea"/>
                          <a:cs typeface="+mn-cs"/>
                        </a:rPr>
                        <a:t>Deviations/ Reasons</a:t>
                      </a: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ctr">
                        <a:lnSpc>
                          <a:spcPct val="90000"/>
                        </a:lnSpc>
                        <a:spcAft>
                          <a:spcPts val="1000"/>
                        </a:spcAft>
                      </a:pPr>
                      <a:r>
                        <a:rPr lang="en-US" sz="1600" b="1" kern="1200" noProof="0" dirty="0">
                          <a:solidFill>
                            <a:schemeClr val="bg1"/>
                          </a:solidFill>
                          <a:latin typeface="+mj-lt"/>
                          <a:ea typeface="+mn-ea"/>
                          <a:cs typeface="+mn-cs"/>
                        </a:rPr>
                        <a:t>Budget Status</a:t>
                      </a: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10000"/>
                  </a:ext>
                </a:extLst>
              </a:tr>
              <a:tr h="397919">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l">
                        <a:lnSpc>
                          <a:spcPct val="90000"/>
                        </a:lnSpc>
                        <a:spcAft>
                          <a:spcPts val="1000"/>
                        </a:spcAft>
                        <a:buFont typeface="Wingdings" pitchFamily="2" charset="2"/>
                        <a:buNone/>
                      </a:pPr>
                      <a:r>
                        <a:rPr lang="en-US" sz="1400" b="0" u="none" kern="1200" baseline="0" dirty="0">
                          <a:solidFill>
                            <a:schemeClr val="tx1">
                              <a:lumMod val="65000"/>
                              <a:lumOff val="35000"/>
                            </a:schemeClr>
                          </a:solidFill>
                          <a:latin typeface="+mn-lt"/>
                          <a:ea typeface="Times New Roman"/>
                          <a:cs typeface="Times New Roman"/>
                        </a:rPr>
                        <a:t>Simplification of the process of issuing a loan at the branch.</a:t>
                      </a:r>
                      <a:endParaRPr lang="en-US" sz="1400" b="0" u="none" kern="1200" baseline="0" noProof="0" dirty="0">
                        <a:solidFill>
                          <a:schemeClr val="tx1">
                            <a:lumMod val="65000"/>
                            <a:lumOff val="35000"/>
                          </a:schemeClr>
                        </a:solidFill>
                        <a:latin typeface="+mn-lt"/>
                        <a:ea typeface="Times New Roman"/>
                        <a:cs typeface="Times New Roman"/>
                      </a:endParaRPr>
                    </a:p>
                  </a:txBody>
                  <a:tcPr marL="108000" marR="108000" marT="108000" marB="108000">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0" marR="0" indent="0" algn="ctr" defTabSz="914400" rtl="0" eaLnBrk="1" fontAlgn="auto" latinLnBrk="0" hangingPunct="1">
                        <a:lnSpc>
                          <a:spcPct val="90000"/>
                        </a:lnSpc>
                        <a:spcBef>
                          <a:spcPts val="0"/>
                        </a:spcBef>
                        <a:spcAft>
                          <a:spcPts val="1000"/>
                        </a:spcAft>
                        <a:buClrTx/>
                        <a:buSzTx/>
                        <a:buFont typeface="Wingdings" pitchFamily="2" charset="2"/>
                        <a:buNone/>
                        <a:tabLst/>
                        <a:defRPr/>
                      </a:pPr>
                      <a:r>
                        <a:rPr lang="en-US" sz="1400" b="0" u="none" kern="1200" baseline="0" dirty="0">
                          <a:solidFill>
                            <a:schemeClr val="tx1">
                              <a:lumMod val="65000"/>
                              <a:lumOff val="35000"/>
                            </a:schemeClr>
                          </a:solidFill>
                          <a:latin typeface="+mn-lt"/>
                          <a:ea typeface="Times New Roman"/>
                          <a:cs typeface="Times New Roman"/>
                        </a:rPr>
                        <a:t>A great amount of effort has been put into learning the process of working with ODM.</a:t>
                      </a:r>
                    </a:p>
                    <a:p>
                      <a:pPr algn="ctr">
                        <a:lnSpc>
                          <a:spcPct val="90000"/>
                        </a:lnSpc>
                        <a:spcAft>
                          <a:spcPts val="1000"/>
                        </a:spcAft>
                        <a:buFont typeface="Wingdings" pitchFamily="2" charset="2"/>
                        <a:buNone/>
                      </a:pPr>
                      <a:endParaRPr lang="en-US" sz="1400" b="0" u="none" kern="1200" baseline="0" noProof="0" dirty="0">
                        <a:solidFill>
                          <a:schemeClr val="tx1"/>
                        </a:solidFill>
                        <a:latin typeface="+mn-lt"/>
                        <a:ea typeface="Times New Roman"/>
                        <a:cs typeface="Times New Roman"/>
                      </a:endParaRPr>
                    </a:p>
                  </a:txBody>
                  <a:tcPr marL="108000" marR="108000" marT="108000" marB="108000">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l">
                        <a:lnSpc>
                          <a:spcPct val="90000"/>
                        </a:lnSpc>
                        <a:spcAft>
                          <a:spcPts val="1000"/>
                        </a:spcAft>
                        <a:buFont typeface="Wingdings" pitchFamily="2" charset="2"/>
                        <a:buNone/>
                      </a:pPr>
                      <a:endParaRPr lang="en-US" sz="1400" b="0" u="none" kern="1200" baseline="0" noProof="0" dirty="0">
                        <a:solidFill>
                          <a:schemeClr val="tx1"/>
                        </a:solidFill>
                        <a:latin typeface="+mn-lt"/>
                        <a:ea typeface="Times New Roman"/>
                        <a:cs typeface="Times New Roman"/>
                      </a:endParaRPr>
                    </a:p>
                  </a:txBody>
                  <a:tcPr marL="108000" marR="108000" marT="108000" marB="108000">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bl>
          </a:graphicData>
        </a:graphic>
      </p:graphicFrame>
      <p:graphicFrame>
        <p:nvGraphicFramePr>
          <p:cNvPr id="7" name="Inhalt">
            <a:extLst>
              <a:ext uri="{FF2B5EF4-FFF2-40B4-BE49-F238E27FC236}">
                <a16:creationId xmlns:a16="http://schemas.microsoft.com/office/drawing/2014/main" id="{853AEA32-242E-4126-8687-C9A53D584C6B}"/>
              </a:ext>
            </a:extLst>
          </p:cNvPr>
          <p:cNvGraphicFramePr>
            <a:graphicFrameLocks/>
          </p:cNvGraphicFramePr>
          <p:nvPr>
            <p:extLst>
              <p:ext uri="{D42A27DB-BD31-4B8C-83A1-F6EECF244321}">
                <p14:modId xmlns:p14="http://schemas.microsoft.com/office/powerpoint/2010/main" val="2372100993"/>
              </p:ext>
            </p:extLst>
          </p:nvPr>
        </p:nvGraphicFramePr>
        <p:xfrm>
          <a:off x="540068" y="5705928"/>
          <a:ext cx="11111048" cy="805347"/>
        </p:xfrm>
        <a:graphic>
          <a:graphicData uri="http://schemas.openxmlformats.org/drawingml/2006/table">
            <a:tbl>
              <a:tblPr/>
              <a:tblGrid>
                <a:gridCol w="11111048">
                  <a:extLst>
                    <a:ext uri="{9D8B030D-6E8A-4147-A177-3AD203B41FA5}">
                      <a16:colId xmlns:a16="http://schemas.microsoft.com/office/drawing/2014/main" val="20001"/>
                    </a:ext>
                  </a:extLst>
                </a:gridCol>
              </a:tblGrid>
              <a:tr h="360000">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0" marR="0" lvl="0" indent="0" algn="ctr" defTabSz="914400" rtl="0" eaLnBrk="1" fontAlgn="auto" latinLnBrk="0" hangingPunct="1">
                        <a:lnSpc>
                          <a:spcPct val="90000"/>
                        </a:lnSpc>
                        <a:spcBef>
                          <a:spcPts val="0"/>
                        </a:spcBef>
                        <a:spcAft>
                          <a:spcPts val="1000"/>
                        </a:spcAft>
                        <a:buClrTx/>
                        <a:buSzTx/>
                        <a:buFontTx/>
                        <a:buNone/>
                        <a:tabLst/>
                        <a:defRPr/>
                      </a:pPr>
                      <a:r>
                        <a:rPr lang="en-US" sz="1400" b="0" u="none" kern="1200" baseline="0" noProof="0" dirty="0">
                          <a:solidFill>
                            <a:schemeClr val="tx1">
                              <a:lumMod val="65000"/>
                              <a:lumOff val="35000"/>
                            </a:schemeClr>
                          </a:solidFill>
                          <a:latin typeface="+mn-lt"/>
                          <a:ea typeface="Times New Roman"/>
                          <a:cs typeface="Times New Roman"/>
                        </a:rPr>
                        <a:t>Further Steps/ Recommendations to the Project Steering Committee </a:t>
                      </a: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extLst>
                  <a:ext uri="{0D108BD9-81ED-4DB2-BD59-A6C34878D82A}">
                    <a16:rowId xmlns:a16="http://schemas.microsoft.com/office/drawing/2014/main" val="10000"/>
                  </a:ext>
                </a:extLst>
              </a:tr>
              <a:tr h="445347">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l">
                        <a:lnSpc>
                          <a:spcPct val="90000"/>
                        </a:lnSpc>
                        <a:spcAft>
                          <a:spcPts val="1000"/>
                        </a:spcAft>
                        <a:buFont typeface="Wingdings" pitchFamily="2" charset="2"/>
                        <a:buNone/>
                      </a:pPr>
                      <a:endParaRPr lang="en-US" sz="1400" b="0" u="none" kern="1200" baseline="0" noProof="0" dirty="0">
                        <a:solidFill>
                          <a:schemeClr val="tx1">
                            <a:lumMod val="65000"/>
                            <a:lumOff val="35000"/>
                          </a:schemeClr>
                        </a:solidFill>
                        <a:latin typeface="+mn-lt"/>
                        <a:ea typeface="Times New Roman"/>
                        <a:cs typeface="Times New Roman"/>
                      </a:endParaRPr>
                    </a:p>
                  </a:txBody>
                  <a:tcPr marL="108000" marR="108000" marT="108000" marB="108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0002"/>
                  </a:ext>
                </a:extLst>
              </a:tr>
            </a:tbl>
          </a:graphicData>
        </a:graphic>
      </p:graphicFrame>
      <p:graphicFrame>
        <p:nvGraphicFramePr>
          <p:cNvPr id="13" name="Inhaltsplatzhalter 7">
            <a:extLst>
              <a:ext uri="{FF2B5EF4-FFF2-40B4-BE49-F238E27FC236}">
                <a16:creationId xmlns:a16="http://schemas.microsoft.com/office/drawing/2014/main" id="{B3B8A953-7480-49A8-9733-69C98411971C}"/>
              </a:ext>
            </a:extLst>
          </p:cNvPr>
          <p:cNvGraphicFramePr>
            <a:graphicFrameLocks/>
          </p:cNvGraphicFramePr>
          <p:nvPr>
            <p:extLst>
              <p:ext uri="{D42A27DB-BD31-4B8C-83A1-F6EECF244321}">
                <p14:modId xmlns:p14="http://schemas.microsoft.com/office/powerpoint/2010/main" val="3860676191"/>
              </p:ext>
            </p:extLst>
          </p:nvPr>
        </p:nvGraphicFramePr>
        <p:xfrm>
          <a:off x="539750" y="1433946"/>
          <a:ext cx="11275262" cy="406539"/>
        </p:xfrm>
        <a:graphic>
          <a:graphicData uri="http://schemas.openxmlformats.org/drawingml/2006/table">
            <a:tbl>
              <a:tblPr firstRow="1" bandRow="1"/>
              <a:tblGrid>
                <a:gridCol w="1944205">
                  <a:extLst>
                    <a:ext uri="{9D8B030D-6E8A-4147-A177-3AD203B41FA5}">
                      <a16:colId xmlns:a16="http://schemas.microsoft.com/office/drawing/2014/main" val="1681115614"/>
                    </a:ext>
                  </a:extLst>
                </a:gridCol>
                <a:gridCol w="1944205">
                  <a:extLst>
                    <a:ext uri="{9D8B030D-6E8A-4147-A177-3AD203B41FA5}">
                      <a16:colId xmlns:a16="http://schemas.microsoft.com/office/drawing/2014/main" val="3893155110"/>
                    </a:ext>
                  </a:extLst>
                </a:gridCol>
                <a:gridCol w="1944205">
                  <a:extLst>
                    <a:ext uri="{9D8B030D-6E8A-4147-A177-3AD203B41FA5}">
                      <a16:colId xmlns:a16="http://schemas.microsoft.com/office/drawing/2014/main" val="1703674716"/>
                    </a:ext>
                  </a:extLst>
                </a:gridCol>
                <a:gridCol w="2127399">
                  <a:extLst>
                    <a:ext uri="{9D8B030D-6E8A-4147-A177-3AD203B41FA5}">
                      <a16:colId xmlns:a16="http://schemas.microsoft.com/office/drawing/2014/main" val="2820506620"/>
                    </a:ext>
                  </a:extLst>
                </a:gridCol>
                <a:gridCol w="1566027">
                  <a:extLst>
                    <a:ext uri="{9D8B030D-6E8A-4147-A177-3AD203B41FA5}">
                      <a16:colId xmlns:a16="http://schemas.microsoft.com/office/drawing/2014/main" val="845380555"/>
                    </a:ext>
                  </a:extLst>
                </a:gridCol>
                <a:gridCol w="1749221">
                  <a:extLst>
                    <a:ext uri="{9D8B030D-6E8A-4147-A177-3AD203B41FA5}">
                      <a16:colId xmlns:a16="http://schemas.microsoft.com/office/drawing/2014/main" val="3173912733"/>
                    </a:ext>
                  </a:extLst>
                </a:gridCol>
              </a:tblGrid>
              <a:tr h="406539">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pPr>
                      <a:r>
                        <a:rPr lang="en-US" sz="1200" b="1" noProof="0" dirty="0">
                          <a:solidFill>
                            <a:schemeClr val="tx1"/>
                          </a:solidFill>
                          <a:latin typeface="+mj-lt"/>
                        </a:rPr>
                        <a:t>Project Sponsor:</a:t>
                      </a:r>
                    </a:p>
                  </a:txBody>
                  <a:tcPr marL="108000" marR="108000" marT="0" marB="0" anchor="ctr">
                    <a:lnL w="12700" cap="flat" cmpd="sng" algn="ctr">
                      <a:solidFill>
                        <a:sysClr val="window" lastClr="FFFFFF">
                          <a:lumMod val="85000"/>
                        </a:sys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pPr>
                      <a:r>
                        <a:rPr lang="az-Latn-AZ" sz="1200" b="0" noProof="0" dirty="0">
                          <a:solidFill>
                            <a:schemeClr val="tx1"/>
                          </a:solidFill>
                          <a:latin typeface="+mn-lt"/>
                        </a:rPr>
                        <a:t>Farid Abu</a:t>
                      </a:r>
                      <a:r>
                        <a:rPr lang="en-US" sz="1200" b="0" noProof="0" dirty="0" err="1">
                          <a:solidFill>
                            <a:schemeClr val="tx1"/>
                          </a:solidFill>
                          <a:latin typeface="+mn-lt"/>
                        </a:rPr>
                        <a:t>sh</a:t>
                      </a:r>
                      <a:r>
                        <a:rPr lang="az-Latn-AZ" sz="1200" b="0" noProof="0" dirty="0">
                          <a:solidFill>
                            <a:schemeClr val="tx1"/>
                          </a:solidFill>
                          <a:latin typeface="+mn-lt"/>
                        </a:rPr>
                        <a:t>ov</a:t>
                      </a:r>
                      <a:endParaRPr lang="en-US" sz="1200" b="0" noProof="0" dirty="0">
                        <a:solidFill>
                          <a:schemeClr val="tx1"/>
                        </a:solidFill>
                        <a:latin typeface="+mn-lt"/>
                      </a:endParaRPr>
                    </a:p>
                  </a:txBody>
                  <a:tcPr marL="108000" marR="108000" marT="0" marB="0" anchor="ctr">
                    <a:lnL w="12700" cap="flat" cmpd="sng" algn="ctr">
                      <a:no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pPr>
                      <a:r>
                        <a:rPr lang="en-US" sz="1200" b="1" noProof="0" dirty="0">
                          <a:solidFill>
                            <a:schemeClr val="tx1"/>
                          </a:solidFill>
                          <a:latin typeface="+mj-lt"/>
                        </a:rPr>
                        <a:t>Project Manager:</a:t>
                      </a:r>
                    </a:p>
                  </a:txBody>
                  <a:tcPr marL="108000" marR="108000" marT="0" marB="0" anchor="ctr">
                    <a:lnL w="12700" cap="flat" cmpd="sng" algn="ctr">
                      <a:solidFill>
                        <a:sysClr val="window" lastClr="FFFFFF">
                          <a:lumMod val="85000"/>
                        </a:sys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pPr>
                      <a:r>
                        <a:rPr lang="az-Latn-AZ" sz="1200" b="0" noProof="0" dirty="0">
                          <a:solidFill>
                            <a:schemeClr val="tx1"/>
                          </a:solidFill>
                          <a:latin typeface="+mn-lt"/>
                        </a:rPr>
                        <a:t>Oleg Kucherov</a:t>
                      </a:r>
                      <a:endParaRPr lang="en-US" sz="1200" b="0" noProof="0" dirty="0">
                        <a:solidFill>
                          <a:schemeClr val="tx1"/>
                        </a:solidFill>
                        <a:latin typeface="+mn-lt"/>
                      </a:endParaRPr>
                    </a:p>
                  </a:txBody>
                  <a:tcPr marL="108000" marR="108000" marT="0" marB="0" anchor="ctr">
                    <a:lnL w="12700" cap="flat" cmpd="sng" algn="ctr">
                      <a:no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pPr>
                      <a:r>
                        <a:rPr lang="en-US" sz="1200" b="1" noProof="0" dirty="0">
                          <a:solidFill>
                            <a:schemeClr val="tx1"/>
                          </a:solidFill>
                          <a:latin typeface="+mj-lt"/>
                        </a:rPr>
                        <a:t>Project start/ end</a:t>
                      </a:r>
                      <a:r>
                        <a:rPr lang="en-US" sz="1200" b="1" baseline="0" noProof="0" dirty="0">
                          <a:solidFill>
                            <a:schemeClr val="tx1"/>
                          </a:solidFill>
                          <a:latin typeface="+mj-lt"/>
                        </a:rPr>
                        <a:t> dates</a:t>
                      </a:r>
                      <a:endParaRPr lang="en-US" sz="1200" b="1" noProof="0" dirty="0">
                        <a:solidFill>
                          <a:schemeClr val="tx1"/>
                        </a:solidFill>
                        <a:latin typeface="+mj-lt"/>
                      </a:endParaRPr>
                    </a:p>
                  </a:txBody>
                  <a:tcPr marL="108000" marR="108000" marT="0" marB="0" anchor="ctr">
                    <a:lnL w="12700" cap="flat" cmpd="sng" algn="ctr">
                      <a:solidFill>
                        <a:sysClr val="window" lastClr="FFFFFF">
                          <a:lumMod val="85000"/>
                        </a:sys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pPr>
                      <a:r>
                        <a:rPr lang="en-US" sz="1200" b="0" noProof="0" dirty="0">
                          <a:solidFill>
                            <a:schemeClr val="tx1"/>
                          </a:solidFill>
                          <a:latin typeface="+mn-lt"/>
                        </a:rPr>
                        <a:t>/ 15.09.2020</a:t>
                      </a:r>
                    </a:p>
                  </a:txBody>
                  <a:tcPr marL="108000" marR="108000" marT="0" marB="0" anchor="ctr">
                    <a:lnL w="12700" cap="flat" cmpd="sng" algn="ctr">
                      <a:no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69138335"/>
                  </a:ext>
                </a:extLst>
              </a:tr>
            </a:tbl>
          </a:graphicData>
        </a:graphic>
      </p:graphicFrame>
      <p:grpSp>
        <p:nvGrpSpPr>
          <p:cNvPr id="38" name="Gruppieren 1">
            <a:extLst>
              <a:ext uri="{FF2B5EF4-FFF2-40B4-BE49-F238E27FC236}">
                <a16:creationId xmlns:a16="http://schemas.microsoft.com/office/drawing/2014/main" id="{EF0FA5EC-7516-4E0C-A100-BC194ABFF52E}"/>
              </a:ext>
            </a:extLst>
          </p:cNvPr>
          <p:cNvGrpSpPr>
            <a:grpSpLocks noChangeAspect="1"/>
          </p:cNvGrpSpPr>
          <p:nvPr/>
        </p:nvGrpSpPr>
        <p:grpSpPr bwMode="gray">
          <a:xfrm rot="5400000">
            <a:off x="11050189" y="681582"/>
            <a:ext cx="797799" cy="273980"/>
            <a:chOff x="2407001" y="3022601"/>
            <a:chExt cx="797695" cy="273944"/>
          </a:xfrm>
        </p:grpSpPr>
        <p:sp>
          <p:nvSpPr>
            <p:cNvPr id="39" name="Freihandform: Form 12">
              <a:extLst>
                <a:ext uri="{FF2B5EF4-FFF2-40B4-BE49-F238E27FC236}">
                  <a16:creationId xmlns:a16="http://schemas.microsoft.com/office/drawing/2014/main" id="{ACBF7B18-D8A9-44B9-8608-073E31B43A8C}"/>
                </a:ext>
              </a:extLst>
            </p:cNvPr>
            <p:cNvSpPr>
              <a:spLocks noChangeAspect="1"/>
            </p:cNvSpPr>
            <p:nvPr/>
          </p:nvSpPr>
          <p:spPr bwMode="gray">
            <a:xfrm>
              <a:off x="2407001" y="3022601"/>
              <a:ext cx="797695" cy="273944"/>
            </a:xfrm>
            <a:custGeom>
              <a:avLst/>
              <a:gdLst>
                <a:gd name="connsiteX0" fmla="*/ 130938 w 797695"/>
                <a:gd name="connsiteY0" fmla="*/ 0 h 273944"/>
                <a:gd name="connsiteX1" fmla="*/ 136972 w 797695"/>
                <a:gd name="connsiteY1" fmla="*/ 0 h 273944"/>
                <a:gd name="connsiteX2" fmla="*/ 656874 w 797695"/>
                <a:gd name="connsiteY2" fmla="*/ 0 h 273944"/>
                <a:gd name="connsiteX3" fmla="*/ 656874 w 797695"/>
                <a:gd name="connsiteY3" fmla="*/ 777 h 273944"/>
                <a:gd name="connsiteX4" fmla="*/ 660723 w 797695"/>
                <a:gd name="connsiteY4" fmla="*/ 0 h 273944"/>
                <a:gd name="connsiteX5" fmla="*/ 797695 w 797695"/>
                <a:gd name="connsiteY5" fmla="*/ 136972 h 273944"/>
                <a:gd name="connsiteX6" fmla="*/ 660723 w 797695"/>
                <a:gd name="connsiteY6" fmla="*/ 273944 h 273944"/>
                <a:gd name="connsiteX7" fmla="*/ 656874 w 797695"/>
                <a:gd name="connsiteY7" fmla="*/ 273167 h 273944"/>
                <a:gd name="connsiteX8" fmla="*/ 656874 w 797695"/>
                <a:gd name="connsiteY8" fmla="*/ 273943 h 273944"/>
                <a:gd name="connsiteX9" fmla="*/ 136977 w 797695"/>
                <a:gd name="connsiteY9" fmla="*/ 273943 h 273944"/>
                <a:gd name="connsiteX10" fmla="*/ 136972 w 797695"/>
                <a:gd name="connsiteY10" fmla="*/ 273944 h 273944"/>
                <a:gd name="connsiteX11" fmla="*/ 136967 w 797695"/>
                <a:gd name="connsiteY11" fmla="*/ 273943 h 273944"/>
                <a:gd name="connsiteX12" fmla="*/ 130938 w 797695"/>
                <a:gd name="connsiteY12" fmla="*/ 273943 h 273944"/>
                <a:gd name="connsiteX13" fmla="*/ 130938 w 797695"/>
                <a:gd name="connsiteY13" fmla="*/ 272726 h 273944"/>
                <a:gd name="connsiteX14" fmla="*/ 83656 w 797695"/>
                <a:gd name="connsiteY14" fmla="*/ 263180 h 273944"/>
                <a:gd name="connsiteX15" fmla="*/ 0 w 797695"/>
                <a:gd name="connsiteY15" fmla="*/ 136972 h 273944"/>
                <a:gd name="connsiteX16" fmla="*/ 83656 w 797695"/>
                <a:gd name="connsiteY16" fmla="*/ 10764 h 273944"/>
                <a:gd name="connsiteX17" fmla="*/ 130938 w 797695"/>
                <a:gd name="connsiteY17" fmla="*/ 1218 h 273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97695" h="273944">
                  <a:moveTo>
                    <a:pt x="130938" y="0"/>
                  </a:moveTo>
                  <a:lnTo>
                    <a:pt x="136972" y="0"/>
                  </a:lnTo>
                  <a:lnTo>
                    <a:pt x="656874" y="0"/>
                  </a:lnTo>
                  <a:lnTo>
                    <a:pt x="656874" y="777"/>
                  </a:lnTo>
                  <a:lnTo>
                    <a:pt x="660723" y="0"/>
                  </a:lnTo>
                  <a:cubicBezTo>
                    <a:pt x="736371" y="0"/>
                    <a:pt x="797695" y="61324"/>
                    <a:pt x="797695" y="136972"/>
                  </a:cubicBezTo>
                  <a:cubicBezTo>
                    <a:pt x="797695" y="212620"/>
                    <a:pt x="736371" y="273944"/>
                    <a:pt x="660723" y="273944"/>
                  </a:cubicBezTo>
                  <a:lnTo>
                    <a:pt x="656874" y="273167"/>
                  </a:lnTo>
                  <a:lnTo>
                    <a:pt x="656874" y="273943"/>
                  </a:lnTo>
                  <a:lnTo>
                    <a:pt x="136977" y="273943"/>
                  </a:lnTo>
                  <a:lnTo>
                    <a:pt x="136972" y="273944"/>
                  </a:lnTo>
                  <a:lnTo>
                    <a:pt x="136967" y="273943"/>
                  </a:lnTo>
                  <a:lnTo>
                    <a:pt x="130938" y="273943"/>
                  </a:lnTo>
                  <a:lnTo>
                    <a:pt x="130938" y="272726"/>
                  </a:lnTo>
                  <a:lnTo>
                    <a:pt x="83656" y="263180"/>
                  </a:lnTo>
                  <a:cubicBezTo>
                    <a:pt x="34495" y="242387"/>
                    <a:pt x="0" y="193708"/>
                    <a:pt x="0" y="136972"/>
                  </a:cubicBezTo>
                  <a:cubicBezTo>
                    <a:pt x="0" y="80236"/>
                    <a:pt x="34495" y="31557"/>
                    <a:pt x="83656" y="10764"/>
                  </a:cubicBezTo>
                  <a:lnTo>
                    <a:pt x="130938" y="1218"/>
                  </a:lnTo>
                  <a:close/>
                </a:path>
              </a:pathLst>
            </a:custGeom>
            <a:solidFill>
              <a:sysClr val="windowText" lastClr="000000"/>
            </a:solidFill>
            <a:ln w="25400" cap="flat" cmpd="sng" algn="ctr">
              <a:noFill/>
              <a:prstDash val="solid"/>
            </a:ln>
            <a:effectLst/>
          </p:spPr>
          <p:txBody>
            <a:bodyPr wrap="square" lIns="36005" tIns="36005" rIns="36005" bIns="36005" rtlCol="0" anchor="ctr">
              <a:noAutofit/>
            </a:bodyPr>
            <a:lstStyle/>
            <a:p>
              <a:pPr marL="0" marR="0" lvl="0" indent="0" algn="ctr" defTabSz="914400" eaLnBrk="1" fontAlgn="auto" latinLnBrk="0" hangingPunct="1">
                <a:lnSpc>
                  <a:spcPct val="90000"/>
                </a:lnSpc>
                <a:spcBef>
                  <a:spcPts val="0"/>
                </a:spcBef>
                <a:spcAft>
                  <a:spcPts val="100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a:ea typeface="+mn-ea"/>
                <a:cs typeface="+mn-cs"/>
              </a:endParaRPr>
            </a:p>
          </p:txBody>
        </p:sp>
        <p:sp>
          <p:nvSpPr>
            <p:cNvPr id="40" name="Ellipse 13">
              <a:extLst>
                <a:ext uri="{FF2B5EF4-FFF2-40B4-BE49-F238E27FC236}">
                  <a16:creationId xmlns:a16="http://schemas.microsoft.com/office/drawing/2014/main" id="{4E251751-EC1E-47DB-88B6-34152356F091}"/>
                </a:ext>
              </a:extLst>
            </p:cNvPr>
            <p:cNvSpPr>
              <a:spLocks noChangeAspect="1"/>
            </p:cNvSpPr>
            <p:nvPr/>
          </p:nvSpPr>
          <p:spPr bwMode="gray">
            <a:xfrm>
              <a:off x="2989752" y="3081600"/>
              <a:ext cx="155945" cy="155945"/>
            </a:xfrm>
            <a:prstGeom prst="ellipse">
              <a:avLst/>
            </a:prstGeom>
            <a:solidFill>
              <a:srgbClr val="00B050"/>
            </a:solidFill>
            <a:ln w="25400" cap="flat" cmpd="sng" algn="ctr">
              <a:noFill/>
              <a:prstDash val="solid"/>
            </a:ln>
            <a:effectLst/>
          </p:spPr>
          <p:txBody>
            <a:bodyPr lIns="36005" tIns="36005" rIns="36005" bIns="36005" rtlCol="0" anchor="ctr"/>
            <a:lstStyle/>
            <a:p>
              <a:pPr marL="0" marR="0" lvl="0" indent="0" algn="ctr" defTabSz="914400" eaLnBrk="1" fontAlgn="auto" latinLnBrk="0" hangingPunct="1">
                <a:lnSpc>
                  <a:spcPct val="90000"/>
                </a:lnSpc>
                <a:spcBef>
                  <a:spcPts val="0"/>
                </a:spcBef>
                <a:spcAft>
                  <a:spcPts val="100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a:ea typeface="+mn-ea"/>
                <a:cs typeface="+mn-cs"/>
              </a:endParaRPr>
            </a:p>
          </p:txBody>
        </p:sp>
        <p:sp>
          <p:nvSpPr>
            <p:cNvPr id="41" name="Ellipse 14">
              <a:extLst>
                <a:ext uri="{FF2B5EF4-FFF2-40B4-BE49-F238E27FC236}">
                  <a16:creationId xmlns:a16="http://schemas.microsoft.com/office/drawing/2014/main" id="{B33A60F3-10E6-4932-867B-F60E421C472A}"/>
                </a:ext>
              </a:extLst>
            </p:cNvPr>
            <p:cNvSpPr>
              <a:spLocks noChangeAspect="1"/>
            </p:cNvSpPr>
            <p:nvPr/>
          </p:nvSpPr>
          <p:spPr bwMode="gray">
            <a:xfrm>
              <a:off x="2727876" y="3081600"/>
              <a:ext cx="155945" cy="155945"/>
            </a:xfrm>
            <a:prstGeom prst="ellipse">
              <a:avLst/>
            </a:prstGeom>
            <a:solidFill>
              <a:srgbClr val="D9D9D9"/>
            </a:solidFill>
            <a:ln w="25400" cap="flat" cmpd="sng" algn="ctr">
              <a:noFill/>
              <a:prstDash val="solid"/>
            </a:ln>
            <a:effectLst/>
          </p:spPr>
          <p:txBody>
            <a:bodyPr lIns="36005" tIns="36005" rIns="36005" bIns="36005" rtlCol="0" anchor="ctr"/>
            <a:lstStyle/>
            <a:p>
              <a:pPr marL="0" marR="0" lvl="0" indent="0" algn="ctr" defTabSz="914400" eaLnBrk="1" fontAlgn="auto" latinLnBrk="0" hangingPunct="1">
                <a:lnSpc>
                  <a:spcPct val="90000"/>
                </a:lnSpc>
                <a:spcBef>
                  <a:spcPts val="0"/>
                </a:spcBef>
                <a:spcAft>
                  <a:spcPts val="100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a:ea typeface="+mn-ea"/>
                <a:cs typeface="+mn-cs"/>
              </a:endParaRPr>
            </a:p>
          </p:txBody>
        </p:sp>
        <p:sp>
          <p:nvSpPr>
            <p:cNvPr id="42" name="Ellipse 15">
              <a:extLst>
                <a:ext uri="{FF2B5EF4-FFF2-40B4-BE49-F238E27FC236}">
                  <a16:creationId xmlns:a16="http://schemas.microsoft.com/office/drawing/2014/main" id="{1CCED2BA-1508-4BBD-93C0-C22D7B9DB37B}"/>
                </a:ext>
              </a:extLst>
            </p:cNvPr>
            <p:cNvSpPr>
              <a:spLocks noChangeAspect="1"/>
            </p:cNvSpPr>
            <p:nvPr/>
          </p:nvSpPr>
          <p:spPr bwMode="gray">
            <a:xfrm>
              <a:off x="2466000" y="3081600"/>
              <a:ext cx="155945" cy="155945"/>
            </a:xfrm>
            <a:prstGeom prst="ellipse">
              <a:avLst/>
            </a:prstGeom>
            <a:solidFill>
              <a:srgbClr val="D9D9D9"/>
            </a:solidFill>
            <a:ln w="25400" cap="flat" cmpd="sng" algn="ctr">
              <a:noFill/>
              <a:prstDash val="solid"/>
            </a:ln>
            <a:effectLst/>
          </p:spPr>
          <p:txBody>
            <a:bodyPr lIns="36005" tIns="36005" rIns="36005" bIns="36005" rtlCol="0" anchor="ctr"/>
            <a:lstStyle/>
            <a:p>
              <a:pPr marL="0" marR="0" lvl="0" indent="0" algn="ctr" defTabSz="914400" eaLnBrk="1" fontAlgn="auto" latinLnBrk="0" hangingPunct="1">
                <a:lnSpc>
                  <a:spcPct val="90000"/>
                </a:lnSpc>
                <a:spcBef>
                  <a:spcPts val="0"/>
                </a:spcBef>
                <a:spcAft>
                  <a:spcPts val="100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a:ea typeface="+mn-ea"/>
                <a:cs typeface="+mn-cs"/>
              </a:endParaRPr>
            </a:p>
          </p:txBody>
        </p:sp>
      </p:grpSp>
      <p:graphicFrame>
        <p:nvGraphicFramePr>
          <p:cNvPr id="44" name="Inhaltsplatzhalter 6">
            <a:extLst>
              <a:ext uri="{FF2B5EF4-FFF2-40B4-BE49-F238E27FC236}">
                <a16:creationId xmlns:a16="http://schemas.microsoft.com/office/drawing/2014/main" id="{5C759FE1-F8EE-4B48-8A39-56FBB83948A7}"/>
              </a:ext>
            </a:extLst>
          </p:cNvPr>
          <p:cNvGraphicFramePr>
            <a:graphicFrameLocks/>
          </p:cNvGraphicFramePr>
          <p:nvPr>
            <p:extLst>
              <p:ext uri="{D42A27DB-BD31-4B8C-83A1-F6EECF244321}">
                <p14:modId xmlns:p14="http://schemas.microsoft.com/office/powerpoint/2010/main" val="1836312982"/>
              </p:ext>
            </p:extLst>
          </p:nvPr>
        </p:nvGraphicFramePr>
        <p:xfrm>
          <a:off x="540070" y="2203243"/>
          <a:ext cx="8217098" cy="2257872"/>
        </p:xfrm>
        <a:graphic>
          <a:graphicData uri="http://schemas.openxmlformats.org/drawingml/2006/chart">
            <c:chart xmlns:c="http://schemas.openxmlformats.org/drawingml/2006/chart" xmlns:r="http://schemas.openxmlformats.org/officeDocument/2006/relationships" r:id="rId3"/>
          </a:graphicData>
        </a:graphic>
      </p:graphicFrame>
      <p:grpSp>
        <p:nvGrpSpPr>
          <p:cNvPr id="61" name="Gruppieren 31">
            <a:extLst>
              <a:ext uri="{FF2B5EF4-FFF2-40B4-BE49-F238E27FC236}">
                <a16:creationId xmlns:a16="http://schemas.microsoft.com/office/drawing/2014/main" id="{3F50C3D7-D29E-440D-A061-C2F204224DD5}"/>
              </a:ext>
            </a:extLst>
          </p:cNvPr>
          <p:cNvGrpSpPr>
            <a:grpSpLocks noChangeAspect="1"/>
          </p:cNvGrpSpPr>
          <p:nvPr/>
        </p:nvGrpSpPr>
        <p:grpSpPr bwMode="gray">
          <a:xfrm>
            <a:off x="9331617" y="2912687"/>
            <a:ext cx="2195454" cy="780936"/>
            <a:chOff x="3334918" y="2876444"/>
            <a:chExt cx="2195454" cy="780936"/>
          </a:xfrm>
        </p:grpSpPr>
        <p:grpSp>
          <p:nvGrpSpPr>
            <p:cNvPr id="66" name="Gruppieren 125">
              <a:extLst>
                <a:ext uri="{FF2B5EF4-FFF2-40B4-BE49-F238E27FC236}">
                  <a16:creationId xmlns:a16="http://schemas.microsoft.com/office/drawing/2014/main" id="{97F17658-1A32-45AD-BEB3-3B654A00D851}"/>
                </a:ext>
              </a:extLst>
            </p:cNvPr>
            <p:cNvGrpSpPr>
              <a:grpSpLocks noChangeAspect="1"/>
            </p:cNvGrpSpPr>
            <p:nvPr/>
          </p:nvGrpSpPr>
          <p:grpSpPr bwMode="gray">
            <a:xfrm>
              <a:off x="3334918" y="2876444"/>
              <a:ext cx="730071" cy="780936"/>
              <a:chOff x="17682888" y="3925377"/>
              <a:chExt cx="993677" cy="1062908"/>
            </a:xfrm>
          </p:grpSpPr>
          <p:sp>
            <p:nvSpPr>
              <p:cNvPr id="67" name="Freihandform: Form 126">
                <a:extLst>
                  <a:ext uri="{FF2B5EF4-FFF2-40B4-BE49-F238E27FC236}">
                    <a16:creationId xmlns:a16="http://schemas.microsoft.com/office/drawing/2014/main" id="{E09084AE-C87B-4876-A9DB-8D63494962EF}"/>
                  </a:ext>
                </a:extLst>
              </p:cNvPr>
              <p:cNvSpPr/>
              <p:nvPr/>
            </p:nvSpPr>
            <p:spPr bwMode="gray">
              <a:xfrm>
                <a:off x="17757821" y="4141216"/>
                <a:ext cx="847069" cy="847069"/>
              </a:xfrm>
              <a:custGeom>
                <a:avLst/>
                <a:gdLst>
                  <a:gd name="connsiteX0" fmla="*/ 829557 w 847068"/>
                  <a:gd name="connsiteY0" fmla="*/ 423942 h 847068"/>
                  <a:gd name="connsiteX1" fmla="*/ 423942 w 847068"/>
                  <a:gd name="connsiteY1" fmla="*/ 18326 h 847068"/>
                  <a:gd name="connsiteX2" fmla="*/ 18326 w 847068"/>
                  <a:gd name="connsiteY2" fmla="*/ 423942 h 847068"/>
                  <a:gd name="connsiteX3" fmla="*/ 423942 w 847068"/>
                  <a:gd name="connsiteY3" fmla="*/ 829557 h 847068"/>
                  <a:gd name="connsiteX4" fmla="*/ 829557 w 847068"/>
                  <a:gd name="connsiteY4" fmla="*/ 423942 h 847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068" h="847068">
                    <a:moveTo>
                      <a:pt x="829557" y="423942"/>
                    </a:moveTo>
                    <a:cubicBezTo>
                      <a:pt x="829557" y="199957"/>
                      <a:pt x="647926" y="18326"/>
                      <a:pt x="423942" y="18326"/>
                    </a:cubicBezTo>
                    <a:cubicBezTo>
                      <a:pt x="199957" y="18326"/>
                      <a:pt x="18326" y="199957"/>
                      <a:pt x="18326" y="423942"/>
                    </a:cubicBezTo>
                    <a:cubicBezTo>
                      <a:pt x="18326" y="647926"/>
                      <a:pt x="199957" y="829557"/>
                      <a:pt x="423942" y="829557"/>
                    </a:cubicBezTo>
                    <a:cubicBezTo>
                      <a:pt x="647926" y="829557"/>
                      <a:pt x="829557" y="647926"/>
                      <a:pt x="829557" y="423942"/>
                    </a:cubicBezTo>
                    <a:close/>
                  </a:path>
                </a:pathLst>
              </a:custGeom>
              <a:noFill/>
              <a:ln w="25400" cap="rnd">
                <a:solidFill>
                  <a:srgbClr val="FF6011"/>
                </a:solidFill>
                <a:prstDash val="solid"/>
                <a:miter/>
              </a:ln>
            </p:spPr>
            <p:txBody>
              <a:bodyPr rtlCol="0" anchor="ctr"/>
              <a:lstStyle/>
              <a:p>
                <a:endParaRPr lang="en-US" dirty="0"/>
              </a:p>
            </p:txBody>
          </p:sp>
          <p:sp>
            <p:nvSpPr>
              <p:cNvPr id="68" name="Freihandform: Form 127">
                <a:extLst>
                  <a:ext uri="{FF2B5EF4-FFF2-40B4-BE49-F238E27FC236}">
                    <a16:creationId xmlns:a16="http://schemas.microsoft.com/office/drawing/2014/main" id="{5C606101-9679-4E4B-965E-CE1F7343983D}"/>
                  </a:ext>
                </a:extLst>
              </p:cNvPr>
              <p:cNvSpPr/>
              <p:nvPr/>
            </p:nvSpPr>
            <p:spPr bwMode="gray">
              <a:xfrm>
                <a:off x="17682888" y="4066283"/>
                <a:ext cx="993677" cy="513128"/>
              </a:xfrm>
              <a:custGeom>
                <a:avLst/>
                <a:gdLst>
                  <a:gd name="connsiteX0" fmla="*/ 979423 w 993676"/>
                  <a:gd name="connsiteY0" fmla="*/ 498875 h 513128"/>
                  <a:gd name="connsiteX1" fmla="*/ 498875 w 993676"/>
                  <a:gd name="connsiteY1" fmla="*/ 18326 h 513128"/>
                  <a:gd name="connsiteX2" fmla="*/ 18326 w 993676"/>
                  <a:gd name="connsiteY2" fmla="*/ 498875 h 513128"/>
                </a:gdLst>
                <a:ahLst/>
                <a:cxnLst>
                  <a:cxn ang="0">
                    <a:pos x="connsiteX0" y="connsiteY0"/>
                  </a:cxn>
                  <a:cxn ang="0">
                    <a:pos x="connsiteX1" y="connsiteY1"/>
                  </a:cxn>
                  <a:cxn ang="0">
                    <a:pos x="connsiteX2" y="connsiteY2"/>
                  </a:cxn>
                </a:cxnLst>
                <a:rect l="l" t="t" r="r" b="b"/>
                <a:pathLst>
                  <a:path w="993676" h="513128">
                    <a:moveTo>
                      <a:pt x="979423" y="498875"/>
                    </a:moveTo>
                    <a:cubicBezTo>
                      <a:pt x="979423" y="233351"/>
                      <a:pt x="764398" y="18326"/>
                      <a:pt x="498875" y="18326"/>
                    </a:cubicBezTo>
                    <a:cubicBezTo>
                      <a:pt x="233351" y="18326"/>
                      <a:pt x="18326" y="233351"/>
                      <a:pt x="18326" y="498875"/>
                    </a:cubicBezTo>
                  </a:path>
                </a:pathLst>
              </a:custGeom>
              <a:noFill/>
              <a:ln w="25400" cap="rnd">
                <a:solidFill>
                  <a:srgbClr val="FF6011"/>
                </a:solidFill>
                <a:prstDash val="solid"/>
                <a:miter/>
              </a:ln>
            </p:spPr>
            <p:txBody>
              <a:bodyPr rtlCol="0" anchor="ctr"/>
              <a:lstStyle/>
              <a:p>
                <a:endParaRPr lang="en-US" dirty="0"/>
              </a:p>
            </p:txBody>
          </p:sp>
          <p:sp>
            <p:nvSpPr>
              <p:cNvPr id="69" name="Freihandform: Form 128">
                <a:extLst>
                  <a:ext uri="{FF2B5EF4-FFF2-40B4-BE49-F238E27FC236}">
                    <a16:creationId xmlns:a16="http://schemas.microsoft.com/office/drawing/2014/main" id="{AC89865C-EE7C-422B-8B63-A26DB3913B3C}"/>
                  </a:ext>
                </a:extLst>
              </p:cNvPr>
              <p:cNvSpPr/>
              <p:nvPr/>
            </p:nvSpPr>
            <p:spPr bwMode="gray">
              <a:xfrm>
                <a:off x="18087689" y="3981576"/>
                <a:ext cx="187333" cy="114029"/>
              </a:xfrm>
              <a:custGeom>
                <a:avLst/>
                <a:gdLst>
                  <a:gd name="connsiteX0" fmla="*/ 18326 w 187332"/>
                  <a:gd name="connsiteY0" fmla="*/ 101404 h 114028"/>
                  <a:gd name="connsiteX1" fmla="*/ 18326 w 187332"/>
                  <a:gd name="connsiteY1" fmla="*/ 49277 h 114028"/>
                  <a:gd name="connsiteX2" fmla="*/ 49277 w 187332"/>
                  <a:gd name="connsiteY2" fmla="*/ 18326 h 114028"/>
                  <a:gd name="connsiteX3" fmla="*/ 138870 w 187332"/>
                  <a:gd name="connsiteY3" fmla="*/ 18326 h 114028"/>
                  <a:gd name="connsiteX4" fmla="*/ 169821 w 187332"/>
                  <a:gd name="connsiteY4" fmla="*/ 49277 h 114028"/>
                  <a:gd name="connsiteX5" fmla="*/ 169821 w 187332"/>
                  <a:gd name="connsiteY5" fmla="*/ 101404 h 114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332" h="114028">
                    <a:moveTo>
                      <a:pt x="18326" y="101404"/>
                    </a:moveTo>
                    <a:lnTo>
                      <a:pt x="18326" y="49277"/>
                    </a:lnTo>
                    <a:cubicBezTo>
                      <a:pt x="18326" y="32172"/>
                      <a:pt x="32172" y="18326"/>
                      <a:pt x="49277" y="18326"/>
                    </a:cubicBezTo>
                    <a:lnTo>
                      <a:pt x="138870" y="18326"/>
                    </a:lnTo>
                    <a:cubicBezTo>
                      <a:pt x="155975" y="18326"/>
                      <a:pt x="169821" y="32172"/>
                      <a:pt x="169821" y="49277"/>
                    </a:cubicBezTo>
                    <a:lnTo>
                      <a:pt x="169821" y="101404"/>
                    </a:lnTo>
                  </a:path>
                </a:pathLst>
              </a:custGeom>
              <a:noFill/>
              <a:ln w="25400" cap="flat">
                <a:solidFill>
                  <a:srgbClr val="FF6011"/>
                </a:solidFill>
                <a:prstDash val="solid"/>
                <a:miter/>
              </a:ln>
            </p:spPr>
            <p:txBody>
              <a:bodyPr rtlCol="0" anchor="ctr"/>
              <a:lstStyle/>
              <a:p>
                <a:endParaRPr lang="en-US" dirty="0"/>
              </a:p>
            </p:txBody>
          </p:sp>
          <p:sp>
            <p:nvSpPr>
              <p:cNvPr id="70" name="Freihandform: Form 129">
                <a:extLst>
                  <a:ext uri="{FF2B5EF4-FFF2-40B4-BE49-F238E27FC236}">
                    <a16:creationId xmlns:a16="http://schemas.microsoft.com/office/drawing/2014/main" id="{991EC007-72C5-4197-88CE-38DE97DCA55C}"/>
                  </a:ext>
                </a:extLst>
              </p:cNvPr>
              <p:cNvSpPr/>
              <p:nvPr/>
            </p:nvSpPr>
            <p:spPr bwMode="gray">
              <a:xfrm>
                <a:off x="18503079" y="4130628"/>
                <a:ext cx="105884" cy="105884"/>
              </a:xfrm>
              <a:custGeom>
                <a:avLst/>
                <a:gdLst>
                  <a:gd name="connsiteX0" fmla="*/ 18326 w 105883"/>
                  <a:gd name="connsiteY0" fmla="*/ 94888 h 105883"/>
                  <a:gd name="connsiteX1" fmla="*/ 94888 w 105883"/>
                  <a:gd name="connsiteY1" fmla="*/ 18326 h 105883"/>
                </a:gdLst>
                <a:ahLst/>
                <a:cxnLst>
                  <a:cxn ang="0">
                    <a:pos x="connsiteX0" y="connsiteY0"/>
                  </a:cxn>
                  <a:cxn ang="0">
                    <a:pos x="connsiteX1" y="connsiteY1"/>
                  </a:cxn>
                </a:cxnLst>
                <a:rect l="l" t="t" r="r" b="b"/>
                <a:pathLst>
                  <a:path w="105883" h="105883">
                    <a:moveTo>
                      <a:pt x="18326" y="94888"/>
                    </a:moveTo>
                    <a:lnTo>
                      <a:pt x="94888" y="18326"/>
                    </a:lnTo>
                  </a:path>
                </a:pathLst>
              </a:custGeom>
              <a:ln w="25400" cap="flat">
                <a:solidFill>
                  <a:srgbClr val="FF6011"/>
                </a:solidFill>
                <a:prstDash val="solid"/>
                <a:miter/>
              </a:ln>
            </p:spPr>
            <p:txBody>
              <a:bodyPr rtlCol="0" anchor="ctr"/>
              <a:lstStyle/>
              <a:p>
                <a:endParaRPr lang="en-US" dirty="0"/>
              </a:p>
            </p:txBody>
          </p:sp>
          <p:sp>
            <p:nvSpPr>
              <p:cNvPr id="71" name="Freihandform: Form 130">
                <a:extLst>
                  <a:ext uri="{FF2B5EF4-FFF2-40B4-BE49-F238E27FC236}">
                    <a16:creationId xmlns:a16="http://schemas.microsoft.com/office/drawing/2014/main" id="{4ACBFEE4-1769-472E-9972-3FD53AA5B637}"/>
                  </a:ext>
                </a:extLst>
              </p:cNvPr>
              <p:cNvSpPr/>
              <p:nvPr/>
            </p:nvSpPr>
            <p:spPr bwMode="gray">
              <a:xfrm>
                <a:off x="18539731" y="4091533"/>
                <a:ext cx="114028" cy="114029"/>
              </a:xfrm>
              <a:custGeom>
                <a:avLst/>
                <a:gdLst>
                  <a:gd name="connsiteX0" fmla="*/ 18326 w 114028"/>
                  <a:gd name="connsiteY0" fmla="*/ 18326 h 114028"/>
                  <a:gd name="connsiteX1" fmla="*/ 98146 w 114028"/>
                  <a:gd name="connsiteY1" fmla="*/ 97331 h 114028"/>
                </a:gdLst>
                <a:ahLst/>
                <a:cxnLst>
                  <a:cxn ang="0">
                    <a:pos x="connsiteX0" y="connsiteY0"/>
                  </a:cxn>
                  <a:cxn ang="0">
                    <a:pos x="connsiteX1" y="connsiteY1"/>
                  </a:cxn>
                </a:cxnLst>
                <a:rect l="l" t="t" r="r" b="b"/>
                <a:pathLst>
                  <a:path w="114028" h="114028">
                    <a:moveTo>
                      <a:pt x="18326" y="18326"/>
                    </a:moveTo>
                    <a:lnTo>
                      <a:pt x="98146" y="97331"/>
                    </a:lnTo>
                  </a:path>
                </a:pathLst>
              </a:custGeom>
              <a:ln w="25400" cap="rnd">
                <a:solidFill>
                  <a:srgbClr val="FF6011"/>
                </a:solidFill>
                <a:prstDash val="solid"/>
                <a:miter/>
              </a:ln>
            </p:spPr>
            <p:txBody>
              <a:bodyPr rtlCol="0" anchor="ctr"/>
              <a:lstStyle/>
              <a:p>
                <a:endParaRPr lang="en-US" dirty="0"/>
              </a:p>
            </p:txBody>
          </p:sp>
          <p:sp>
            <p:nvSpPr>
              <p:cNvPr id="72" name="Freihandform: Form 131">
                <a:extLst>
                  <a:ext uri="{FF2B5EF4-FFF2-40B4-BE49-F238E27FC236}">
                    <a16:creationId xmlns:a16="http://schemas.microsoft.com/office/drawing/2014/main" id="{08B9C641-9C7B-4FB3-949C-D0F26681C5C9}"/>
                  </a:ext>
                </a:extLst>
              </p:cNvPr>
              <p:cNvSpPr/>
              <p:nvPr/>
            </p:nvSpPr>
            <p:spPr bwMode="gray">
              <a:xfrm>
                <a:off x="17747233" y="4130628"/>
                <a:ext cx="105884" cy="105884"/>
              </a:xfrm>
              <a:custGeom>
                <a:avLst/>
                <a:gdLst>
                  <a:gd name="connsiteX0" fmla="*/ 94888 w 105883"/>
                  <a:gd name="connsiteY0" fmla="*/ 94888 h 105883"/>
                  <a:gd name="connsiteX1" fmla="*/ 18326 w 105883"/>
                  <a:gd name="connsiteY1" fmla="*/ 18326 h 105883"/>
                </a:gdLst>
                <a:ahLst/>
                <a:cxnLst>
                  <a:cxn ang="0">
                    <a:pos x="connsiteX0" y="connsiteY0"/>
                  </a:cxn>
                  <a:cxn ang="0">
                    <a:pos x="connsiteX1" y="connsiteY1"/>
                  </a:cxn>
                </a:cxnLst>
                <a:rect l="l" t="t" r="r" b="b"/>
                <a:pathLst>
                  <a:path w="105883" h="105883">
                    <a:moveTo>
                      <a:pt x="94888" y="94888"/>
                    </a:moveTo>
                    <a:lnTo>
                      <a:pt x="18326" y="18326"/>
                    </a:lnTo>
                  </a:path>
                </a:pathLst>
              </a:custGeom>
              <a:ln w="25400" cap="flat">
                <a:solidFill>
                  <a:srgbClr val="FF6011"/>
                </a:solidFill>
                <a:prstDash val="solid"/>
                <a:miter/>
              </a:ln>
            </p:spPr>
            <p:txBody>
              <a:bodyPr rtlCol="0" anchor="ctr"/>
              <a:lstStyle/>
              <a:p>
                <a:endParaRPr lang="en-US" dirty="0"/>
              </a:p>
            </p:txBody>
          </p:sp>
          <p:sp>
            <p:nvSpPr>
              <p:cNvPr id="73" name="Freihandform: Form 132">
                <a:extLst>
                  <a:ext uri="{FF2B5EF4-FFF2-40B4-BE49-F238E27FC236}">
                    <a16:creationId xmlns:a16="http://schemas.microsoft.com/office/drawing/2014/main" id="{58D0C4FE-7E81-4796-A4C1-2B9B73A14BC1}"/>
                  </a:ext>
                </a:extLst>
              </p:cNvPr>
              <p:cNvSpPr/>
              <p:nvPr/>
            </p:nvSpPr>
            <p:spPr bwMode="gray">
              <a:xfrm>
                <a:off x="17707323" y="4091533"/>
                <a:ext cx="114028" cy="114029"/>
              </a:xfrm>
              <a:custGeom>
                <a:avLst/>
                <a:gdLst>
                  <a:gd name="connsiteX0" fmla="*/ 98146 w 114028"/>
                  <a:gd name="connsiteY0" fmla="*/ 18326 h 114028"/>
                  <a:gd name="connsiteX1" fmla="*/ 18326 w 114028"/>
                  <a:gd name="connsiteY1" fmla="*/ 97331 h 114028"/>
                </a:gdLst>
                <a:ahLst/>
                <a:cxnLst>
                  <a:cxn ang="0">
                    <a:pos x="connsiteX0" y="connsiteY0"/>
                  </a:cxn>
                  <a:cxn ang="0">
                    <a:pos x="connsiteX1" y="connsiteY1"/>
                  </a:cxn>
                </a:cxnLst>
                <a:rect l="l" t="t" r="r" b="b"/>
                <a:pathLst>
                  <a:path w="114028" h="114028">
                    <a:moveTo>
                      <a:pt x="98146" y="18326"/>
                    </a:moveTo>
                    <a:lnTo>
                      <a:pt x="18326" y="97331"/>
                    </a:lnTo>
                  </a:path>
                </a:pathLst>
              </a:custGeom>
              <a:ln w="25400" cap="rnd">
                <a:solidFill>
                  <a:srgbClr val="FF6011"/>
                </a:solidFill>
                <a:prstDash val="solid"/>
                <a:miter/>
              </a:ln>
            </p:spPr>
            <p:txBody>
              <a:bodyPr rtlCol="0" anchor="ctr"/>
              <a:lstStyle/>
              <a:p>
                <a:endParaRPr lang="en-US" dirty="0"/>
              </a:p>
            </p:txBody>
          </p:sp>
          <p:sp>
            <p:nvSpPr>
              <p:cNvPr id="74" name="Freihandform: Form 133">
                <a:extLst>
                  <a:ext uri="{FF2B5EF4-FFF2-40B4-BE49-F238E27FC236}">
                    <a16:creationId xmlns:a16="http://schemas.microsoft.com/office/drawing/2014/main" id="{82DD2F85-3D00-4B85-957F-75E2B40E02A4}"/>
                  </a:ext>
                </a:extLst>
              </p:cNvPr>
              <p:cNvSpPr/>
              <p:nvPr/>
            </p:nvSpPr>
            <p:spPr bwMode="gray">
              <a:xfrm>
                <a:off x="18059997" y="3925377"/>
                <a:ext cx="236202" cy="32580"/>
              </a:xfrm>
              <a:custGeom>
                <a:avLst/>
                <a:gdLst>
                  <a:gd name="connsiteX0" fmla="*/ 18326 w 236201"/>
                  <a:gd name="connsiteY0" fmla="*/ 18326 h 32579"/>
                  <a:gd name="connsiteX1" fmla="*/ 225206 w 236201"/>
                  <a:gd name="connsiteY1" fmla="*/ 18326 h 32579"/>
                </a:gdLst>
                <a:ahLst/>
                <a:cxnLst>
                  <a:cxn ang="0">
                    <a:pos x="connsiteX0" y="connsiteY0"/>
                  </a:cxn>
                  <a:cxn ang="0">
                    <a:pos x="connsiteX1" y="connsiteY1"/>
                  </a:cxn>
                </a:cxnLst>
                <a:rect l="l" t="t" r="r" b="b"/>
                <a:pathLst>
                  <a:path w="236201" h="32579">
                    <a:moveTo>
                      <a:pt x="18326" y="18326"/>
                    </a:moveTo>
                    <a:lnTo>
                      <a:pt x="225206" y="18326"/>
                    </a:lnTo>
                  </a:path>
                </a:pathLst>
              </a:custGeom>
              <a:ln w="25400" cap="rnd">
                <a:solidFill>
                  <a:srgbClr val="FF6011"/>
                </a:solidFill>
                <a:prstDash val="solid"/>
                <a:miter/>
              </a:ln>
            </p:spPr>
            <p:txBody>
              <a:bodyPr rtlCol="0" anchor="ctr"/>
              <a:lstStyle/>
              <a:p>
                <a:endParaRPr lang="en-US" dirty="0"/>
              </a:p>
            </p:txBody>
          </p:sp>
          <p:sp>
            <p:nvSpPr>
              <p:cNvPr id="75" name="Freihandform: Form 134">
                <a:extLst>
                  <a:ext uri="{FF2B5EF4-FFF2-40B4-BE49-F238E27FC236}">
                    <a16:creationId xmlns:a16="http://schemas.microsoft.com/office/drawing/2014/main" id="{746EEE6F-9D78-41E5-8A55-D8C446C1ABA2}"/>
                  </a:ext>
                </a:extLst>
              </p:cNvPr>
              <p:cNvSpPr/>
              <p:nvPr/>
            </p:nvSpPr>
            <p:spPr bwMode="gray">
              <a:xfrm>
                <a:off x="18112939" y="4496334"/>
                <a:ext cx="130318" cy="130318"/>
              </a:xfrm>
              <a:custGeom>
                <a:avLst/>
                <a:gdLst>
                  <a:gd name="connsiteX0" fmla="*/ 119323 w 130318"/>
                  <a:gd name="connsiteY0" fmla="*/ 68824 h 130318"/>
                  <a:gd name="connsiteX1" fmla="*/ 68824 w 130318"/>
                  <a:gd name="connsiteY1" fmla="*/ 18326 h 130318"/>
                  <a:gd name="connsiteX2" fmla="*/ 18326 w 130318"/>
                  <a:gd name="connsiteY2" fmla="*/ 68824 h 130318"/>
                  <a:gd name="connsiteX3" fmla="*/ 68824 w 130318"/>
                  <a:gd name="connsiteY3" fmla="*/ 119323 h 130318"/>
                  <a:gd name="connsiteX4" fmla="*/ 119323 w 130318"/>
                  <a:gd name="connsiteY4" fmla="*/ 68824 h 130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18" h="130318">
                    <a:moveTo>
                      <a:pt x="119323" y="68824"/>
                    </a:moveTo>
                    <a:cubicBezTo>
                      <a:pt x="119323" y="41132"/>
                      <a:pt x="96517" y="18326"/>
                      <a:pt x="68824" y="18326"/>
                    </a:cubicBezTo>
                    <a:cubicBezTo>
                      <a:pt x="41132" y="18326"/>
                      <a:pt x="18326" y="41132"/>
                      <a:pt x="18326" y="68824"/>
                    </a:cubicBezTo>
                    <a:cubicBezTo>
                      <a:pt x="18326" y="96517"/>
                      <a:pt x="41132" y="119323"/>
                      <a:pt x="68824" y="119323"/>
                    </a:cubicBezTo>
                    <a:cubicBezTo>
                      <a:pt x="96517" y="119323"/>
                      <a:pt x="119323" y="96517"/>
                      <a:pt x="119323" y="68824"/>
                    </a:cubicBezTo>
                    <a:close/>
                  </a:path>
                </a:pathLst>
              </a:custGeom>
              <a:noFill/>
              <a:ln w="25400" cap="rnd">
                <a:solidFill>
                  <a:srgbClr val="FF6011"/>
                </a:solidFill>
                <a:prstDash val="solid"/>
                <a:miter/>
              </a:ln>
            </p:spPr>
            <p:txBody>
              <a:bodyPr rtlCol="0" anchor="ctr"/>
              <a:lstStyle/>
              <a:p>
                <a:endParaRPr lang="en-US" dirty="0"/>
              </a:p>
            </p:txBody>
          </p:sp>
          <p:sp>
            <p:nvSpPr>
              <p:cNvPr id="76" name="Freihandform: Form 135">
                <a:extLst>
                  <a:ext uri="{FF2B5EF4-FFF2-40B4-BE49-F238E27FC236}">
                    <a16:creationId xmlns:a16="http://schemas.microsoft.com/office/drawing/2014/main" id="{7349AC9F-0A10-4559-B754-605F4194E328}"/>
                  </a:ext>
                </a:extLst>
              </p:cNvPr>
              <p:cNvSpPr/>
              <p:nvPr/>
            </p:nvSpPr>
            <p:spPr bwMode="gray">
              <a:xfrm>
                <a:off x="18174025" y="4275607"/>
                <a:ext cx="8145" cy="8145"/>
              </a:xfrm>
              <a:custGeom>
                <a:avLst/>
                <a:gdLst>
                  <a:gd name="connsiteX0" fmla="*/ 8552 w 8144"/>
                  <a:gd name="connsiteY0" fmla="*/ 6109 h 8144"/>
                  <a:gd name="connsiteX1" fmla="*/ 7738 w 8144"/>
                  <a:gd name="connsiteY1" fmla="*/ 6109 h 8144"/>
                  <a:gd name="connsiteX2" fmla="*/ 6109 w 8144"/>
                  <a:gd name="connsiteY2" fmla="*/ 6109 h 8144"/>
                  <a:gd name="connsiteX3" fmla="*/ 6109 w 8144"/>
                  <a:gd name="connsiteY3" fmla="*/ 6109 h 8144"/>
                  <a:gd name="connsiteX4" fmla="*/ 8552 w 8144"/>
                  <a:gd name="connsiteY4" fmla="*/ 6109 h 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 h="8144">
                    <a:moveTo>
                      <a:pt x="8552" y="6109"/>
                    </a:moveTo>
                    <a:cubicBezTo>
                      <a:pt x="8552" y="6109"/>
                      <a:pt x="7738" y="6109"/>
                      <a:pt x="7738" y="6109"/>
                    </a:cubicBezTo>
                    <a:cubicBezTo>
                      <a:pt x="6923" y="6109"/>
                      <a:pt x="6923" y="6109"/>
                      <a:pt x="6109" y="6109"/>
                    </a:cubicBezTo>
                    <a:lnTo>
                      <a:pt x="6109" y="6109"/>
                    </a:lnTo>
                    <a:lnTo>
                      <a:pt x="8552" y="6109"/>
                    </a:lnTo>
                    <a:close/>
                  </a:path>
                </a:pathLst>
              </a:custGeom>
              <a:solidFill>
                <a:srgbClr val="37B4CF"/>
              </a:solidFill>
              <a:ln w="25400" cap="flat">
                <a:solidFill>
                  <a:srgbClr val="FF6011"/>
                </a:solidFill>
                <a:prstDash val="solid"/>
                <a:miter/>
              </a:ln>
            </p:spPr>
            <p:txBody>
              <a:bodyPr rtlCol="0" anchor="ctr"/>
              <a:lstStyle/>
              <a:p>
                <a:endParaRPr lang="en-US" dirty="0"/>
              </a:p>
            </p:txBody>
          </p:sp>
          <p:sp>
            <p:nvSpPr>
              <p:cNvPr id="77" name="Freihandform: Form 136">
                <a:extLst>
                  <a:ext uri="{FF2B5EF4-FFF2-40B4-BE49-F238E27FC236}">
                    <a16:creationId xmlns:a16="http://schemas.microsoft.com/office/drawing/2014/main" id="{E42B5783-647A-4A5B-BD7B-51D6211D314F}"/>
                  </a:ext>
                </a:extLst>
              </p:cNvPr>
              <p:cNvSpPr/>
              <p:nvPr/>
            </p:nvSpPr>
            <p:spPr bwMode="gray">
              <a:xfrm>
                <a:off x="17879995" y="4270720"/>
                <a:ext cx="602722" cy="594577"/>
              </a:xfrm>
              <a:custGeom>
                <a:avLst/>
                <a:gdLst>
                  <a:gd name="connsiteX0" fmla="*/ 18326 w 602722"/>
                  <a:gd name="connsiteY0" fmla="*/ 292809 h 594577"/>
                  <a:gd name="connsiteX1" fmla="*/ 18326 w 602722"/>
                  <a:gd name="connsiteY1" fmla="*/ 294438 h 594577"/>
                  <a:gd name="connsiteX2" fmla="*/ 301768 w 602722"/>
                  <a:gd name="connsiteY2" fmla="*/ 577880 h 594577"/>
                  <a:gd name="connsiteX3" fmla="*/ 471182 w 602722"/>
                  <a:gd name="connsiteY3" fmla="*/ 521680 h 594577"/>
                  <a:gd name="connsiteX4" fmla="*/ 492359 w 602722"/>
                  <a:gd name="connsiteY4" fmla="*/ 504576 h 594577"/>
                  <a:gd name="connsiteX5" fmla="*/ 502133 w 602722"/>
                  <a:gd name="connsiteY5" fmla="*/ 494802 h 594577"/>
                  <a:gd name="connsiteX6" fmla="*/ 551002 w 602722"/>
                  <a:gd name="connsiteY6" fmla="*/ 429643 h 594577"/>
                  <a:gd name="connsiteX7" fmla="*/ 557518 w 602722"/>
                  <a:gd name="connsiteY7" fmla="*/ 417426 h 594577"/>
                  <a:gd name="connsiteX8" fmla="*/ 585211 w 602722"/>
                  <a:gd name="connsiteY8" fmla="*/ 294438 h 594577"/>
                  <a:gd name="connsiteX9" fmla="*/ 368556 w 602722"/>
                  <a:gd name="connsiteY9" fmla="*/ 18326 h 594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2722" h="594577">
                    <a:moveTo>
                      <a:pt x="18326" y="292809"/>
                    </a:moveTo>
                    <a:cubicBezTo>
                      <a:pt x="18326" y="293623"/>
                      <a:pt x="18326" y="293623"/>
                      <a:pt x="18326" y="294438"/>
                    </a:cubicBezTo>
                    <a:cubicBezTo>
                      <a:pt x="18326" y="450820"/>
                      <a:pt x="145386" y="577880"/>
                      <a:pt x="301768" y="577880"/>
                    </a:cubicBezTo>
                    <a:cubicBezTo>
                      <a:pt x="365298" y="577880"/>
                      <a:pt x="423942" y="556703"/>
                      <a:pt x="471182" y="521680"/>
                    </a:cubicBezTo>
                    <a:cubicBezTo>
                      <a:pt x="478512" y="515979"/>
                      <a:pt x="485843" y="510278"/>
                      <a:pt x="492359" y="504576"/>
                    </a:cubicBezTo>
                    <a:cubicBezTo>
                      <a:pt x="495617" y="501318"/>
                      <a:pt x="498875" y="498060"/>
                      <a:pt x="502133" y="494802"/>
                    </a:cubicBezTo>
                    <a:cubicBezTo>
                      <a:pt x="521680" y="475254"/>
                      <a:pt x="537970" y="453263"/>
                      <a:pt x="551002" y="429643"/>
                    </a:cubicBezTo>
                    <a:cubicBezTo>
                      <a:pt x="553445" y="425571"/>
                      <a:pt x="555074" y="421498"/>
                      <a:pt x="557518" y="417426"/>
                    </a:cubicBezTo>
                    <a:cubicBezTo>
                      <a:pt x="575437" y="379959"/>
                      <a:pt x="585211" y="338420"/>
                      <a:pt x="585211" y="294438"/>
                    </a:cubicBezTo>
                    <a:cubicBezTo>
                      <a:pt x="585211" y="160862"/>
                      <a:pt x="492359" y="48462"/>
                      <a:pt x="368556" y="18326"/>
                    </a:cubicBezTo>
                  </a:path>
                </a:pathLst>
              </a:custGeom>
              <a:noFill/>
              <a:ln w="25400" cap="rnd">
                <a:solidFill>
                  <a:srgbClr val="FF6011"/>
                </a:solidFill>
                <a:prstDash val="solid"/>
                <a:miter/>
              </a:ln>
            </p:spPr>
            <p:txBody>
              <a:bodyPr rtlCol="0" anchor="ctr"/>
              <a:lstStyle/>
              <a:p>
                <a:endParaRPr lang="en-US" dirty="0"/>
              </a:p>
            </p:txBody>
          </p:sp>
          <p:sp>
            <p:nvSpPr>
              <p:cNvPr id="78" name="Freihandform: Form 137">
                <a:extLst>
                  <a:ext uri="{FF2B5EF4-FFF2-40B4-BE49-F238E27FC236}">
                    <a16:creationId xmlns:a16="http://schemas.microsoft.com/office/drawing/2014/main" id="{715256C6-F8EE-4F7C-9CD4-0AC372114262}"/>
                  </a:ext>
                </a:extLst>
              </p:cNvPr>
              <p:cNvSpPr/>
              <p:nvPr/>
            </p:nvSpPr>
            <p:spPr bwMode="gray">
              <a:xfrm>
                <a:off x="18161808" y="4263390"/>
                <a:ext cx="32580" cy="268781"/>
              </a:xfrm>
              <a:custGeom>
                <a:avLst/>
                <a:gdLst>
                  <a:gd name="connsiteX0" fmla="*/ 19955 w 32579"/>
                  <a:gd name="connsiteY0" fmla="*/ 251270 h 268781"/>
                  <a:gd name="connsiteX1" fmla="*/ 18326 w 32579"/>
                  <a:gd name="connsiteY1" fmla="*/ 18326 h 268781"/>
                </a:gdLst>
                <a:ahLst/>
                <a:cxnLst>
                  <a:cxn ang="0">
                    <a:pos x="connsiteX0" y="connsiteY0"/>
                  </a:cxn>
                  <a:cxn ang="0">
                    <a:pos x="connsiteX1" y="connsiteY1"/>
                  </a:cxn>
                </a:cxnLst>
                <a:rect l="l" t="t" r="r" b="b"/>
                <a:pathLst>
                  <a:path w="32579" h="268781">
                    <a:moveTo>
                      <a:pt x="19955" y="251270"/>
                    </a:moveTo>
                    <a:lnTo>
                      <a:pt x="18326" y="18326"/>
                    </a:lnTo>
                  </a:path>
                </a:pathLst>
              </a:custGeom>
              <a:ln w="25400" cap="rnd">
                <a:solidFill>
                  <a:srgbClr val="FF6011"/>
                </a:solidFill>
                <a:prstDash val="solid"/>
                <a:miter/>
              </a:ln>
            </p:spPr>
            <p:txBody>
              <a:bodyPr rtlCol="0" anchor="ctr"/>
              <a:lstStyle/>
              <a:p>
                <a:endParaRPr lang="en-US" dirty="0"/>
              </a:p>
            </p:txBody>
          </p:sp>
        </p:grpSp>
        <p:sp>
          <p:nvSpPr>
            <p:cNvPr id="63" name="Rechteck 174">
              <a:extLst>
                <a:ext uri="{FF2B5EF4-FFF2-40B4-BE49-F238E27FC236}">
                  <a16:creationId xmlns:a16="http://schemas.microsoft.com/office/drawing/2014/main" id="{6B317EBB-9DE8-4836-B5F4-B51F8307CD16}"/>
                </a:ext>
              </a:extLst>
            </p:cNvPr>
            <p:cNvSpPr/>
            <p:nvPr/>
          </p:nvSpPr>
          <p:spPr bwMode="gray">
            <a:xfrm>
              <a:off x="4450372" y="2959927"/>
              <a:ext cx="1080000"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spcCol="0" rtlCol="0" anchor="ctr" anchorCtr="0"/>
            <a:lstStyle/>
            <a:p>
              <a:r>
                <a:rPr lang="az-Latn-AZ" sz="2400" dirty="0">
                  <a:solidFill>
                    <a:srgbClr val="FF6011"/>
                  </a:solidFill>
                  <a:latin typeface="Bebas Neue" panose="020B0506020202020201" pitchFamily="34" charset="0"/>
                </a:rPr>
                <a:t>4</a:t>
              </a:r>
              <a:r>
                <a:rPr lang="en-US" sz="2400" dirty="0">
                  <a:solidFill>
                    <a:srgbClr val="FF6011"/>
                  </a:solidFill>
                  <a:latin typeface="Bebas Neue" panose="020B0506020202020201" pitchFamily="34" charset="0"/>
                </a:rPr>
                <a:t>0%</a:t>
              </a:r>
            </a:p>
            <a:p>
              <a:r>
                <a:rPr lang="en-US" sz="1400" dirty="0">
                  <a:solidFill>
                    <a:srgbClr val="FF6011"/>
                  </a:solidFill>
                </a:rPr>
                <a:t>Completed</a:t>
              </a:r>
            </a:p>
          </p:txBody>
        </p:sp>
      </p:grpSp>
    </p:spTree>
    <p:extLst>
      <p:ext uri="{BB962C8B-B14F-4D97-AF65-F5344CB8AC3E}">
        <p14:creationId xmlns:p14="http://schemas.microsoft.com/office/powerpoint/2010/main" val="1748591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platzhalter 2">
            <a:extLst>
              <a:ext uri="{FF2B5EF4-FFF2-40B4-BE49-F238E27FC236}">
                <a16:creationId xmlns:a16="http://schemas.microsoft.com/office/drawing/2014/main" id="{EBEC6FE6-5556-45D6-AD40-343300C41BF9}"/>
              </a:ext>
            </a:extLst>
          </p:cNvPr>
          <p:cNvSpPr txBox="1">
            <a:spLocks/>
          </p:cNvSpPr>
          <p:nvPr/>
        </p:nvSpPr>
        <p:spPr bwMode="gray">
          <a:xfrm>
            <a:off x="540070" y="972000"/>
            <a:ext cx="11111046" cy="540000"/>
          </a:xfrm>
          <a:prstGeom prst="rect">
            <a:avLst/>
          </a:prstGeom>
        </p:spPr>
        <p:txBody>
          <a:bodyPr vert="horz" lIns="0" tIns="0" rIns="0" bIns="0" rtlCol="0">
            <a:noAutofit/>
          </a:bodyPr>
          <a:lstStyle>
            <a:lvl1pPr marL="0" indent="0" algn="l" defTabSz="914491" rtl="0" eaLnBrk="1" latinLnBrk="0" hangingPunct="1">
              <a:lnSpc>
                <a:spcPct val="90000"/>
              </a:lnSpc>
              <a:spcBef>
                <a:spcPts val="0"/>
              </a:spcBef>
              <a:spcAft>
                <a:spcPts val="1000"/>
              </a:spcAft>
              <a:buFont typeface="Wingdings" panose="05000000000000000000" pitchFamily="2" charset="2"/>
              <a:buNone/>
              <a:defRPr sz="2200" kern="1200" baseline="0">
                <a:solidFill>
                  <a:schemeClr val="bg1">
                    <a:lumMod val="50000"/>
                  </a:schemeClr>
                </a:solidFill>
                <a:latin typeface="+mn-lt"/>
                <a:ea typeface="+mn-ea"/>
                <a:cs typeface="+mn-cs"/>
              </a:defRPr>
            </a:lvl1pPr>
            <a:lvl2pPr marL="720072" indent="-270027" algn="l" defTabSz="914491" rtl="0" eaLnBrk="1" latinLnBrk="0" hangingPunct="1">
              <a:lnSpc>
                <a:spcPct val="90000"/>
              </a:lnSpc>
              <a:spcBef>
                <a:spcPts val="0"/>
              </a:spcBef>
              <a:spcAft>
                <a:spcPts val="1000"/>
              </a:spcAft>
              <a:buFont typeface="Calibri Light" panose="020F0302020204030204" pitchFamily="34" charset="0"/>
              <a:buChar char="–"/>
              <a:defRPr sz="2000" kern="1200">
                <a:solidFill>
                  <a:schemeClr val="tx1"/>
                </a:solidFill>
                <a:latin typeface="+mn-lt"/>
                <a:ea typeface="+mn-ea"/>
                <a:cs typeface="+mn-cs"/>
              </a:defRPr>
            </a:lvl2pPr>
            <a:lvl3pPr marL="1080108" indent="-270027" algn="l" defTabSz="914491" rtl="0" eaLnBrk="1" latinLnBrk="0" hangingPunct="1">
              <a:lnSpc>
                <a:spcPct val="90000"/>
              </a:lnSpc>
              <a:spcBef>
                <a:spcPts val="0"/>
              </a:spcBef>
              <a:spcAft>
                <a:spcPts val="1000"/>
              </a:spcAft>
              <a:buFont typeface="Calibri Light" panose="020F0302020204030204" pitchFamily="34" charset="0"/>
              <a:buChar char="–"/>
              <a:defRPr sz="1800" kern="1200">
                <a:solidFill>
                  <a:schemeClr val="tx1"/>
                </a:solidFill>
                <a:latin typeface="+mn-lt"/>
                <a:ea typeface="+mn-ea"/>
                <a:cs typeface="+mn-cs"/>
              </a:defRPr>
            </a:lvl3pPr>
            <a:lvl4pPr marL="1440144" indent="-270027" algn="l" defTabSz="914491" rtl="0" eaLnBrk="1" latinLnBrk="0" hangingPunct="1">
              <a:lnSpc>
                <a:spcPct val="90000"/>
              </a:lnSpc>
              <a:spcBef>
                <a:spcPts val="0"/>
              </a:spcBef>
              <a:spcAft>
                <a:spcPts val="1000"/>
              </a:spcAft>
              <a:buFont typeface="Calibri Light" panose="020F0302020204030204" pitchFamily="34" charset="0"/>
              <a:buChar char="–"/>
              <a:defRPr sz="1600" kern="1200">
                <a:solidFill>
                  <a:schemeClr val="tx1"/>
                </a:solidFill>
                <a:latin typeface="+mn-lt"/>
                <a:ea typeface="+mn-ea"/>
                <a:cs typeface="+mn-cs"/>
              </a:defRPr>
            </a:lvl4pPr>
            <a:lvl5pPr marL="1800180" indent="-270027" algn="l" defTabSz="914491" rtl="0" eaLnBrk="1" latinLnBrk="0" hangingPunct="1">
              <a:lnSpc>
                <a:spcPct val="90000"/>
              </a:lnSpc>
              <a:spcBef>
                <a:spcPts val="0"/>
              </a:spcBef>
              <a:spcAft>
                <a:spcPts val="1000"/>
              </a:spcAft>
              <a:buFont typeface="Calibri Light" panose="020F0302020204030204" pitchFamily="34" charset="0"/>
              <a:buChar char="–"/>
              <a:defRPr sz="1600" kern="1200">
                <a:solidFill>
                  <a:schemeClr val="tx1"/>
                </a:solidFill>
                <a:latin typeface="+mn-lt"/>
                <a:ea typeface="+mn-ea"/>
                <a:cs typeface="+mn-cs"/>
              </a:defRPr>
            </a:lvl5pPr>
            <a:lvl6pPr marL="2514851"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097"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343"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589"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91" rtl="0" eaLnBrk="1" fontAlgn="auto" latinLnBrk="0" hangingPunct="1">
              <a:lnSpc>
                <a:spcPct val="90000"/>
              </a:lnSpc>
              <a:spcBef>
                <a:spcPts val="0"/>
              </a:spcBef>
              <a:spcAft>
                <a:spcPts val="1000"/>
              </a:spcAft>
              <a:buClrTx/>
              <a:buSzTx/>
              <a:buFont typeface="Wingdings" panose="05000000000000000000" pitchFamily="2" charset="2"/>
              <a:buNone/>
              <a:tabLst/>
              <a:defRPr/>
            </a:pPr>
            <a:endParaRPr kumimoji="0" lang="en-US" sz="2200" b="0" i="0" u="none" strike="noStrike" kern="1200" cap="none" spc="0" normalizeH="0" baseline="0" noProof="0" dirty="0">
              <a:ln>
                <a:noFill/>
              </a:ln>
              <a:solidFill>
                <a:sysClr val="window" lastClr="FFFFFF">
                  <a:lumMod val="50000"/>
                </a:sysClr>
              </a:solidFill>
              <a:effectLst/>
              <a:uLnTx/>
              <a:uFillTx/>
              <a:latin typeface="Calibri Light"/>
              <a:ea typeface="+mn-ea"/>
              <a:cs typeface="+mn-cs"/>
            </a:endParaRPr>
          </a:p>
        </p:txBody>
      </p:sp>
      <p:sp>
        <p:nvSpPr>
          <p:cNvPr id="3" name="Titel 1">
            <a:extLst>
              <a:ext uri="{FF2B5EF4-FFF2-40B4-BE49-F238E27FC236}">
                <a16:creationId xmlns:a16="http://schemas.microsoft.com/office/drawing/2014/main" id="{28D29DE1-2C4C-4B1F-A21E-7D541DC6E527}"/>
              </a:ext>
            </a:extLst>
          </p:cNvPr>
          <p:cNvSpPr txBox="1">
            <a:spLocks/>
          </p:cNvSpPr>
          <p:nvPr/>
        </p:nvSpPr>
        <p:spPr bwMode="gray">
          <a:xfrm>
            <a:off x="540070" y="432000"/>
            <a:ext cx="11111046" cy="1080000"/>
          </a:xfrm>
          <a:prstGeom prst="rect">
            <a:avLst/>
          </a:prstGeom>
        </p:spPr>
        <p:txBody>
          <a:bodyPr vert="horz" lIns="0" tIns="0" rIns="0" bIns="0" rtlCol="0" anchor="t">
            <a:noAutofit/>
          </a:bodyPr>
          <a:lstStyle>
            <a:lvl1pPr algn="l" defTabSz="914491"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0" marR="0" lvl="0" indent="0" algn="l" defTabSz="914491" rtl="0" eaLnBrk="1" fontAlgn="auto" latinLnBrk="0" hangingPunct="1">
              <a:lnSpc>
                <a:spcPct val="90000"/>
              </a:lnSpc>
              <a:spcBef>
                <a:spcPct val="0"/>
              </a:spcBef>
              <a:spcAft>
                <a:spcPts val="0"/>
              </a:spcAft>
              <a:buClrTx/>
              <a:buSzTx/>
              <a:buFontTx/>
              <a:buNone/>
              <a:tabLst/>
              <a:defRPr/>
            </a:pPr>
            <a:r>
              <a:rPr lang="en-US" noProof="0" dirty="0">
                <a:solidFill>
                  <a:sysClr val="windowText" lastClr="000000"/>
                </a:solidFill>
                <a:latin typeface="Calibri"/>
              </a:rPr>
              <a:t>BPM SPK</a:t>
            </a:r>
            <a:endParaRPr kumimoji="0" lang="en-US" sz="3600" b="0" i="0" u="none" strike="noStrike" kern="1200" cap="all" spc="0" normalizeH="0" baseline="0" noProof="0" dirty="0">
              <a:ln>
                <a:noFill/>
              </a:ln>
              <a:solidFill>
                <a:sysClr val="windowText" lastClr="000000"/>
              </a:solidFill>
              <a:effectLst/>
              <a:uLnTx/>
              <a:uFillTx/>
              <a:latin typeface="Calibri"/>
              <a:ea typeface="+mj-ea"/>
              <a:cs typeface="+mj-cs"/>
            </a:endParaRPr>
          </a:p>
        </p:txBody>
      </p:sp>
      <p:sp>
        <p:nvSpPr>
          <p:cNvPr id="4" name="Textplatzhalter 2">
            <a:extLst>
              <a:ext uri="{FF2B5EF4-FFF2-40B4-BE49-F238E27FC236}">
                <a16:creationId xmlns:a16="http://schemas.microsoft.com/office/drawing/2014/main" id="{EBEC6FE6-5556-45D6-AD40-343300C41BF9}"/>
              </a:ext>
            </a:extLst>
          </p:cNvPr>
          <p:cNvSpPr txBox="1">
            <a:spLocks/>
          </p:cNvSpPr>
          <p:nvPr/>
        </p:nvSpPr>
        <p:spPr bwMode="gray">
          <a:xfrm>
            <a:off x="540070" y="972000"/>
            <a:ext cx="11111046" cy="540000"/>
          </a:xfrm>
          <a:prstGeom prst="rect">
            <a:avLst/>
          </a:prstGeom>
        </p:spPr>
        <p:txBody>
          <a:bodyPr vert="horz" lIns="0" tIns="0" rIns="0" bIns="0" rtlCol="0">
            <a:noAutofit/>
          </a:bodyPr>
          <a:lstStyle>
            <a:lvl1pPr marL="0" indent="0" algn="l" defTabSz="914491" rtl="0" eaLnBrk="1" latinLnBrk="0" hangingPunct="1">
              <a:lnSpc>
                <a:spcPct val="90000"/>
              </a:lnSpc>
              <a:spcBef>
                <a:spcPts val="0"/>
              </a:spcBef>
              <a:spcAft>
                <a:spcPts val="1000"/>
              </a:spcAft>
              <a:buFont typeface="Wingdings" panose="05000000000000000000" pitchFamily="2" charset="2"/>
              <a:buNone/>
              <a:defRPr sz="2200" kern="1200" baseline="0">
                <a:solidFill>
                  <a:schemeClr val="bg1">
                    <a:lumMod val="50000"/>
                  </a:schemeClr>
                </a:solidFill>
                <a:latin typeface="+mn-lt"/>
                <a:ea typeface="+mn-ea"/>
                <a:cs typeface="+mn-cs"/>
              </a:defRPr>
            </a:lvl1pPr>
            <a:lvl2pPr marL="720072" indent="-270027" algn="l" defTabSz="914491" rtl="0" eaLnBrk="1" latinLnBrk="0" hangingPunct="1">
              <a:lnSpc>
                <a:spcPct val="90000"/>
              </a:lnSpc>
              <a:spcBef>
                <a:spcPts val="0"/>
              </a:spcBef>
              <a:spcAft>
                <a:spcPts val="1000"/>
              </a:spcAft>
              <a:buFont typeface="Calibri Light" panose="020F0302020204030204" pitchFamily="34" charset="0"/>
              <a:buChar char="–"/>
              <a:defRPr sz="2000" kern="1200">
                <a:solidFill>
                  <a:schemeClr val="tx1"/>
                </a:solidFill>
                <a:latin typeface="+mn-lt"/>
                <a:ea typeface="+mn-ea"/>
                <a:cs typeface="+mn-cs"/>
              </a:defRPr>
            </a:lvl2pPr>
            <a:lvl3pPr marL="1080108" indent="-270027" algn="l" defTabSz="914491" rtl="0" eaLnBrk="1" latinLnBrk="0" hangingPunct="1">
              <a:lnSpc>
                <a:spcPct val="90000"/>
              </a:lnSpc>
              <a:spcBef>
                <a:spcPts val="0"/>
              </a:spcBef>
              <a:spcAft>
                <a:spcPts val="1000"/>
              </a:spcAft>
              <a:buFont typeface="Calibri Light" panose="020F0302020204030204" pitchFamily="34" charset="0"/>
              <a:buChar char="–"/>
              <a:defRPr sz="1800" kern="1200">
                <a:solidFill>
                  <a:schemeClr val="tx1"/>
                </a:solidFill>
                <a:latin typeface="+mn-lt"/>
                <a:ea typeface="+mn-ea"/>
                <a:cs typeface="+mn-cs"/>
              </a:defRPr>
            </a:lvl3pPr>
            <a:lvl4pPr marL="1440144" indent="-270027" algn="l" defTabSz="914491" rtl="0" eaLnBrk="1" latinLnBrk="0" hangingPunct="1">
              <a:lnSpc>
                <a:spcPct val="90000"/>
              </a:lnSpc>
              <a:spcBef>
                <a:spcPts val="0"/>
              </a:spcBef>
              <a:spcAft>
                <a:spcPts val="1000"/>
              </a:spcAft>
              <a:buFont typeface="Calibri Light" panose="020F0302020204030204" pitchFamily="34" charset="0"/>
              <a:buChar char="–"/>
              <a:defRPr sz="1600" kern="1200">
                <a:solidFill>
                  <a:schemeClr val="tx1"/>
                </a:solidFill>
                <a:latin typeface="+mn-lt"/>
                <a:ea typeface="+mn-ea"/>
                <a:cs typeface="+mn-cs"/>
              </a:defRPr>
            </a:lvl4pPr>
            <a:lvl5pPr marL="1800180" indent="-270027" algn="l" defTabSz="914491" rtl="0" eaLnBrk="1" latinLnBrk="0" hangingPunct="1">
              <a:lnSpc>
                <a:spcPct val="90000"/>
              </a:lnSpc>
              <a:spcBef>
                <a:spcPts val="0"/>
              </a:spcBef>
              <a:spcAft>
                <a:spcPts val="1000"/>
              </a:spcAft>
              <a:buFont typeface="Calibri Light" panose="020F0302020204030204" pitchFamily="34" charset="0"/>
              <a:buChar char="–"/>
              <a:defRPr sz="1600" kern="1200">
                <a:solidFill>
                  <a:schemeClr val="tx1"/>
                </a:solidFill>
                <a:latin typeface="+mn-lt"/>
                <a:ea typeface="+mn-ea"/>
                <a:cs typeface="+mn-cs"/>
              </a:defRPr>
            </a:lvl5pPr>
            <a:lvl6pPr marL="2514851"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097"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343"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589"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91" rtl="0" eaLnBrk="1" fontAlgn="auto" latinLnBrk="0" hangingPunct="1">
              <a:lnSpc>
                <a:spcPct val="90000"/>
              </a:lnSpc>
              <a:spcBef>
                <a:spcPts val="0"/>
              </a:spcBef>
              <a:spcAft>
                <a:spcPts val="1000"/>
              </a:spcAft>
              <a:buClrTx/>
              <a:buSzTx/>
              <a:buFont typeface="Wingdings" panose="05000000000000000000" pitchFamily="2" charset="2"/>
              <a:buNone/>
              <a:tabLst/>
              <a:defRPr/>
            </a:pPr>
            <a:r>
              <a:rPr lang="en-US" dirty="0">
                <a:solidFill>
                  <a:sysClr val="window" lastClr="FFFFFF">
                    <a:lumMod val="50000"/>
                  </a:sysClr>
                </a:solidFill>
                <a:latin typeface="Calibri Light"/>
              </a:rPr>
              <a:t>Project Dashboard</a:t>
            </a:r>
            <a:endParaRPr kumimoji="0" lang="en-US" sz="2200" b="0" i="0" u="none" strike="noStrike" kern="1200" cap="none" spc="0" normalizeH="0" baseline="0" noProof="0" dirty="0">
              <a:ln>
                <a:noFill/>
              </a:ln>
              <a:solidFill>
                <a:sysClr val="window" lastClr="FFFFFF">
                  <a:lumMod val="50000"/>
                </a:sysClr>
              </a:solidFill>
              <a:effectLst/>
              <a:uLnTx/>
              <a:uFillTx/>
              <a:latin typeface="Calibri Light"/>
              <a:ea typeface="+mn-ea"/>
              <a:cs typeface="+mn-cs"/>
            </a:endParaRPr>
          </a:p>
        </p:txBody>
      </p:sp>
      <p:graphicFrame>
        <p:nvGraphicFramePr>
          <p:cNvPr id="6" name="Inhalt">
            <a:extLst>
              <a:ext uri="{FF2B5EF4-FFF2-40B4-BE49-F238E27FC236}">
                <a16:creationId xmlns:a16="http://schemas.microsoft.com/office/drawing/2014/main" id="{3BCA6985-5F32-4908-903B-EEED4CD02A9F}"/>
              </a:ext>
            </a:extLst>
          </p:cNvPr>
          <p:cNvGraphicFramePr>
            <a:graphicFrameLocks/>
          </p:cNvGraphicFramePr>
          <p:nvPr>
            <p:extLst>
              <p:ext uri="{D42A27DB-BD31-4B8C-83A1-F6EECF244321}">
                <p14:modId xmlns:p14="http://schemas.microsoft.com/office/powerpoint/2010/main" val="2805859211"/>
              </p:ext>
            </p:extLst>
          </p:nvPr>
        </p:nvGraphicFramePr>
        <p:xfrm>
          <a:off x="539820" y="4753378"/>
          <a:ext cx="11111295" cy="768024"/>
        </p:xfrm>
        <a:graphic>
          <a:graphicData uri="http://schemas.openxmlformats.org/drawingml/2006/table">
            <a:tbl>
              <a:tblPr/>
              <a:tblGrid>
                <a:gridCol w="4052962">
                  <a:extLst>
                    <a:ext uri="{9D8B030D-6E8A-4147-A177-3AD203B41FA5}">
                      <a16:colId xmlns:a16="http://schemas.microsoft.com/office/drawing/2014/main" val="20001"/>
                    </a:ext>
                  </a:extLst>
                </a:gridCol>
                <a:gridCol w="3354568">
                  <a:extLst>
                    <a:ext uri="{9D8B030D-6E8A-4147-A177-3AD203B41FA5}">
                      <a16:colId xmlns:a16="http://schemas.microsoft.com/office/drawing/2014/main" val="20004"/>
                    </a:ext>
                  </a:extLst>
                </a:gridCol>
                <a:gridCol w="3703765">
                  <a:extLst>
                    <a:ext uri="{9D8B030D-6E8A-4147-A177-3AD203B41FA5}">
                      <a16:colId xmlns:a16="http://schemas.microsoft.com/office/drawing/2014/main" val="2138848973"/>
                    </a:ext>
                  </a:extLst>
                </a:gridCol>
              </a:tblGrid>
              <a:tr h="360000">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ctr">
                        <a:lnSpc>
                          <a:spcPct val="90000"/>
                        </a:lnSpc>
                        <a:spcAft>
                          <a:spcPts val="1000"/>
                        </a:spcAft>
                      </a:pPr>
                      <a:r>
                        <a:rPr lang="en-US" sz="1600" b="1" kern="1200" noProof="0" dirty="0">
                          <a:solidFill>
                            <a:schemeClr val="bg1"/>
                          </a:solidFill>
                          <a:latin typeface="+mj-lt"/>
                          <a:ea typeface="+mn-ea"/>
                          <a:cs typeface="+mn-cs"/>
                        </a:rPr>
                        <a:t>Highlights/ Results</a:t>
                      </a: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ctr">
                        <a:lnSpc>
                          <a:spcPct val="90000"/>
                        </a:lnSpc>
                        <a:spcAft>
                          <a:spcPts val="1000"/>
                        </a:spcAft>
                      </a:pPr>
                      <a:r>
                        <a:rPr lang="en-US" sz="1600" b="1" kern="1200" noProof="0" dirty="0">
                          <a:solidFill>
                            <a:schemeClr val="bg1"/>
                          </a:solidFill>
                          <a:latin typeface="Calibri Light"/>
                          <a:ea typeface="+mn-ea"/>
                          <a:cs typeface="+mn-cs"/>
                        </a:rPr>
                        <a:t>Deviations/ Reasons</a:t>
                      </a: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ctr">
                        <a:lnSpc>
                          <a:spcPct val="90000"/>
                        </a:lnSpc>
                        <a:spcAft>
                          <a:spcPts val="1000"/>
                        </a:spcAft>
                      </a:pPr>
                      <a:r>
                        <a:rPr lang="en-US" sz="1600" b="1" kern="1200" noProof="0" dirty="0">
                          <a:solidFill>
                            <a:schemeClr val="bg1"/>
                          </a:solidFill>
                          <a:latin typeface="+mj-lt"/>
                          <a:ea typeface="+mn-ea"/>
                          <a:cs typeface="+mn-cs"/>
                        </a:rPr>
                        <a:t>Budget Status</a:t>
                      </a: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10000"/>
                  </a:ext>
                </a:extLst>
              </a:tr>
              <a:tr h="397919">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l">
                        <a:lnSpc>
                          <a:spcPct val="90000"/>
                        </a:lnSpc>
                        <a:spcAft>
                          <a:spcPts val="1000"/>
                        </a:spcAft>
                        <a:buFont typeface="Wingdings" pitchFamily="2" charset="2"/>
                        <a:buNone/>
                      </a:pPr>
                      <a:r>
                        <a:rPr lang="en-US" sz="1400" b="0" u="none" kern="1200" baseline="0" noProof="0" dirty="0">
                          <a:solidFill>
                            <a:schemeClr val="tx1">
                              <a:lumMod val="65000"/>
                              <a:lumOff val="35000"/>
                            </a:schemeClr>
                          </a:solidFill>
                          <a:latin typeface="Calibri Light"/>
                          <a:ea typeface="Times New Roman"/>
                          <a:cs typeface="Times New Roman"/>
                        </a:rPr>
                        <a:t>Working Products:  M</a:t>
                      </a:r>
                      <a:r>
                        <a:rPr lang="az-Latn-AZ" sz="1400" b="0" u="none" kern="1200" baseline="0" noProof="0" dirty="0">
                          <a:solidFill>
                            <a:schemeClr val="tx1">
                              <a:lumMod val="65000"/>
                              <a:lumOff val="35000"/>
                            </a:schemeClr>
                          </a:solidFill>
                          <a:latin typeface="Calibri Light"/>
                          <a:ea typeface="Times New Roman"/>
                          <a:cs typeface="Times New Roman"/>
                        </a:rPr>
                        <a:t>ədaxil </a:t>
                      </a:r>
                      <a:r>
                        <a:rPr lang="en-US" sz="1400" b="0" u="none" kern="1200" baseline="0" noProof="0" dirty="0">
                          <a:solidFill>
                            <a:schemeClr val="tx1">
                              <a:lumMod val="65000"/>
                              <a:lumOff val="35000"/>
                            </a:schemeClr>
                          </a:solidFill>
                          <a:latin typeface="Calibri Light"/>
                          <a:ea typeface="Times New Roman"/>
                          <a:cs typeface="Times New Roman"/>
                        </a:rPr>
                        <a:t>&amp;</a:t>
                      </a:r>
                      <a:r>
                        <a:rPr lang="az-Latn-AZ" sz="1400" b="0" u="none" kern="1200" baseline="0" noProof="0" dirty="0">
                          <a:solidFill>
                            <a:schemeClr val="tx1">
                              <a:lumMod val="65000"/>
                              <a:lumOff val="35000"/>
                            </a:schemeClr>
                          </a:solidFill>
                          <a:latin typeface="Calibri Light"/>
                          <a:ea typeface="Times New Roman"/>
                          <a:cs typeface="Times New Roman"/>
                        </a:rPr>
                        <a:t> Konvertasiya Modulu</a:t>
                      </a:r>
                      <a:r>
                        <a:rPr lang="en-US" sz="1400" b="0" u="none" kern="1200" baseline="0" noProof="0" dirty="0">
                          <a:solidFill>
                            <a:schemeClr val="tx1">
                              <a:lumMod val="65000"/>
                              <a:lumOff val="35000"/>
                            </a:schemeClr>
                          </a:solidFill>
                          <a:latin typeface="Calibri Light"/>
                          <a:ea typeface="Times New Roman"/>
                          <a:cs typeface="Times New Roman"/>
                        </a:rPr>
                        <a:t>. </a:t>
                      </a:r>
                    </a:p>
                  </a:txBody>
                  <a:tcPr marL="108000" marR="108000" marT="108000" marB="108000">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ctr">
                        <a:lnSpc>
                          <a:spcPct val="90000"/>
                        </a:lnSpc>
                        <a:spcAft>
                          <a:spcPts val="1000"/>
                        </a:spcAft>
                        <a:buFont typeface="Wingdings" pitchFamily="2" charset="2"/>
                        <a:buNone/>
                      </a:pPr>
                      <a:endParaRPr lang="en-US" sz="1400" b="0" u="none" kern="1200" baseline="0" noProof="0" dirty="0">
                        <a:solidFill>
                          <a:schemeClr val="tx1"/>
                        </a:solidFill>
                        <a:latin typeface="+mn-lt"/>
                        <a:ea typeface="Times New Roman"/>
                        <a:cs typeface="Times New Roman"/>
                      </a:endParaRPr>
                    </a:p>
                  </a:txBody>
                  <a:tcPr marL="108000" marR="108000" marT="108000" marB="108000">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l">
                        <a:lnSpc>
                          <a:spcPct val="90000"/>
                        </a:lnSpc>
                        <a:spcAft>
                          <a:spcPts val="1000"/>
                        </a:spcAft>
                        <a:buFont typeface="Wingdings" pitchFamily="2" charset="2"/>
                        <a:buNone/>
                      </a:pPr>
                      <a:endParaRPr lang="en-US" sz="1400" b="0" u="none" kern="1200" baseline="0" noProof="0" dirty="0">
                        <a:solidFill>
                          <a:schemeClr val="tx1"/>
                        </a:solidFill>
                        <a:latin typeface="+mn-lt"/>
                        <a:ea typeface="Times New Roman"/>
                        <a:cs typeface="Times New Roman"/>
                      </a:endParaRPr>
                    </a:p>
                  </a:txBody>
                  <a:tcPr marL="108000" marR="108000" marT="108000" marB="108000">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bl>
          </a:graphicData>
        </a:graphic>
      </p:graphicFrame>
      <p:graphicFrame>
        <p:nvGraphicFramePr>
          <p:cNvPr id="7" name="Inhalt">
            <a:extLst>
              <a:ext uri="{FF2B5EF4-FFF2-40B4-BE49-F238E27FC236}">
                <a16:creationId xmlns:a16="http://schemas.microsoft.com/office/drawing/2014/main" id="{853AEA32-242E-4126-8687-C9A53D584C6B}"/>
              </a:ext>
            </a:extLst>
          </p:cNvPr>
          <p:cNvGraphicFramePr>
            <a:graphicFrameLocks/>
          </p:cNvGraphicFramePr>
          <p:nvPr>
            <p:extLst>
              <p:ext uri="{D42A27DB-BD31-4B8C-83A1-F6EECF244321}">
                <p14:modId xmlns:p14="http://schemas.microsoft.com/office/powerpoint/2010/main" val="1646245864"/>
              </p:ext>
            </p:extLst>
          </p:nvPr>
        </p:nvGraphicFramePr>
        <p:xfrm>
          <a:off x="540070" y="5892964"/>
          <a:ext cx="11111048" cy="805347"/>
        </p:xfrm>
        <a:graphic>
          <a:graphicData uri="http://schemas.openxmlformats.org/drawingml/2006/table">
            <a:tbl>
              <a:tblPr/>
              <a:tblGrid>
                <a:gridCol w="11111048">
                  <a:extLst>
                    <a:ext uri="{9D8B030D-6E8A-4147-A177-3AD203B41FA5}">
                      <a16:colId xmlns:a16="http://schemas.microsoft.com/office/drawing/2014/main" val="20001"/>
                    </a:ext>
                  </a:extLst>
                </a:gridCol>
              </a:tblGrid>
              <a:tr h="360000">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0" marR="0" lvl="0" indent="0" algn="ctr" defTabSz="914400" rtl="0" eaLnBrk="1" fontAlgn="auto" latinLnBrk="0" hangingPunct="1">
                        <a:lnSpc>
                          <a:spcPct val="90000"/>
                        </a:lnSpc>
                        <a:spcBef>
                          <a:spcPts val="0"/>
                        </a:spcBef>
                        <a:spcAft>
                          <a:spcPts val="100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alibri Light" panose="020F0302020204030204"/>
                          <a:ea typeface="+mn-ea"/>
                          <a:cs typeface="+mn-cs"/>
                        </a:rPr>
                        <a:t>Further Steps/ Recommendations to the Project Steering Committee </a:t>
                      </a: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extLst>
                  <a:ext uri="{0D108BD9-81ED-4DB2-BD59-A6C34878D82A}">
                    <a16:rowId xmlns:a16="http://schemas.microsoft.com/office/drawing/2014/main" val="10000"/>
                  </a:ext>
                </a:extLst>
              </a:tr>
              <a:tr h="445347">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l">
                        <a:lnSpc>
                          <a:spcPct val="90000"/>
                        </a:lnSpc>
                        <a:spcAft>
                          <a:spcPts val="1000"/>
                        </a:spcAft>
                        <a:buFont typeface="Wingdings" pitchFamily="2" charset="2"/>
                        <a:buNone/>
                      </a:pPr>
                      <a:r>
                        <a:rPr lang="en-US" sz="1400" b="0" u="none" kern="1200" baseline="0" noProof="0" dirty="0">
                          <a:solidFill>
                            <a:schemeClr val="tx1">
                              <a:lumMod val="65000"/>
                              <a:lumOff val="35000"/>
                            </a:schemeClr>
                          </a:solidFill>
                          <a:latin typeface="Calibri Light"/>
                          <a:ea typeface="Times New Roman"/>
                          <a:cs typeface="Times New Roman"/>
                        </a:rPr>
                        <a:t>Analysis are being conducted to prioritize the implementation of Fast Money Transfer Systems in BPM.</a:t>
                      </a:r>
                    </a:p>
                  </a:txBody>
                  <a:tcPr marL="108000" marR="108000" marT="108000" marB="108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0002"/>
                  </a:ext>
                </a:extLst>
              </a:tr>
            </a:tbl>
          </a:graphicData>
        </a:graphic>
      </p:graphicFrame>
      <p:graphicFrame>
        <p:nvGraphicFramePr>
          <p:cNvPr id="13" name="Inhaltsplatzhalter 7">
            <a:extLst>
              <a:ext uri="{FF2B5EF4-FFF2-40B4-BE49-F238E27FC236}">
                <a16:creationId xmlns:a16="http://schemas.microsoft.com/office/drawing/2014/main" id="{B3B8A953-7480-49A8-9733-69C98411971C}"/>
              </a:ext>
            </a:extLst>
          </p:cNvPr>
          <p:cNvGraphicFramePr>
            <a:graphicFrameLocks/>
          </p:cNvGraphicFramePr>
          <p:nvPr>
            <p:extLst>
              <p:ext uri="{D42A27DB-BD31-4B8C-83A1-F6EECF244321}">
                <p14:modId xmlns:p14="http://schemas.microsoft.com/office/powerpoint/2010/main" val="290956626"/>
              </p:ext>
            </p:extLst>
          </p:nvPr>
        </p:nvGraphicFramePr>
        <p:xfrm>
          <a:off x="539750" y="1511300"/>
          <a:ext cx="11275262" cy="288000"/>
        </p:xfrm>
        <a:graphic>
          <a:graphicData uri="http://schemas.openxmlformats.org/drawingml/2006/table">
            <a:tbl>
              <a:tblPr firstRow="1" bandRow="1"/>
              <a:tblGrid>
                <a:gridCol w="1944205">
                  <a:extLst>
                    <a:ext uri="{9D8B030D-6E8A-4147-A177-3AD203B41FA5}">
                      <a16:colId xmlns:a16="http://schemas.microsoft.com/office/drawing/2014/main" val="1681115614"/>
                    </a:ext>
                  </a:extLst>
                </a:gridCol>
                <a:gridCol w="1944205">
                  <a:extLst>
                    <a:ext uri="{9D8B030D-6E8A-4147-A177-3AD203B41FA5}">
                      <a16:colId xmlns:a16="http://schemas.microsoft.com/office/drawing/2014/main" val="3893155110"/>
                    </a:ext>
                  </a:extLst>
                </a:gridCol>
                <a:gridCol w="1944205">
                  <a:extLst>
                    <a:ext uri="{9D8B030D-6E8A-4147-A177-3AD203B41FA5}">
                      <a16:colId xmlns:a16="http://schemas.microsoft.com/office/drawing/2014/main" val="1703674716"/>
                    </a:ext>
                  </a:extLst>
                </a:gridCol>
                <a:gridCol w="1944205">
                  <a:extLst>
                    <a:ext uri="{9D8B030D-6E8A-4147-A177-3AD203B41FA5}">
                      <a16:colId xmlns:a16="http://schemas.microsoft.com/office/drawing/2014/main" val="2820506620"/>
                    </a:ext>
                  </a:extLst>
                </a:gridCol>
                <a:gridCol w="1749221">
                  <a:extLst>
                    <a:ext uri="{9D8B030D-6E8A-4147-A177-3AD203B41FA5}">
                      <a16:colId xmlns:a16="http://schemas.microsoft.com/office/drawing/2014/main" val="845380555"/>
                    </a:ext>
                  </a:extLst>
                </a:gridCol>
                <a:gridCol w="1749221">
                  <a:extLst>
                    <a:ext uri="{9D8B030D-6E8A-4147-A177-3AD203B41FA5}">
                      <a16:colId xmlns:a16="http://schemas.microsoft.com/office/drawing/2014/main" val="3173912733"/>
                    </a:ext>
                  </a:extLst>
                </a:gridCol>
              </a:tblGrid>
              <a:tr h="288000">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pPr>
                      <a:r>
                        <a:rPr lang="en-US" sz="1200" b="1" noProof="0" dirty="0">
                          <a:solidFill>
                            <a:schemeClr val="tx1"/>
                          </a:solidFill>
                          <a:latin typeface="+mj-lt"/>
                        </a:rPr>
                        <a:t>Project Sponsor:</a:t>
                      </a:r>
                    </a:p>
                  </a:txBody>
                  <a:tcPr marL="108000" marR="108000" marT="0" marB="0" anchor="ctr">
                    <a:lnL w="12700" cap="flat" cmpd="sng" algn="ctr">
                      <a:solidFill>
                        <a:sysClr val="window" lastClr="FFFFFF">
                          <a:lumMod val="85000"/>
                        </a:sys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pPr>
                      <a:r>
                        <a:rPr lang="az-Latn-AZ" sz="1200" b="0" noProof="0" dirty="0">
                          <a:solidFill>
                            <a:schemeClr val="tx1"/>
                          </a:solidFill>
                          <a:latin typeface="+mn-lt"/>
                        </a:rPr>
                        <a:t>Farid Abu</a:t>
                      </a:r>
                      <a:r>
                        <a:rPr lang="en-US" sz="1200" b="0" noProof="0" dirty="0" err="1">
                          <a:solidFill>
                            <a:schemeClr val="tx1"/>
                          </a:solidFill>
                          <a:latin typeface="+mn-lt"/>
                        </a:rPr>
                        <a:t>sh</a:t>
                      </a:r>
                      <a:r>
                        <a:rPr lang="az-Latn-AZ" sz="1200" b="0" noProof="0" dirty="0">
                          <a:solidFill>
                            <a:schemeClr val="tx1"/>
                          </a:solidFill>
                          <a:latin typeface="+mn-lt"/>
                        </a:rPr>
                        <a:t>ov</a:t>
                      </a:r>
                      <a:endParaRPr lang="en-US" sz="1200" b="0" noProof="0" dirty="0">
                        <a:solidFill>
                          <a:schemeClr val="tx1"/>
                        </a:solidFill>
                        <a:latin typeface="+mn-lt"/>
                      </a:endParaRPr>
                    </a:p>
                  </a:txBody>
                  <a:tcPr marL="108000" marR="108000" marT="0" marB="0" anchor="ctr">
                    <a:lnL w="12700" cap="flat" cmpd="sng" algn="ctr">
                      <a:no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pPr>
                      <a:r>
                        <a:rPr lang="en-US" sz="1200" b="1" noProof="0" dirty="0">
                          <a:solidFill>
                            <a:schemeClr val="tx1"/>
                          </a:solidFill>
                          <a:latin typeface="+mj-lt"/>
                        </a:rPr>
                        <a:t>Project Manager:</a:t>
                      </a:r>
                    </a:p>
                  </a:txBody>
                  <a:tcPr marL="108000" marR="108000" marT="0" marB="0" anchor="ctr">
                    <a:lnL w="12700" cap="flat" cmpd="sng" algn="ctr">
                      <a:solidFill>
                        <a:sysClr val="window" lastClr="FFFFFF">
                          <a:lumMod val="85000"/>
                        </a:sys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pPr>
                      <a:r>
                        <a:rPr lang="az-Latn-AZ" sz="1200" b="0" noProof="0" dirty="0">
                          <a:solidFill>
                            <a:schemeClr val="tx1"/>
                          </a:solidFill>
                          <a:latin typeface="+mn-lt"/>
                        </a:rPr>
                        <a:t>Etibar Mammadov</a:t>
                      </a:r>
                      <a:endParaRPr lang="en-US" sz="1200" b="0" noProof="0" dirty="0">
                        <a:solidFill>
                          <a:schemeClr val="tx1"/>
                        </a:solidFill>
                        <a:latin typeface="+mn-lt"/>
                      </a:endParaRPr>
                    </a:p>
                  </a:txBody>
                  <a:tcPr marL="108000" marR="108000" marT="0" marB="0" anchor="ctr">
                    <a:lnL w="12700" cap="flat" cmpd="sng" algn="ctr">
                      <a:no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pPr>
                      <a:r>
                        <a:rPr lang="en-US" sz="1200" b="1" noProof="0" dirty="0">
                          <a:solidFill>
                            <a:schemeClr val="tx1"/>
                          </a:solidFill>
                          <a:latin typeface="+mj-lt"/>
                        </a:rPr>
                        <a:t>Project start/ end</a:t>
                      </a:r>
                      <a:r>
                        <a:rPr lang="en-US" sz="1200" b="1" baseline="0" noProof="0" dirty="0">
                          <a:solidFill>
                            <a:schemeClr val="tx1"/>
                          </a:solidFill>
                          <a:latin typeface="+mj-lt"/>
                        </a:rPr>
                        <a:t> dates</a:t>
                      </a:r>
                      <a:endParaRPr lang="en-US" sz="1200" b="1" noProof="0" dirty="0">
                        <a:solidFill>
                          <a:schemeClr val="tx1"/>
                        </a:solidFill>
                        <a:latin typeface="+mj-lt"/>
                      </a:endParaRPr>
                    </a:p>
                  </a:txBody>
                  <a:tcPr marL="108000" marR="108000" marT="0" marB="0" anchor="ctr">
                    <a:lnL w="12700" cap="flat" cmpd="sng" algn="ctr">
                      <a:solidFill>
                        <a:sysClr val="window" lastClr="FFFFFF">
                          <a:lumMod val="85000"/>
                        </a:sys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pPr>
                      <a:r>
                        <a:rPr lang="en-US" sz="1200" b="0" noProof="0" dirty="0">
                          <a:solidFill>
                            <a:schemeClr val="tx1"/>
                          </a:solidFill>
                          <a:latin typeface="+mn-lt"/>
                        </a:rPr>
                        <a:t>May 2019 / 15.09.2020</a:t>
                      </a:r>
                    </a:p>
                  </a:txBody>
                  <a:tcPr marL="108000" marR="108000" marT="0" marB="0" anchor="ctr">
                    <a:lnL w="12700" cap="flat" cmpd="sng" algn="ctr">
                      <a:no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69138335"/>
                  </a:ext>
                </a:extLst>
              </a:tr>
            </a:tbl>
          </a:graphicData>
        </a:graphic>
      </p:graphicFrame>
      <p:grpSp>
        <p:nvGrpSpPr>
          <p:cNvPr id="38" name="Gruppieren 1">
            <a:extLst>
              <a:ext uri="{FF2B5EF4-FFF2-40B4-BE49-F238E27FC236}">
                <a16:creationId xmlns:a16="http://schemas.microsoft.com/office/drawing/2014/main" id="{EF0FA5EC-7516-4E0C-A100-BC194ABFF52E}"/>
              </a:ext>
            </a:extLst>
          </p:cNvPr>
          <p:cNvGrpSpPr>
            <a:grpSpLocks noChangeAspect="1"/>
          </p:cNvGrpSpPr>
          <p:nvPr/>
        </p:nvGrpSpPr>
        <p:grpSpPr bwMode="gray">
          <a:xfrm rot="5400000">
            <a:off x="11050189" y="681582"/>
            <a:ext cx="797799" cy="273980"/>
            <a:chOff x="2407001" y="3022601"/>
            <a:chExt cx="797695" cy="273944"/>
          </a:xfrm>
        </p:grpSpPr>
        <p:sp>
          <p:nvSpPr>
            <p:cNvPr id="39" name="Freihandform: Form 12">
              <a:extLst>
                <a:ext uri="{FF2B5EF4-FFF2-40B4-BE49-F238E27FC236}">
                  <a16:creationId xmlns:a16="http://schemas.microsoft.com/office/drawing/2014/main" id="{ACBF7B18-D8A9-44B9-8608-073E31B43A8C}"/>
                </a:ext>
              </a:extLst>
            </p:cNvPr>
            <p:cNvSpPr>
              <a:spLocks noChangeAspect="1"/>
            </p:cNvSpPr>
            <p:nvPr/>
          </p:nvSpPr>
          <p:spPr bwMode="gray">
            <a:xfrm>
              <a:off x="2407001" y="3022601"/>
              <a:ext cx="797695" cy="273944"/>
            </a:xfrm>
            <a:custGeom>
              <a:avLst/>
              <a:gdLst>
                <a:gd name="connsiteX0" fmla="*/ 130938 w 797695"/>
                <a:gd name="connsiteY0" fmla="*/ 0 h 273944"/>
                <a:gd name="connsiteX1" fmla="*/ 136972 w 797695"/>
                <a:gd name="connsiteY1" fmla="*/ 0 h 273944"/>
                <a:gd name="connsiteX2" fmla="*/ 656874 w 797695"/>
                <a:gd name="connsiteY2" fmla="*/ 0 h 273944"/>
                <a:gd name="connsiteX3" fmla="*/ 656874 w 797695"/>
                <a:gd name="connsiteY3" fmla="*/ 777 h 273944"/>
                <a:gd name="connsiteX4" fmla="*/ 660723 w 797695"/>
                <a:gd name="connsiteY4" fmla="*/ 0 h 273944"/>
                <a:gd name="connsiteX5" fmla="*/ 797695 w 797695"/>
                <a:gd name="connsiteY5" fmla="*/ 136972 h 273944"/>
                <a:gd name="connsiteX6" fmla="*/ 660723 w 797695"/>
                <a:gd name="connsiteY6" fmla="*/ 273944 h 273944"/>
                <a:gd name="connsiteX7" fmla="*/ 656874 w 797695"/>
                <a:gd name="connsiteY7" fmla="*/ 273167 h 273944"/>
                <a:gd name="connsiteX8" fmla="*/ 656874 w 797695"/>
                <a:gd name="connsiteY8" fmla="*/ 273943 h 273944"/>
                <a:gd name="connsiteX9" fmla="*/ 136977 w 797695"/>
                <a:gd name="connsiteY9" fmla="*/ 273943 h 273944"/>
                <a:gd name="connsiteX10" fmla="*/ 136972 w 797695"/>
                <a:gd name="connsiteY10" fmla="*/ 273944 h 273944"/>
                <a:gd name="connsiteX11" fmla="*/ 136967 w 797695"/>
                <a:gd name="connsiteY11" fmla="*/ 273943 h 273944"/>
                <a:gd name="connsiteX12" fmla="*/ 130938 w 797695"/>
                <a:gd name="connsiteY12" fmla="*/ 273943 h 273944"/>
                <a:gd name="connsiteX13" fmla="*/ 130938 w 797695"/>
                <a:gd name="connsiteY13" fmla="*/ 272726 h 273944"/>
                <a:gd name="connsiteX14" fmla="*/ 83656 w 797695"/>
                <a:gd name="connsiteY14" fmla="*/ 263180 h 273944"/>
                <a:gd name="connsiteX15" fmla="*/ 0 w 797695"/>
                <a:gd name="connsiteY15" fmla="*/ 136972 h 273944"/>
                <a:gd name="connsiteX16" fmla="*/ 83656 w 797695"/>
                <a:gd name="connsiteY16" fmla="*/ 10764 h 273944"/>
                <a:gd name="connsiteX17" fmla="*/ 130938 w 797695"/>
                <a:gd name="connsiteY17" fmla="*/ 1218 h 273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97695" h="273944">
                  <a:moveTo>
                    <a:pt x="130938" y="0"/>
                  </a:moveTo>
                  <a:lnTo>
                    <a:pt x="136972" y="0"/>
                  </a:lnTo>
                  <a:lnTo>
                    <a:pt x="656874" y="0"/>
                  </a:lnTo>
                  <a:lnTo>
                    <a:pt x="656874" y="777"/>
                  </a:lnTo>
                  <a:lnTo>
                    <a:pt x="660723" y="0"/>
                  </a:lnTo>
                  <a:cubicBezTo>
                    <a:pt x="736371" y="0"/>
                    <a:pt x="797695" y="61324"/>
                    <a:pt x="797695" y="136972"/>
                  </a:cubicBezTo>
                  <a:cubicBezTo>
                    <a:pt x="797695" y="212620"/>
                    <a:pt x="736371" y="273944"/>
                    <a:pt x="660723" y="273944"/>
                  </a:cubicBezTo>
                  <a:lnTo>
                    <a:pt x="656874" y="273167"/>
                  </a:lnTo>
                  <a:lnTo>
                    <a:pt x="656874" y="273943"/>
                  </a:lnTo>
                  <a:lnTo>
                    <a:pt x="136977" y="273943"/>
                  </a:lnTo>
                  <a:lnTo>
                    <a:pt x="136972" y="273944"/>
                  </a:lnTo>
                  <a:lnTo>
                    <a:pt x="136967" y="273943"/>
                  </a:lnTo>
                  <a:lnTo>
                    <a:pt x="130938" y="273943"/>
                  </a:lnTo>
                  <a:lnTo>
                    <a:pt x="130938" y="272726"/>
                  </a:lnTo>
                  <a:lnTo>
                    <a:pt x="83656" y="263180"/>
                  </a:lnTo>
                  <a:cubicBezTo>
                    <a:pt x="34495" y="242387"/>
                    <a:pt x="0" y="193708"/>
                    <a:pt x="0" y="136972"/>
                  </a:cubicBezTo>
                  <a:cubicBezTo>
                    <a:pt x="0" y="80236"/>
                    <a:pt x="34495" y="31557"/>
                    <a:pt x="83656" y="10764"/>
                  </a:cubicBezTo>
                  <a:lnTo>
                    <a:pt x="130938" y="1218"/>
                  </a:lnTo>
                  <a:close/>
                </a:path>
              </a:pathLst>
            </a:custGeom>
            <a:solidFill>
              <a:sysClr val="windowText" lastClr="000000"/>
            </a:solidFill>
            <a:ln w="25400" cap="flat" cmpd="sng" algn="ctr">
              <a:noFill/>
              <a:prstDash val="solid"/>
            </a:ln>
            <a:effectLst/>
          </p:spPr>
          <p:txBody>
            <a:bodyPr wrap="square" lIns="36005" tIns="36005" rIns="36005" bIns="36005" rtlCol="0" anchor="ctr">
              <a:noAutofit/>
            </a:bodyPr>
            <a:lstStyle/>
            <a:p>
              <a:pPr marL="0" marR="0" lvl="0" indent="0" algn="ctr" defTabSz="914400" eaLnBrk="1" fontAlgn="auto" latinLnBrk="0" hangingPunct="1">
                <a:lnSpc>
                  <a:spcPct val="90000"/>
                </a:lnSpc>
                <a:spcBef>
                  <a:spcPts val="0"/>
                </a:spcBef>
                <a:spcAft>
                  <a:spcPts val="100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a:ea typeface="+mn-ea"/>
                <a:cs typeface="+mn-cs"/>
              </a:endParaRPr>
            </a:p>
          </p:txBody>
        </p:sp>
        <p:sp>
          <p:nvSpPr>
            <p:cNvPr id="40" name="Ellipse 13">
              <a:extLst>
                <a:ext uri="{FF2B5EF4-FFF2-40B4-BE49-F238E27FC236}">
                  <a16:creationId xmlns:a16="http://schemas.microsoft.com/office/drawing/2014/main" id="{4E251751-EC1E-47DB-88B6-34152356F091}"/>
                </a:ext>
              </a:extLst>
            </p:cNvPr>
            <p:cNvSpPr>
              <a:spLocks noChangeAspect="1"/>
            </p:cNvSpPr>
            <p:nvPr/>
          </p:nvSpPr>
          <p:spPr bwMode="gray">
            <a:xfrm>
              <a:off x="2989752" y="3081600"/>
              <a:ext cx="155945" cy="155945"/>
            </a:xfrm>
            <a:prstGeom prst="ellipse">
              <a:avLst/>
            </a:prstGeom>
            <a:solidFill>
              <a:srgbClr val="00B050"/>
            </a:solidFill>
            <a:ln w="25400" cap="flat" cmpd="sng" algn="ctr">
              <a:noFill/>
              <a:prstDash val="solid"/>
            </a:ln>
            <a:effectLst/>
          </p:spPr>
          <p:txBody>
            <a:bodyPr lIns="36005" tIns="36005" rIns="36005" bIns="36005" rtlCol="0" anchor="ctr"/>
            <a:lstStyle/>
            <a:p>
              <a:pPr marL="0" marR="0" lvl="0" indent="0" algn="ctr" defTabSz="914400" eaLnBrk="1" fontAlgn="auto" latinLnBrk="0" hangingPunct="1">
                <a:lnSpc>
                  <a:spcPct val="90000"/>
                </a:lnSpc>
                <a:spcBef>
                  <a:spcPts val="0"/>
                </a:spcBef>
                <a:spcAft>
                  <a:spcPts val="100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a:ea typeface="+mn-ea"/>
                <a:cs typeface="+mn-cs"/>
              </a:endParaRPr>
            </a:p>
          </p:txBody>
        </p:sp>
        <p:sp>
          <p:nvSpPr>
            <p:cNvPr id="41" name="Ellipse 14">
              <a:extLst>
                <a:ext uri="{FF2B5EF4-FFF2-40B4-BE49-F238E27FC236}">
                  <a16:creationId xmlns:a16="http://schemas.microsoft.com/office/drawing/2014/main" id="{B33A60F3-10E6-4932-867B-F60E421C472A}"/>
                </a:ext>
              </a:extLst>
            </p:cNvPr>
            <p:cNvSpPr>
              <a:spLocks noChangeAspect="1"/>
            </p:cNvSpPr>
            <p:nvPr/>
          </p:nvSpPr>
          <p:spPr bwMode="gray">
            <a:xfrm>
              <a:off x="2727876" y="3081600"/>
              <a:ext cx="155945" cy="155945"/>
            </a:xfrm>
            <a:prstGeom prst="ellipse">
              <a:avLst/>
            </a:prstGeom>
            <a:solidFill>
              <a:srgbClr val="D9D9D9"/>
            </a:solidFill>
            <a:ln w="25400" cap="flat" cmpd="sng" algn="ctr">
              <a:noFill/>
              <a:prstDash val="solid"/>
            </a:ln>
            <a:effectLst/>
          </p:spPr>
          <p:txBody>
            <a:bodyPr lIns="36005" tIns="36005" rIns="36005" bIns="36005" rtlCol="0" anchor="ctr"/>
            <a:lstStyle/>
            <a:p>
              <a:pPr marL="0" marR="0" lvl="0" indent="0" algn="ctr" defTabSz="914400" eaLnBrk="1" fontAlgn="auto" latinLnBrk="0" hangingPunct="1">
                <a:lnSpc>
                  <a:spcPct val="90000"/>
                </a:lnSpc>
                <a:spcBef>
                  <a:spcPts val="0"/>
                </a:spcBef>
                <a:spcAft>
                  <a:spcPts val="100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a:ea typeface="+mn-ea"/>
                <a:cs typeface="+mn-cs"/>
              </a:endParaRPr>
            </a:p>
          </p:txBody>
        </p:sp>
        <p:sp>
          <p:nvSpPr>
            <p:cNvPr id="42" name="Ellipse 15">
              <a:extLst>
                <a:ext uri="{FF2B5EF4-FFF2-40B4-BE49-F238E27FC236}">
                  <a16:creationId xmlns:a16="http://schemas.microsoft.com/office/drawing/2014/main" id="{1CCED2BA-1508-4BBD-93C0-C22D7B9DB37B}"/>
                </a:ext>
              </a:extLst>
            </p:cNvPr>
            <p:cNvSpPr>
              <a:spLocks noChangeAspect="1"/>
            </p:cNvSpPr>
            <p:nvPr/>
          </p:nvSpPr>
          <p:spPr bwMode="gray">
            <a:xfrm>
              <a:off x="2466000" y="3081600"/>
              <a:ext cx="155945" cy="155945"/>
            </a:xfrm>
            <a:prstGeom prst="ellipse">
              <a:avLst/>
            </a:prstGeom>
            <a:solidFill>
              <a:srgbClr val="D9D9D9"/>
            </a:solidFill>
            <a:ln w="25400" cap="flat" cmpd="sng" algn="ctr">
              <a:noFill/>
              <a:prstDash val="solid"/>
            </a:ln>
            <a:effectLst/>
          </p:spPr>
          <p:txBody>
            <a:bodyPr lIns="36005" tIns="36005" rIns="36005" bIns="36005" rtlCol="0" anchor="ctr"/>
            <a:lstStyle/>
            <a:p>
              <a:pPr marL="0" marR="0" lvl="0" indent="0" algn="ctr" defTabSz="914400" eaLnBrk="1" fontAlgn="auto" latinLnBrk="0" hangingPunct="1">
                <a:lnSpc>
                  <a:spcPct val="90000"/>
                </a:lnSpc>
                <a:spcBef>
                  <a:spcPts val="0"/>
                </a:spcBef>
                <a:spcAft>
                  <a:spcPts val="100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a:ea typeface="+mn-ea"/>
                <a:cs typeface="+mn-cs"/>
              </a:endParaRPr>
            </a:p>
          </p:txBody>
        </p:sp>
      </p:grpSp>
      <p:graphicFrame>
        <p:nvGraphicFramePr>
          <p:cNvPr id="44" name="Inhaltsplatzhalter 6">
            <a:extLst>
              <a:ext uri="{FF2B5EF4-FFF2-40B4-BE49-F238E27FC236}">
                <a16:creationId xmlns:a16="http://schemas.microsoft.com/office/drawing/2014/main" id="{5C759FE1-F8EE-4B48-8A39-56FBB83948A7}"/>
              </a:ext>
            </a:extLst>
          </p:cNvPr>
          <p:cNvGraphicFramePr>
            <a:graphicFrameLocks/>
          </p:cNvGraphicFramePr>
          <p:nvPr>
            <p:extLst>
              <p:ext uri="{D42A27DB-BD31-4B8C-83A1-F6EECF244321}">
                <p14:modId xmlns:p14="http://schemas.microsoft.com/office/powerpoint/2010/main" val="1714444038"/>
              </p:ext>
            </p:extLst>
          </p:nvPr>
        </p:nvGraphicFramePr>
        <p:xfrm>
          <a:off x="540070" y="2203243"/>
          <a:ext cx="8217098" cy="2257872"/>
        </p:xfrm>
        <a:graphic>
          <a:graphicData uri="http://schemas.openxmlformats.org/drawingml/2006/chart">
            <c:chart xmlns:c="http://schemas.openxmlformats.org/drawingml/2006/chart" xmlns:r="http://schemas.openxmlformats.org/officeDocument/2006/relationships" r:id="rId3"/>
          </a:graphicData>
        </a:graphic>
      </p:graphicFrame>
      <p:grpSp>
        <p:nvGrpSpPr>
          <p:cNvPr id="61" name="Gruppieren 31">
            <a:extLst>
              <a:ext uri="{FF2B5EF4-FFF2-40B4-BE49-F238E27FC236}">
                <a16:creationId xmlns:a16="http://schemas.microsoft.com/office/drawing/2014/main" id="{3F50C3D7-D29E-440D-A061-C2F204224DD5}"/>
              </a:ext>
            </a:extLst>
          </p:cNvPr>
          <p:cNvGrpSpPr>
            <a:grpSpLocks noChangeAspect="1"/>
          </p:cNvGrpSpPr>
          <p:nvPr/>
        </p:nvGrpSpPr>
        <p:grpSpPr bwMode="gray">
          <a:xfrm>
            <a:off x="9331617" y="2912687"/>
            <a:ext cx="2195454" cy="780936"/>
            <a:chOff x="3334918" y="2876444"/>
            <a:chExt cx="2195454" cy="780936"/>
          </a:xfrm>
        </p:grpSpPr>
        <p:grpSp>
          <p:nvGrpSpPr>
            <p:cNvPr id="66" name="Gruppieren 125">
              <a:extLst>
                <a:ext uri="{FF2B5EF4-FFF2-40B4-BE49-F238E27FC236}">
                  <a16:creationId xmlns:a16="http://schemas.microsoft.com/office/drawing/2014/main" id="{97F17658-1A32-45AD-BEB3-3B654A00D851}"/>
                </a:ext>
              </a:extLst>
            </p:cNvPr>
            <p:cNvGrpSpPr>
              <a:grpSpLocks noChangeAspect="1"/>
            </p:cNvGrpSpPr>
            <p:nvPr/>
          </p:nvGrpSpPr>
          <p:grpSpPr bwMode="gray">
            <a:xfrm>
              <a:off x="3334918" y="2876444"/>
              <a:ext cx="730071" cy="780936"/>
              <a:chOff x="17682888" y="3925377"/>
              <a:chExt cx="993677" cy="1062908"/>
            </a:xfrm>
          </p:grpSpPr>
          <p:sp>
            <p:nvSpPr>
              <p:cNvPr id="67" name="Freihandform: Form 126">
                <a:extLst>
                  <a:ext uri="{FF2B5EF4-FFF2-40B4-BE49-F238E27FC236}">
                    <a16:creationId xmlns:a16="http://schemas.microsoft.com/office/drawing/2014/main" id="{E09084AE-C87B-4876-A9DB-8D63494962EF}"/>
                  </a:ext>
                </a:extLst>
              </p:cNvPr>
              <p:cNvSpPr/>
              <p:nvPr/>
            </p:nvSpPr>
            <p:spPr bwMode="gray">
              <a:xfrm>
                <a:off x="17757821" y="4141216"/>
                <a:ext cx="847069" cy="847069"/>
              </a:xfrm>
              <a:custGeom>
                <a:avLst/>
                <a:gdLst>
                  <a:gd name="connsiteX0" fmla="*/ 829557 w 847068"/>
                  <a:gd name="connsiteY0" fmla="*/ 423942 h 847068"/>
                  <a:gd name="connsiteX1" fmla="*/ 423942 w 847068"/>
                  <a:gd name="connsiteY1" fmla="*/ 18326 h 847068"/>
                  <a:gd name="connsiteX2" fmla="*/ 18326 w 847068"/>
                  <a:gd name="connsiteY2" fmla="*/ 423942 h 847068"/>
                  <a:gd name="connsiteX3" fmla="*/ 423942 w 847068"/>
                  <a:gd name="connsiteY3" fmla="*/ 829557 h 847068"/>
                  <a:gd name="connsiteX4" fmla="*/ 829557 w 847068"/>
                  <a:gd name="connsiteY4" fmla="*/ 423942 h 847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068" h="847068">
                    <a:moveTo>
                      <a:pt x="829557" y="423942"/>
                    </a:moveTo>
                    <a:cubicBezTo>
                      <a:pt x="829557" y="199957"/>
                      <a:pt x="647926" y="18326"/>
                      <a:pt x="423942" y="18326"/>
                    </a:cubicBezTo>
                    <a:cubicBezTo>
                      <a:pt x="199957" y="18326"/>
                      <a:pt x="18326" y="199957"/>
                      <a:pt x="18326" y="423942"/>
                    </a:cubicBezTo>
                    <a:cubicBezTo>
                      <a:pt x="18326" y="647926"/>
                      <a:pt x="199957" y="829557"/>
                      <a:pt x="423942" y="829557"/>
                    </a:cubicBezTo>
                    <a:cubicBezTo>
                      <a:pt x="647926" y="829557"/>
                      <a:pt x="829557" y="647926"/>
                      <a:pt x="829557" y="423942"/>
                    </a:cubicBezTo>
                    <a:close/>
                  </a:path>
                </a:pathLst>
              </a:custGeom>
              <a:noFill/>
              <a:ln w="25400" cap="rnd">
                <a:solidFill>
                  <a:srgbClr val="FF6011"/>
                </a:solidFill>
                <a:prstDash val="solid"/>
                <a:miter/>
              </a:ln>
            </p:spPr>
            <p:txBody>
              <a:bodyPr rtlCol="0" anchor="ctr"/>
              <a:lstStyle/>
              <a:p>
                <a:endParaRPr lang="en-US" dirty="0"/>
              </a:p>
            </p:txBody>
          </p:sp>
          <p:sp>
            <p:nvSpPr>
              <p:cNvPr id="68" name="Freihandform: Form 127">
                <a:extLst>
                  <a:ext uri="{FF2B5EF4-FFF2-40B4-BE49-F238E27FC236}">
                    <a16:creationId xmlns:a16="http://schemas.microsoft.com/office/drawing/2014/main" id="{5C606101-9679-4E4B-965E-CE1F7343983D}"/>
                  </a:ext>
                </a:extLst>
              </p:cNvPr>
              <p:cNvSpPr/>
              <p:nvPr/>
            </p:nvSpPr>
            <p:spPr bwMode="gray">
              <a:xfrm>
                <a:off x="17682888" y="4066283"/>
                <a:ext cx="993677" cy="513128"/>
              </a:xfrm>
              <a:custGeom>
                <a:avLst/>
                <a:gdLst>
                  <a:gd name="connsiteX0" fmla="*/ 979423 w 993676"/>
                  <a:gd name="connsiteY0" fmla="*/ 498875 h 513128"/>
                  <a:gd name="connsiteX1" fmla="*/ 498875 w 993676"/>
                  <a:gd name="connsiteY1" fmla="*/ 18326 h 513128"/>
                  <a:gd name="connsiteX2" fmla="*/ 18326 w 993676"/>
                  <a:gd name="connsiteY2" fmla="*/ 498875 h 513128"/>
                </a:gdLst>
                <a:ahLst/>
                <a:cxnLst>
                  <a:cxn ang="0">
                    <a:pos x="connsiteX0" y="connsiteY0"/>
                  </a:cxn>
                  <a:cxn ang="0">
                    <a:pos x="connsiteX1" y="connsiteY1"/>
                  </a:cxn>
                  <a:cxn ang="0">
                    <a:pos x="connsiteX2" y="connsiteY2"/>
                  </a:cxn>
                </a:cxnLst>
                <a:rect l="l" t="t" r="r" b="b"/>
                <a:pathLst>
                  <a:path w="993676" h="513128">
                    <a:moveTo>
                      <a:pt x="979423" y="498875"/>
                    </a:moveTo>
                    <a:cubicBezTo>
                      <a:pt x="979423" y="233351"/>
                      <a:pt x="764398" y="18326"/>
                      <a:pt x="498875" y="18326"/>
                    </a:cubicBezTo>
                    <a:cubicBezTo>
                      <a:pt x="233351" y="18326"/>
                      <a:pt x="18326" y="233351"/>
                      <a:pt x="18326" y="498875"/>
                    </a:cubicBezTo>
                  </a:path>
                </a:pathLst>
              </a:custGeom>
              <a:noFill/>
              <a:ln w="25400" cap="rnd">
                <a:solidFill>
                  <a:srgbClr val="FF6011"/>
                </a:solidFill>
                <a:prstDash val="solid"/>
                <a:miter/>
              </a:ln>
            </p:spPr>
            <p:txBody>
              <a:bodyPr rtlCol="0" anchor="ctr"/>
              <a:lstStyle/>
              <a:p>
                <a:endParaRPr lang="en-US" dirty="0"/>
              </a:p>
            </p:txBody>
          </p:sp>
          <p:sp>
            <p:nvSpPr>
              <p:cNvPr id="69" name="Freihandform: Form 128">
                <a:extLst>
                  <a:ext uri="{FF2B5EF4-FFF2-40B4-BE49-F238E27FC236}">
                    <a16:creationId xmlns:a16="http://schemas.microsoft.com/office/drawing/2014/main" id="{AC89865C-EE7C-422B-8B63-A26DB3913B3C}"/>
                  </a:ext>
                </a:extLst>
              </p:cNvPr>
              <p:cNvSpPr/>
              <p:nvPr/>
            </p:nvSpPr>
            <p:spPr bwMode="gray">
              <a:xfrm>
                <a:off x="18087689" y="3981576"/>
                <a:ext cx="187333" cy="114029"/>
              </a:xfrm>
              <a:custGeom>
                <a:avLst/>
                <a:gdLst>
                  <a:gd name="connsiteX0" fmla="*/ 18326 w 187332"/>
                  <a:gd name="connsiteY0" fmla="*/ 101404 h 114028"/>
                  <a:gd name="connsiteX1" fmla="*/ 18326 w 187332"/>
                  <a:gd name="connsiteY1" fmla="*/ 49277 h 114028"/>
                  <a:gd name="connsiteX2" fmla="*/ 49277 w 187332"/>
                  <a:gd name="connsiteY2" fmla="*/ 18326 h 114028"/>
                  <a:gd name="connsiteX3" fmla="*/ 138870 w 187332"/>
                  <a:gd name="connsiteY3" fmla="*/ 18326 h 114028"/>
                  <a:gd name="connsiteX4" fmla="*/ 169821 w 187332"/>
                  <a:gd name="connsiteY4" fmla="*/ 49277 h 114028"/>
                  <a:gd name="connsiteX5" fmla="*/ 169821 w 187332"/>
                  <a:gd name="connsiteY5" fmla="*/ 101404 h 114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332" h="114028">
                    <a:moveTo>
                      <a:pt x="18326" y="101404"/>
                    </a:moveTo>
                    <a:lnTo>
                      <a:pt x="18326" y="49277"/>
                    </a:lnTo>
                    <a:cubicBezTo>
                      <a:pt x="18326" y="32172"/>
                      <a:pt x="32172" y="18326"/>
                      <a:pt x="49277" y="18326"/>
                    </a:cubicBezTo>
                    <a:lnTo>
                      <a:pt x="138870" y="18326"/>
                    </a:lnTo>
                    <a:cubicBezTo>
                      <a:pt x="155975" y="18326"/>
                      <a:pt x="169821" y="32172"/>
                      <a:pt x="169821" y="49277"/>
                    </a:cubicBezTo>
                    <a:lnTo>
                      <a:pt x="169821" y="101404"/>
                    </a:lnTo>
                  </a:path>
                </a:pathLst>
              </a:custGeom>
              <a:noFill/>
              <a:ln w="25400" cap="flat">
                <a:solidFill>
                  <a:srgbClr val="FF6011"/>
                </a:solidFill>
                <a:prstDash val="solid"/>
                <a:miter/>
              </a:ln>
            </p:spPr>
            <p:txBody>
              <a:bodyPr rtlCol="0" anchor="ctr"/>
              <a:lstStyle/>
              <a:p>
                <a:endParaRPr lang="en-US" dirty="0"/>
              </a:p>
            </p:txBody>
          </p:sp>
          <p:sp>
            <p:nvSpPr>
              <p:cNvPr id="70" name="Freihandform: Form 129">
                <a:extLst>
                  <a:ext uri="{FF2B5EF4-FFF2-40B4-BE49-F238E27FC236}">
                    <a16:creationId xmlns:a16="http://schemas.microsoft.com/office/drawing/2014/main" id="{991EC007-72C5-4197-88CE-38DE97DCA55C}"/>
                  </a:ext>
                </a:extLst>
              </p:cNvPr>
              <p:cNvSpPr/>
              <p:nvPr/>
            </p:nvSpPr>
            <p:spPr bwMode="gray">
              <a:xfrm>
                <a:off x="18503079" y="4130628"/>
                <a:ext cx="105884" cy="105884"/>
              </a:xfrm>
              <a:custGeom>
                <a:avLst/>
                <a:gdLst>
                  <a:gd name="connsiteX0" fmla="*/ 18326 w 105883"/>
                  <a:gd name="connsiteY0" fmla="*/ 94888 h 105883"/>
                  <a:gd name="connsiteX1" fmla="*/ 94888 w 105883"/>
                  <a:gd name="connsiteY1" fmla="*/ 18326 h 105883"/>
                </a:gdLst>
                <a:ahLst/>
                <a:cxnLst>
                  <a:cxn ang="0">
                    <a:pos x="connsiteX0" y="connsiteY0"/>
                  </a:cxn>
                  <a:cxn ang="0">
                    <a:pos x="connsiteX1" y="connsiteY1"/>
                  </a:cxn>
                </a:cxnLst>
                <a:rect l="l" t="t" r="r" b="b"/>
                <a:pathLst>
                  <a:path w="105883" h="105883">
                    <a:moveTo>
                      <a:pt x="18326" y="94888"/>
                    </a:moveTo>
                    <a:lnTo>
                      <a:pt x="94888" y="18326"/>
                    </a:lnTo>
                  </a:path>
                </a:pathLst>
              </a:custGeom>
              <a:ln w="25400" cap="flat">
                <a:solidFill>
                  <a:srgbClr val="FF6011"/>
                </a:solidFill>
                <a:prstDash val="solid"/>
                <a:miter/>
              </a:ln>
            </p:spPr>
            <p:txBody>
              <a:bodyPr rtlCol="0" anchor="ctr"/>
              <a:lstStyle/>
              <a:p>
                <a:endParaRPr lang="en-US" dirty="0"/>
              </a:p>
            </p:txBody>
          </p:sp>
          <p:sp>
            <p:nvSpPr>
              <p:cNvPr id="71" name="Freihandform: Form 130">
                <a:extLst>
                  <a:ext uri="{FF2B5EF4-FFF2-40B4-BE49-F238E27FC236}">
                    <a16:creationId xmlns:a16="http://schemas.microsoft.com/office/drawing/2014/main" id="{4ACBFEE4-1769-472E-9972-3FD53AA5B637}"/>
                  </a:ext>
                </a:extLst>
              </p:cNvPr>
              <p:cNvSpPr/>
              <p:nvPr/>
            </p:nvSpPr>
            <p:spPr bwMode="gray">
              <a:xfrm>
                <a:off x="18539731" y="4091533"/>
                <a:ext cx="114028" cy="114029"/>
              </a:xfrm>
              <a:custGeom>
                <a:avLst/>
                <a:gdLst>
                  <a:gd name="connsiteX0" fmla="*/ 18326 w 114028"/>
                  <a:gd name="connsiteY0" fmla="*/ 18326 h 114028"/>
                  <a:gd name="connsiteX1" fmla="*/ 98146 w 114028"/>
                  <a:gd name="connsiteY1" fmla="*/ 97331 h 114028"/>
                </a:gdLst>
                <a:ahLst/>
                <a:cxnLst>
                  <a:cxn ang="0">
                    <a:pos x="connsiteX0" y="connsiteY0"/>
                  </a:cxn>
                  <a:cxn ang="0">
                    <a:pos x="connsiteX1" y="connsiteY1"/>
                  </a:cxn>
                </a:cxnLst>
                <a:rect l="l" t="t" r="r" b="b"/>
                <a:pathLst>
                  <a:path w="114028" h="114028">
                    <a:moveTo>
                      <a:pt x="18326" y="18326"/>
                    </a:moveTo>
                    <a:lnTo>
                      <a:pt x="98146" y="97331"/>
                    </a:lnTo>
                  </a:path>
                </a:pathLst>
              </a:custGeom>
              <a:ln w="25400" cap="rnd">
                <a:solidFill>
                  <a:srgbClr val="FF6011"/>
                </a:solidFill>
                <a:prstDash val="solid"/>
                <a:miter/>
              </a:ln>
            </p:spPr>
            <p:txBody>
              <a:bodyPr rtlCol="0" anchor="ctr"/>
              <a:lstStyle/>
              <a:p>
                <a:endParaRPr lang="en-US" dirty="0"/>
              </a:p>
            </p:txBody>
          </p:sp>
          <p:sp>
            <p:nvSpPr>
              <p:cNvPr id="72" name="Freihandform: Form 131">
                <a:extLst>
                  <a:ext uri="{FF2B5EF4-FFF2-40B4-BE49-F238E27FC236}">
                    <a16:creationId xmlns:a16="http://schemas.microsoft.com/office/drawing/2014/main" id="{08B9C641-9C7B-4FB3-949C-D0F26681C5C9}"/>
                  </a:ext>
                </a:extLst>
              </p:cNvPr>
              <p:cNvSpPr/>
              <p:nvPr/>
            </p:nvSpPr>
            <p:spPr bwMode="gray">
              <a:xfrm>
                <a:off x="17747233" y="4130628"/>
                <a:ext cx="105884" cy="105884"/>
              </a:xfrm>
              <a:custGeom>
                <a:avLst/>
                <a:gdLst>
                  <a:gd name="connsiteX0" fmla="*/ 94888 w 105883"/>
                  <a:gd name="connsiteY0" fmla="*/ 94888 h 105883"/>
                  <a:gd name="connsiteX1" fmla="*/ 18326 w 105883"/>
                  <a:gd name="connsiteY1" fmla="*/ 18326 h 105883"/>
                </a:gdLst>
                <a:ahLst/>
                <a:cxnLst>
                  <a:cxn ang="0">
                    <a:pos x="connsiteX0" y="connsiteY0"/>
                  </a:cxn>
                  <a:cxn ang="0">
                    <a:pos x="connsiteX1" y="connsiteY1"/>
                  </a:cxn>
                </a:cxnLst>
                <a:rect l="l" t="t" r="r" b="b"/>
                <a:pathLst>
                  <a:path w="105883" h="105883">
                    <a:moveTo>
                      <a:pt x="94888" y="94888"/>
                    </a:moveTo>
                    <a:lnTo>
                      <a:pt x="18326" y="18326"/>
                    </a:lnTo>
                  </a:path>
                </a:pathLst>
              </a:custGeom>
              <a:ln w="25400" cap="flat">
                <a:solidFill>
                  <a:srgbClr val="FF6011"/>
                </a:solidFill>
                <a:prstDash val="solid"/>
                <a:miter/>
              </a:ln>
            </p:spPr>
            <p:txBody>
              <a:bodyPr rtlCol="0" anchor="ctr"/>
              <a:lstStyle/>
              <a:p>
                <a:endParaRPr lang="en-US" dirty="0"/>
              </a:p>
            </p:txBody>
          </p:sp>
          <p:sp>
            <p:nvSpPr>
              <p:cNvPr id="73" name="Freihandform: Form 132">
                <a:extLst>
                  <a:ext uri="{FF2B5EF4-FFF2-40B4-BE49-F238E27FC236}">
                    <a16:creationId xmlns:a16="http://schemas.microsoft.com/office/drawing/2014/main" id="{58D0C4FE-7E81-4796-A4C1-2B9B73A14BC1}"/>
                  </a:ext>
                </a:extLst>
              </p:cNvPr>
              <p:cNvSpPr/>
              <p:nvPr/>
            </p:nvSpPr>
            <p:spPr bwMode="gray">
              <a:xfrm>
                <a:off x="17707323" y="4091533"/>
                <a:ext cx="114028" cy="114029"/>
              </a:xfrm>
              <a:custGeom>
                <a:avLst/>
                <a:gdLst>
                  <a:gd name="connsiteX0" fmla="*/ 98146 w 114028"/>
                  <a:gd name="connsiteY0" fmla="*/ 18326 h 114028"/>
                  <a:gd name="connsiteX1" fmla="*/ 18326 w 114028"/>
                  <a:gd name="connsiteY1" fmla="*/ 97331 h 114028"/>
                </a:gdLst>
                <a:ahLst/>
                <a:cxnLst>
                  <a:cxn ang="0">
                    <a:pos x="connsiteX0" y="connsiteY0"/>
                  </a:cxn>
                  <a:cxn ang="0">
                    <a:pos x="connsiteX1" y="connsiteY1"/>
                  </a:cxn>
                </a:cxnLst>
                <a:rect l="l" t="t" r="r" b="b"/>
                <a:pathLst>
                  <a:path w="114028" h="114028">
                    <a:moveTo>
                      <a:pt x="98146" y="18326"/>
                    </a:moveTo>
                    <a:lnTo>
                      <a:pt x="18326" y="97331"/>
                    </a:lnTo>
                  </a:path>
                </a:pathLst>
              </a:custGeom>
              <a:ln w="25400" cap="rnd">
                <a:solidFill>
                  <a:srgbClr val="FF6011"/>
                </a:solidFill>
                <a:prstDash val="solid"/>
                <a:miter/>
              </a:ln>
            </p:spPr>
            <p:txBody>
              <a:bodyPr rtlCol="0" anchor="ctr"/>
              <a:lstStyle/>
              <a:p>
                <a:endParaRPr lang="en-US" dirty="0"/>
              </a:p>
            </p:txBody>
          </p:sp>
          <p:sp>
            <p:nvSpPr>
              <p:cNvPr id="74" name="Freihandform: Form 133">
                <a:extLst>
                  <a:ext uri="{FF2B5EF4-FFF2-40B4-BE49-F238E27FC236}">
                    <a16:creationId xmlns:a16="http://schemas.microsoft.com/office/drawing/2014/main" id="{82DD2F85-3D00-4B85-957F-75E2B40E02A4}"/>
                  </a:ext>
                </a:extLst>
              </p:cNvPr>
              <p:cNvSpPr/>
              <p:nvPr/>
            </p:nvSpPr>
            <p:spPr bwMode="gray">
              <a:xfrm>
                <a:off x="18059997" y="3925377"/>
                <a:ext cx="236202" cy="32580"/>
              </a:xfrm>
              <a:custGeom>
                <a:avLst/>
                <a:gdLst>
                  <a:gd name="connsiteX0" fmla="*/ 18326 w 236201"/>
                  <a:gd name="connsiteY0" fmla="*/ 18326 h 32579"/>
                  <a:gd name="connsiteX1" fmla="*/ 225206 w 236201"/>
                  <a:gd name="connsiteY1" fmla="*/ 18326 h 32579"/>
                </a:gdLst>
                <a:ahLst/>
                <a:cxnLst>
                  <a:cxn ang="0">
                    <a:pos x="connsiteX0" y="connsiteY0"/>
                  </a:cxn>
                  <a:cxn ang="0">
                    <a:pos x="connsiteX1" y="connsiteY1"/>
                  </a:cxn>
                </a:cxnLst>
                <a:rect l="l" t="t" r="r" b="b"/>
                <a:pathLst>
                  <a:path w="236201" h="32579">
                    <a:moveTo>
                      <a:pt x="18326" y="18326"/>
                    </a:moveTo>
                    <a:lnTo>
                      <a:pt x="225206" y="18326"/>
                    </a:lnTo>
                  </a:path>
                </a:pathLst>
              </a:custGeom>
              <a:ln w="25400" cap="rnd">
                <a:solidFill>
                  <a:srgbClr val="FF6011"/>
                </a:solidFill>
                <a:prstDash val="solid"/>
                <a:miter/>
              </a:ln>
            </p:spPr>
            <p:txBody>
              <a:bodyPr rtlCol="0" anchor="ctr"/>
              <a:lstStyle/>
              <a:p>
                <a:endParaRPr lang="en-US" dirty="0"/>
              </a:p>
            </p:txBody>
          </p:sp>
          <p:sp>
            <p:nvSpPr>
              <p:cNvPr id="75" name="Freihandform: Form 134">
                <a:extLst>
                  <a:ext uri="{FF2B5EF4-FFF2-40B4-BE49-F238E27FC236}">
                    <a16:creationId xmlns:a16="http://schemas.microsoft.com/office/drawing/2014/main" id="{746EEE6F-9D78-41E5-8A55-D8C446C1ABA2}"/>
                  </a:ext>
                </a:extLst>
              </p:cNvPr>
              <p:cNvSpPr/>
              <p:nvPr/>
            </p:nvSpPr>
            <p:spPr bwMode="gray">
              <a:xfrm>
                <a:off x="18112939" y="4496334"/>
                <a:ext cx="130318" cy="130318"/>
              </a:xfrm>
              <a:custGeom>
                <a:avLst/>
                <a:gdLst>
                  <a:gd name="connsiteX0" fmla="*/ 119323 w 130318"/>
                  <a:gd name="connsiteY0" fmla="*/ 68824 h 130318"/>
                  <a:gd name="connsiteX1" fmla="*/ 68824 w 130318"/>
                  <a:gd name="connsiteY1" fmla="*/ 18326 h 130318"/>
                  <a:gd name="connsiteX2" fmla="*/ 18326 w 130318"/>
                  <a:gd name="connsiteY2" fmla="*/ 68824 h 130318"/>
                  <a:gd name="connsiteX3" fmla="*/ 68824 w 130318"/>
                  <a:gd name="connsiteY3" fmla="*/ 119323 h 130318"/>
                  <a:gd name="connsiteX4" fmla="*/ 119323 w 130318"/>
                  <a:gd name="connsiteY4" fmla="*/ 68824 h 130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18" h="130318">
                    <a:moveTo>
                      <a:pt x="119323" y="68824"/>
                    </a:moveTo>
                    <a:cubicBezTo>
                      <a:pt x="119323" y="41132"/>
                      <a:pt x="96517" y="18326"/>
                      <a:pt x="68824" y="18326"/>
                    </a:cubicBezTo>
                    <a:cubicBezTo>
                      <a:pt x="41132" y="18326"/>
                      <a:pt x="18326" y="41132"/>
                      <a:pt x="18326" y="68824"/>
                    </a:cubicBezTo>
                    <a:cubicBezTo>
                      <a:pt x="18326" y="96517"/>
                      <a:pt x="41132" y="119323"/>
                      <a:pt x="68824" y="119323"/>
                    </a:cubicBezTo>
                    <a:cubicBezTo>
                      <a:pt x="96517" y="119323"/>
                      <a:pt x="119323" y="96517"/>
                      <a:pt x="119323" y="68824"/>
                    </a:cubicBezTo>
                    <a:close/>
                  </a:path>
                </a:pathLst>
              </a:custGeom>
              <a:noFill/>
              <a:ln w="25400" cap="rnd">
                <a:solidFill>
                  <a:srgbClr val="FF6011"/>
                </a:solidFill>
                <a:prstDash val="solid"/>
                <a:miter/>
              </a:ln>
            </p:spPr>
            <p:txBody>
              <a:bodyPr rtlCol="0" anchor="ctr"/>
              <a:lstStyle/>
              <a:p>
                <a:endParaRPr lang="en-US" dirty="0"/>
              </a:p>
            </p:txBody>
          </p:sp>
          <p:sp>
            <p:nvSpPr>
              <p:cNvPr id="76" name="Freihandform: Form 135">
                <a:extLst>
                  <a:ext uri="{FF2B5EF4-FFF2-40B4-BE49-F238E27FC236}">
                    <a16:creationId xmlns:a16="http://schemas.microsoft.com/office/drawing/2014/main" id="{7349AC9F-0A10-4559-B754-605F4194E328}"/>
                  </a:ext>
                </a:extLst>
              </p:cNvPr>
              <p:cNvSpPr/>
              <p:nvPr/>
            </p:nvSpPr>
            <p:spPr bwMode="gray">
              <a:xfrm>
                <a:off x="18174025" y="4275607"/>
                <a:ext cx="8145" cy="8145"/>
              </a:xfrm>
              <a:custGeom>
                <a:avLst/>
                <a:gdLst>
                  <a:gd name="connsiteX0" fmla="*/ 8552 w 8144"/>
                  <a:gd name="connsiteY0" fmla="*/ 6109 h 8144"/>
                  <a:gd name="connsiteX1" fmla="*/ 7738 w 8144"/>
                  <a:gd name="connsiteY1" fmla="*/ 6109 h 8144"/>
                  <a:gd name="connsiteX2" fmla="*/ 6109 w 8144"/>
                  <a:gd name="connsiteY2" fmla="*/ 6109 h 8144"/>
                  <a:gd name="connsiteX3" fmla="*/ 6109 w 8144"/>
                  <a:gd name="connsiteY3" fmla="*/ 6109 h 8144"/>
                  <a:gd name="connsiteX4" fmla="*/ 8552 w 8144"/>
                  <a:gd name="connsiteY4" fmla="*/ 6109 h 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 h="8144">
                    <a:moveTo>
                      <a:pt x="8552" y="6109"/>
                    </a:moveTo>
                    <a:cubicBezTo>
                      <a:pt x="8552" y="6109"/>
                      <a:pt x="7738" y="6109"/>
                      <a:pt x="7738" y="6109"/>
                    </a:cubicBezTo>
                    <a:cubicBezTo>
                      <a:pt x="6923" y="6109"/>
                      <a:pt x="6923" y="6109"/>
                      <a:pt x="6109" y="6109"/>
                    </a:cubicBezTo>
                    <a:lnTo>
                      <a:pt x="6109" y="6109"/>
                    </a:lnTo>
                    <a:lnTo>
                      <a:pt x="8552" y="6109"/>
                    </a:lnTo>
                    <a:close/>
                  </a:path>
                </a:pathLst>
              </a:custGeom>
              <a:solidFill>
                <a:srgbClr val="37B4CF"/>
              </a:solidFill>
              <a:ln w="25400" cap="flat">
                <a:solidFill>
                  <a:srgbClr val="FF6011"/>
                </a:solidFill>
                <a:prstDash val="solid"/>
                <a:miter/>
              </a:ln>
            </p:spPr>
            <p:txBody>
              <a:bodyPr rtlCol="0" anchor="ctr"/>
              <a:lstStyle/>
              <a:p>
                <a:endParaRPr lang="en-US" dirty="0"/>
              </a:p>
            </p:txBody>
          </p:sp>
          <p:sp>
            <p:nvSpPr>
              <p:cNvPr id="77" name="Freihandform: Form 136">
                <a:extLst>
                  <a:ext uri="{FF2B5EF4-FFF2-40B4-BE49-F238E27FC236}">
                    <a16:creationId xmlns:a16="http://schemas.microsoft.com/office/drawing/2014/main" id="{E42B5783-647A-4A5B-BD7B-51D6211D314F}"/>
                  </a:ext>
                </a:extLst>
              </p:cNvPr>
              <p:cNvSpPr/>
              <p:nvPr/>
            </p:nvSpPr>
            <p:spPr bwMode="gray">
              <a:xfrm>
                <a:off x="17879995" y="4270720"/>
                <a:ext cx="602722" cy="594577"/>
              </a:xfrm>
              <a:custGeom>
                <a:avLst/>
                <a:gdLst>
                  <a:gd name="connsiteX0" fmla="*/ 18326 w 602722"/>
                  <a:gd name="connsiteY0" fmla="*/ 292809 h 594577"/>
                  <a:gd name="connsiteX1" fmla="*/ 18326 w 602722"/>
                  <a:gd name="connsiteY1" fmla="*/ 294438 h 594577"/>
                  <a:gd name="connsiteX2" fmla="*/ 301768 w 602722"/>
                  <a:gd name="connsiteY2" fmla="*/ 577880 h 594577"/>
                  <a:gd name="connsiteX3" fmla="*/ 471182 w 602722"/>
                  <a:gd name="connsiteY3" fmla="*/ 521680 h 594577"/>
                  <a:gd name="connsiteX4" fmla="*/ 492359 w 602722"/>
                  <a:gd name="connsiteY4" fmla="*/ 504576 h 594577"/>
                  <a:gd name="connsiteX5" fmla="*/ 502133 w 602722"/>
                  <a:gd name="connsiteY5" fmla="*/ 494802 h 594577"/>
                  <a:gd name="connsiteX6" fmla="*/ 551002 w 602722"/>
                  <a:gd name="connsiteY6" fmla="*/ 429643 h 594577"/>
                  <a:gd name="connsiteX7" fmla="*/ 557518 w 602722"/>
                  <a:gd name="connsiteY7" fmla="*/ 417426 h 594577"/>
                  <a:gd name="connsiteX8" fmla="*/ 585211 w 602722"/>
                  <a:gd name="connsiteY8" fmla="*/ 294438 h 594577"/>
                  <a:gd name="connsiteX9" fmla="*/ 368556 w 602722"/>
                  <a:gd name="connsiteY9" fmla="*/ 18326 h 594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2722" h="594577">
                    <a:moveTo>
                      <a:pt x="18326" y="292809"/>
                    </a:moveTo>
                    <a:cubicBezTo>
                      <a:pt x="18326" y="293623"/>
                      <a:pt x="18326" y="293623"/>
                      <a:pt x="18326" y="294438"/>
                    </a:cubicBezTo>
                    <a:cubicBezTo>
                      <a:pt x="18326" y="450820"/>
                      <a:pt x="145386" y="577880"/>
                      <a:pt x="301768" y="577880"/>
                    </a:cubicBezTo>
                    <a:cubicBezTo>
                      <a:pt x="365298" y="577880"/>
                      <a:pt x="423942" y="556703"/>
                      <a:pt x="471182" y="521680"/>
                    </a:cubicBezTo>
                    <a:cubicBezTo>
                      <a:pt x="478512" y="515979"/>
                      <a:pt x="485843" y="510278"/>
                      <a:pt x="492359" y="504576"/>
                    </a:cubicBezTo>
                    <a:cubicBezTo>
                      <a:pt x="495617" y="501318"/>
                      <a:pt x="498875" y="498060"/>
                      <a:pt x="502133" y="494802"/>
                    </a:cubicBezTo>
                    <a:cubicBezTo>
                      <a:pt x="521680" y="475254"/>
                      <a:pt x="537970" y="453263"/>
                      <a:pt x="551002" y="429643"/>
                    </a:cubicBezTo>
                    <a:cubicBezTo>
                      <a:pt x="553445" y="425571"/>
                      <a:pt x="555074" y="421498"/>
                      <a:pt x="557518" y="417426"/>
                    </a:cubicBezTo>
                    <a:cubicBezTo>
                      <a:pt x="575437" y="379959"/>
                      <a:pt x="585211" y="338420"/>
                      <a:pt x="585211" y="294438"/>
                    </a:cubicBezTo>
                    <a:cubicBezTo>
                      <a:pt x="585211" y="160862"/>
                      <a:pt x="492359" y="48462"/>
                      <a:pt x="368556" y="18326"/>
                    </a:cubicBezTo>
                  </a:path>
                </a:pathLst>
              </a:custGeom>
              <a:noFill/>
              <a:ln w="25400" cap="rnd">
                <a:solidFill>
                  <a:srgbClr val="FF6011"/>
                </a:solidFill>
                <a:prstDash val="solid"/>
                <a:miter/>
              </a:ln>
            </p:spPr>
            <p:txBody>
              <a:bodyPr rtlCol="0" anchor="ctr"/>
              <a:lstStyle/>
              <a:p>
                <a:endParaRPr lang="en-US" dirty="0"/>
              </a:p>
            </p:txBody>
          </p:sp>
          <p:sp>
            <p:nvSpPr>
              <p:cNvPr id="78" name="Freihandform: Form 137">
                <a:extLst>
                  <a:ext uri="{FF2B5EF4-FFF2-40B4-BE49-F238E27FC236}">
                    <a16:creationId xmlns:a16="http://schemas.microsoft.com/office/drawing/2014/main" id="{715256C6-F8EE-4F7C-9CD4-0AC372114262}"/>
                  </a:ext>
                </a:extLst>
              </p:cNvPr>
              <p:cNvSpPr/>
              <p:nvPr/>
            </p:nvSpPr>
            <p:spPr bwMode="gray">
              <a:xfrm>
                <a:off x="18161808" y="4263390"/>
                <a:ext cx="32580" cy="268781"/>
              </a:xfrm>
              <a:custGeom>
                <a:avLst/>
                <a:gdLst>
                  <a:gd name="connsiteX0" fmla="*/ 19955 w 32579"/>
                  <a:gd name="connsiteY0" fmla="*/ 251270 h 268781"/>
                  <a:gd name="connsiteX1" fmla="*/ 18326 w 32579"/>
                  <a:gd name="connsiteY1" fmla="*/ 18326 h 268781"/>
                </a:gdLst>
                <a:ahLst/>
                <a:cxnLst>
                  <a:cxn ang="0">
                    <a:pos x="connsiteX0" y="connsiteY0"/>
                  </a:cxn>
                  <a:cxn ang="0">
                    <a:pos x="connsiteX1" y="connsiteY1"/>
                  </a:cxn>
                </a:cxnLst>
                <a:rect l="l" t="t" r="r" b="b"/>
                <a:pathLst>
                  <a:path w="32579" h="268781">
                    <a:moveTo>
                      <a:pt x="19955" y="251270"/>
                    </a:moveTo>
                    <a:lnTo>
                      <a:pt x="18326" y="18326"/>
                    </a:lnTo>
                  </a:path>
                </a:pathLst>
              </a:custGeom>
              <a:ln w="25400" cap="rnd">
                <a:solidFill>
                  <a:srgbClr val="FF6011"/>
                </a:solidFill>
                <a:prstDash val="solid"/>
                <a:miter/>
              </a:ln>
            </p:spPr>
            <p:txBody>
              <a:bodyPr rtlCol="0" anchor="ctr"/>
              <a:lstStyle/>
              <a:p>
                <a:endParaRPr lang="en-US" dirty="0"/>
              </a:p>
            </p:txBody>
          </p:sp>
        </p:grpSp>
        <p:sp>
          <p:nvSpPr>
            <p:cNvPr id="63" name="Rechteck 174">
              <a:extLst>
                <a:ext uri="{FF2B5EF4-FFF2-40B4-BE49-F238E27FC236}">
                  <a16:creationId xmlns:a16="http://schemas.microsoft.com/office/drawing/2014/main" id="{6B317EBB-9DE8-4836-B5F4-B51F8307CD16}"/>
                </a:ext>
              </a:extLst>
            </p:cNvPr>
            <p:cNvSpPr/>
            <p:nvPr/>
          </p:nvSpPr>
          <p:spPr bwMode="gray">
            <a:xfrm>
              <a:off x="4450372" y="2959927"/>
              <a:ext cx="1080000"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spcCol="0" rtlCol="0" anchor="ctr" anchorCtr="0"/>
            <a:lstStyle/>
            <a:p>
              <a:r>
                <a:rPr lang="en-US" sz="2400" dirty="0">
                  <a:solidFill>
                    <a:srgbClr val="FF6011"/>
                  </a:solidFill>
                  <a:latin typeface="Bebas Neue" panose="020B0506020202020201" pitchFamily="34" charset="0"/>
                </a:rPr>
                <a:t>%</a:t>
              </a:r>
            </a:p>
            <a:p>
              <a:r>
                <a:rPr lang="en-US" sz="1400" dirty="0">
                  <a:solidFill>
                    <a:srgbClr val="FF6011"/>
                  </a:solidFill>
                </a:rPr>
                <a:t>Completed</a:t>
              </a:r>
            </a:p>
          </p:txBody>
        </p:sp>
      </p:grpSp>
      <p:sp>
        <p:nvSpPr>
          <p:cNvPr id="2" name="Rectangle 1"/>
          <p:cNvSpPr/>
          <p:nvPr/>
        </p:nvSpPr>
        <p:spPr>
          <a:xfrm>
            <a:off x="10829526" y="1757472"/>
            <a:ext cx="1395089" cy="430887"/>
          </a:xfrm>
          <a:prstGeom prst="rect">
            <a:avLst/>
          </a:prstGeom>
        </p:spPr>
        <p:txBody>
          <a:bodyPr wrap="square">
            <a:spAutoFit/>
          </a:bodyPr>
          <a:lstStyle/>
          <a:p>
            <a:r>
              <a:rPr lang="en-US" sz="1100" dirty="0">
                <a:solidFill>
                  <a:schemeClr val="tx1">
                    <a:lumMod val="65000"/>
                    <a:lumOff val="35000"/>
                  </a:schemeClr>
                </a:solidFill>
                <a:latin typeface="Calibri Light"/>
                <a:ea typeface="Times New Roman"/>
                <a:cs typeface="Times New Roman"/>
              </a:rPr>
              <a:t>Deadline for Unitransfer Sending </a:t>
            </a:r>
            <a:endParaRPr lang="en-US" sz="1100" dirty="0"/>
          </a:p>
        </p:txBody>
      </p:sp>
    </p:spTree>
    <p:extLst>
      <p:ext uri="{BB962C8B-B14F-4D97-AF65-F5344CB8AC3E}">
        <p14:creationId xmlns:p14="http://schemas.microsoft.com/office/powerpoint/2010/main" val="31964984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00.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01.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02.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xBU.3iKJMI3KyDO7pib8WA"/>
</p:tagLst>
</file>

<file path=ppt/tags/tag105.xml><?xml version="1.0" encoding="utf-8"?>
<p:tagLst xmlns:a="http://schemas.openxmlformats.org/drawingml/2006/main" xmlns:r="http://schemas.openxmlformats.org/officeDocument/2006/relationships" xmlns:p="http://schemas.openxmlformats.org/presentationml/2006/main">
  <p:tag name="NAME" val="Logo"/>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NAME" val="Logo"/>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115.xml><?xml version="1.0" encoding="utf-8"?>
<p:tagLst xmlns:a="http://schemas.openxmlformats.org/drawingml/2006/main" xmlns:r="http://schemas.openxmlformats.org/officeDocument/2006/relationships" xmlns:p="http://schemas.openxmlformats.org/presentationml/2006/main">
  <p:tag name="NAME" val="CustomIcon"/>
</p:tagLst>
</file>

<file path=ppt/tags/tag116.xml><?xml version="1.0" encoding="utf-8"?>
<p:tagLst xmlns:a="http://schemas.openxmlformats.org/drawingml/2006/main" xmlns:r="http://schemas.openxmlformats.org/officeDocument/2006/relationships" xmlns:p="http://schemas.openxmlformats.org/presentationml/2006/main">
  <p:tag name="NAME" val="Tick2"/>
</p:tagLst>
</file>

<file path=ppt/tags/tag117.xml><?xml version="1.0" encoding="utf-8"?>
<p:tagLst xmlns:a="http://schemas.openxmlformats.org/drawingml/2006/main" xmlns:r="http://schemas.openxmlformats.org/officeDocument/2006/relationships" xmlns:p="http://schemas.openxmlformats.org/presentationml/2006/main">
  <p:tag name="NAME" val="CustomIcon"/>
</p:tagLst>
</file>

<file path=ppt/tags/tag118.xml><?xml version="1.0" encoding="utf-8"?>
<p:tagLst xmlns:a="http://schemas.openxmlformats.org/drawingml/2006/main" xmlns:r="http://schemas.openxmlformats.org/officeDocument/2006/relationships" xmlns:p="http://schemas.openxmlformats.org/presentationml/2006/main">
  <p:tag name="NAME" val="CustomIcon"/>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UYWgum0bWEyGiCKOpR7ZS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HwZKZW4y.U2s3LNRLUIEW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AB72d_444keHQVgHwHJi3g"/>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TSurNdDD2kusp.7MqyEWkg"/>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136.xml><?xml version="1.0" encoding="utf-8"?>
<p:tagLst xmlns:a="http://schemas.openxmlformats.org/drawingml/2006/main" xmlns:r="http://schemas.openxmlformats.org/officeDocument/2006/relationships" xmlns:p="http://schemas.openxmlformats.org/presentationml/2006/main">
  <p:tag name="NAME" val="CustomIcon"/>
</p:tagLst>
</file>

<file path=ppt/tags/tag137.xml><?xml version="1.0" encoding="utf-8"?>
<p:tagLst xmlns:a="http://schemas.openxmlformats.org/drawingml/2006/main" xmlns:r="http://schemas.openxmlformats.org/officeDocument/2006/relationships" xmlns:p="http://schemas.openxmlformats.org/presentationml/2006/main">
  <p:tag name="NAME" val="Tick2"/>
</p:tagLst>
</file>

<file path=ppt/tags/tag138.xml><?xml version="1.0" encoding="utf-8"?>
<p:tagLst xmlns:a="http://schemas.openxmlformats.org/drawingml/2006/main" xmlns:r="http://schemas.openxmlformats.org/officeDocument/2006/relationships" xmlns:p="http://schemas.openxmlformats.org/presentationml/2006/main">
  <p:tag name="NAME" val="CustomIcon"/>
</p:tagLst>
</file>

<file path=ppt/tags/tag139.xml><?xml version="1.0" encoding="utf-8"?>
<p:tagLst xmlns:a="http://schemas.openxmlformats.org/drawingml/2006/main" xmlns:r="http://schemas.openxmlformats.org/officeDocument/2006/relationships" xmlns:p="http://schemas.openxmlformats.org/presentationml/2006/main">
  <p:tag name="NAME" val="CustomIcon"/>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UYWgum0bWEyGiCKOpR7ZSw"/>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HwZKZW4y.U2s3LNRLUIEWQ"/>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AB72d_444keHQVgHwHJi3g"/>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TSurNdDD2kusp.7MqyEWkg"/>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AB72d_444keHQVgHwHJi3g"/>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UYWgum0bWEyGiCKOpR7ZSw"/>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AB72d_444keHQVgHwHJi3g"/>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UYWgum0bWEyGiCKOpR7ZSw"/>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AB72d_444keHQVgHwHJi3g"/>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UYWgum0bWEyGiCKOpR7ZSw"/>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AB72d_444keHQVgHwHJi3g"/>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UYWgum0bWEyGiCKOpR7ZS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LeInRZQJqpW4BKzwOJSTB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dUVaNioeQEy1srSxzx_jY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CNUezO7oeomthFjJCWNvT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UiSJB2bWAyd2PiwTtyro_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WTtG7xrI5bRS0NWkIrE0t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5bk3Ct9.SS9HXkj5eUdCtQ"/>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xCHT0NnxTMjP8wEeMC3K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vuNL4qhX_wMMMGOH.z0_f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KcirjvaPC0soDxWfzDyM2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0CyRtUHcAc8z6bONOFb1n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VkCzFAXCdNZoyCFmNbrs9g"/>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8udGbQ_8lwrxvFF49lbBR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PzBTnX1cD8u4LR7kvGre7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MSirh15.R2ixXf4du68Ur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5knqOv4KRd.1CqnJ.7RH4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aBcMGNZ5QPGj2ZuH5Pavj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Wu6HaODuSPeTWy_VjE3.f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MSirh15.R2ixXf4du68Ur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5knqOv4KRd.1CqnJ.7RH4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MSirh15.R2ixXf4du68Ur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8wTYOxLSL.M_UN.G9dq0Q"/>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n7sUAymzT1qJ5npx0CHkD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tkJnEcxoSJSif_GjZrmP_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MSirh15.R2ixXf4du68Ur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RZCcCvV8RU.0AgSjQWsyiQ"/>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2ucKS1.PphCMfjKlKHVJ1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LmmVIQauLp.1.QYydq1hk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Oz46g77wypC7zRjO.DHpj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dUVaNioeQEy1srSxzx_jYw"/>
</p:tagLst>
</file>

<file path=ppt/tags/tag88.xml><?xml version="1.0" encoding="utf-8"?>
<p:tagLst xmlns:a="http://schemas.openxmlformats.org/drawingml/2006/main" xmlns:r="http://schemas.openxmlformats.org/officeDocument/2006/relationships" xmlns:p="http://schemas.openxmlformats.org/presentationml/2006/main">
  <p:tag name="NAME" val="Moon"/>
</p:tagLst>
</file>

<file path=ppt/tags/tag89.xml><?xml version="1.0" encoding="utf-8"?>
<p:tagLst xmlns:a="http://schemas.openxmlformats.org/drawingml/2006/main" xmlns:r="http://schemas.openxmlformats.org/officeDocument/2006/relationships" xmlns:p="http://schemas.openxmlformats.org/presentationml/2006/main">
  <p:tag name="NAME" val="Moon"/>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90.xml><?xml version="1.0" encoding="utf-8"?>
<p:tagLst xmlns:a="http://schemas.openxmlformats.org/drawingml/2006/main" xmlns:r="http://schemas.openxmlformats.org/officeDocument/2006/relationships" xmlns:p="http://schemas.openxmlformats.org/presentationml/2006/main">
  <p:tag name="NAME" val="Moon"/>
</p:tagLst>
</file>

<file path=ppt/tags/tag91.xml><?xml version="1.0" encoding="utf-8"?>
<p:tagLst xmlns:a="http://schemas.openxmlformats.org/drawingml/2006/main" xmlns:r="http://schemas.openxmlformats.org/officeDocument/2006/relationships" xmlns:p="http://schemas.openxmlformats.org/presentationml/2006/main">
  <p:tag name="NAME" val="Moon"/>
</p:tagLst>
</file>

<file path=ppt/tags/tag92.xml><?xml version="1.0" encoding="utf-8"?>
<p:tagLst xmlns:a="http://schemas.openxmlformats.org/drawingml/2006/main" xmlns:r="http://schemas.openxmlformats.org/officeDocument/2006/relationships" xmlns:p="http://schemas.openxmlformats.org/presentationml/2006/main">
  <p:tag name="NAME" val="Moon"/>
</p:tagLst>
</file>

<file path=ppt/tags/tag93.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9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95.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6.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97.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98.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99.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ase Template 13.068x7.35">
  <a:themeElements>
    <a:clrScheme name="Cyan_blue">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0065BD"/>
      </a:hlink>
      <a:folHlink>
        <a:srgbClr val="00296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6"/>
          </a:solidFill>
        </a:ln>
      </a:spPr>
      <a:bodyPr rtlCol="0" anchor="ctr"/>
      <a:lstStyle>
        <a:defPPr algn="ctr">
          <a:defRPr sz="16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0065BD"/>
        </a:hlink>
        <a:folHlink>
          <a:srgbClr val="00296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1001NV_FFC.potx" id="{10F028A6-321B-49EB-AFC4-227E4004522C}" vid="{DE9A0255-892B-4859-A5B0-644AE448FCB4}"/>
    </a:ext>
  </a:extLst>
</a:theme>
</file>

<file path=ppt/theme/theme3.xml><?xml version="1.0" encoding="utf-8"?>
<a:theme xmlns:a="http://schemas.openxmlformats.org/drawingml/2006/main" name="1_EY widescreen presentation 2015 v1">
  <a:themeElements>
    <a:clrScheme name="Custom 2">
      <a:dk1>
        <a:srgbClr val="000000"/>
      </a:dk1>
      <a:lt1>
        <a:srgbClr val="646464"/>
      </a:lt1>
      <a:dk2>
        <a:srgbClr val="FFFFFF"/>
      </a:dk2>
      <a:lt2>
        <a:srgbClr val="646464"/>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extLst>
    <a:ext uri="{05A4C25C-085E-4340-85A3-A5531E510DB2}">
      <thm15:themeFamily xmlns:thm15="http://schemas.microsoft.com/office/thememl/2012/main" name="EY wide screen.pptx" id="{3AE4910E-A5C7-4D98-AAD7-0895D129AEDB}" vid="{C22E0D04-1992-4698-AA08-3B3BD70718F9}"/>
    </a:ext>
  </a:extLst>
</a:theme>
</file>

<file path=ppt/theme/theme4.xml><?xml version="1.0" encoding="utf-8"?>
<a:theme xmlns:a="http://schemas.openxmlformats.org/drawingml/2006/main" name="Firm Format - template_Contrast">
  <a:themeElements>
    <a:clrScheme name="McKinsey Cyan-Blue">
      <a:dk1>
        <a:srgbClr val="000000"/>
      </a:dk1>
      <a:lt1>
        <a:srgbClr val="FFFFFF"/>
      </a:lt1>
      <a:dk2>
        <a:srgbClr val="002960"/>
      </a:dk2>
      <a:lt2>
        <a:srgbClr val="FFFFFF"/>
      </a:lt2>
      <a:accent1>
        <a:srgbClr val="C9F0FF"/>
      </a:accent1>
      <a:accent2>
        <a:srgbClr val="00ADEF"/>
      </a:accent2>
      <a:accent3>
        <a:srgbClr val="0065BD"/>
      </a:accent3>
      <a:accent4>
        <a:srgbClr val="002960"/>
      </a:accent4>
      <a:accent5>
        <a:srgbClr val="F27F00"/>
      </a:accent5>
      <a:accent6>
        <a:srgbClr val="808080"/>
      </a:accent6>
      <a:hlink>
        <a:srgbClr val="006983"/>
      </a:hlink>
      <a:folHlink>
        <a:srgbClr val="333333"/>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McKinsey Grey-Blue">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0065BD"/>
        </a:hlink>
        <a:folHlink>
          <a:srgbClr val="002960"/>
        </a:folHlink>
      </a:clrScheme>
      <a:clrMap bg1="lt1" tx1="dk1" bg2="lt2" tx2="dk2" accent1="accent1" accent2="accent2" accent3="accent3" accent4="accent4" accent5="accent5" accent6="accent6" hlink="hlink" folHlink="folHlink"/>
    </a:extraClrScheme>
    <a:extraClrScheme>
      <a:clrScheme name="McKinsey Cyan-Blue">
        <a:dk1>
          <a:srgbClr val="000000"/>
        </a:dk1>
        <a:lt1>
          <a:srgbClr val="FFFFFF"/>
        </a:lt1>
        <a:dk2>
          <a:srgbClr val="002960"/>
        </a:dk2>
        <a:lt2>
          <a:srgbClr val="FFFFFF"/>
        </a:lt2>
        <a:accent1>
          <a:srgbClr val="C9F0FF"/>
        </a:accent1>
        <a:accent2>
          <a:srgbClr val="00ADEF"/>
        </a:accent2>
        <a:accent3>
          <a:srgbClr val="0065BD"/>
        </a:accent3>
        <a:accent4>
          <a:srgbClr val="002960"/>
        </a:accent4>
        <a:accent5>
          <a:srgbClr val="F27F00"/>
        </a:accent5>
        <a:accent6>
          <a:srgbClr val="808080"/>
        </a:accent6>
        <a:hlink>
          <a:srgbClr val="006983"/>
        </a:hlink>
        <a:folHlink>
          <a:srgbClr val="3333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irm Format - template - blue - wide.potx" id="{13C89596-CA46-49FE-8759-AF466791A752}" vid="{129FEF66-2A94-41F7-B48D-E9EEFD99D97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L Styleguide">
    <a:dk1>
      <a:sysClr val="windowText" lastClr="000000"/>
    </a:dk1>
    <a:lt1>
      <a:sysClr val="window" lastClr="FFFFFF"/>
    </a:lt1>
    <a:dk2>
      <a:srgbClr val="2C3E50"/>
    </a:dk2>
    <a:lt2>
      <a:srgbClr val="FFFFFF"/>
    </a:lt2>
    <a:accent1>
      <a:srgbClr val="3498DB"/>
    </a:accent1>
    <a:accent2>
      <a:srgbClr val="C8303F"/>
    </a:accent2>
    <a:accent3>
      <a:srgbClr val="9BBB59"/>
    </a:accent3>
    <a:accent4>
      <a:srgbClr val="FFC000"/>
    </a:accent4>
    <a:accent5>
      <a:srgbClr val="814993"/>
    </a:accent5>
    <a:accent6>
      <a:srgbClr val="45B1CB"/>
    </a:accent6>
    <a:hlink>
      <a:srgbClr val="7F7F7F"/>
    </a:hlink>
    <a:folHlink>
      <a:srgbClr val="7F7F7F"/>
    </a:folHlink>
  </a:clrScheme>
  <a:fontScheme name="PL Styleguid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PL Styleguide">
    <a:dk1>
      <a:sysClr val="windowText" lastClr="000000"/>
    </a:dk1>
    <a:lt1>
      <a:sysClr val="window" lastClr="FFFFFF"/>
    </a:lt1>
    <a:dk2>
      <a:srgbClr val="2C3E50"/>
    </a:dk2>
    <a:lt2>
      <a:srgbClr val="FFFFFF"/>
    </a:lt2>
    <a:accent1>
      <a:srgbClr val="3498DB"/>
    </a:accent1>
    <a:accent2>
      <a:srgbClr val="C8303F"/>
    </a:accent2>
    <a:accent3>
      <a:srgbClr val="9BBB59"/>
    </a:accent3>
    <a:accent4>
      <a:srgbClr val="FFC000"/>
    </a:accent4>
    <a:accent5>
      <a:srgbClr val="814993"/>
    </a:accent5>
    <a:accent6>
      <a:srgbClr val="45B1CB"/>
    </a:accent6>
    <a:hlink>
      <a:srgbClr val="7F7F7F"/>
    </a:hlink>
    <a:folHlink>
      <a:srgbClr val="7F7F7F"/>
    </a:folHlink>
  </a:clrScheme>
  <a:fontScheme name="PL Styleguid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PL Styleguide">
    <a:dk1>
      <a:sysClr val="windowText" lastClr="000000"/>
    </a:dk1>
    <a:lt1>
      <a:sysClr val="window" lastClr="FFFFFF"/>
    </a:lt1>
    <a:dk2>
      <a:srgbClr val="2C3E50"/>
    </a:dk2>
    <a:lt2>
      <a:srgbClr val="FFFFFF"/>
    </a:lt2>
    <a:accent1>
      <a:srgbClr val="3498DB"/>
    </a:accent1>
    <a:accent2>
      <a:srgbClr val="C8303F"/>
    </a:accent2>
    <a:accent3>
      <a:srgbClr val="9BBB59"/>
    </a:accent3>
    <a:accent4>
      <a:srgbClr val="FFC000"/>
    </a:accent4>
    <a:accent5>
      <a:srgbClr val="814993"/>
    </a:accent5>
    <a:accent6>
      <a:srgbClr val="45B1CB"/>
    </a:accent6>
    <a:hlink>
      <a:srgbClr val="7F7F7F"/>
    </a:hlink>
    <a:folHlink>
      <a:srgbClr val="7F7F7F"/>
    </a:folHlink>
  </a:clrScheme>
  <a:fontScheme name="PL Styleguid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PL Styleguide">
    <a:dk1>
      <a:sysClr val="windowText" lastClr="000000"/>
    </a:dk1>
    <a:lt1>
      <a:sysClr val="window" lastClr="FFFFFF"/>
    </a:lt1>
    <a:dk2>
      <a:srgbClr val="2C3E50"/>
    </a:dk2>
    <a:lt2>
      <a:srgbClr val="FFFFFF"/>
    </a:lt2>
    <a:accent1>
      <a:srgbClr val="3498DB"/>
    </a:accent1>
    <a:accent2>
      <a:srgbClr val="C8303F"/>
    </a:accent2>
    <a:accent3>
      <a:srgbClr val="9BBB59"/>
    </a:accent3>
    <a:accent4>
      <a:srgbClr val="FFC000"/>
    </a:accent4>
    <a:accent5>
      <a:srgbClr val="814993"/>
    </a:accent5>
    <a:accent6>
      <a:srgbClr val="45B1CB"/>
    </a:accent6>
    <a:hlink>
      <a:srgbClr val="7F7F7F"/>
    </a:hlink>
    <a:folHlink>
      <a:srgbClr val="7F7F7F"/>
    </a:folHlink>
  </a:clrScheme>
  <a:fontScheme name="PL Styleguid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PL Styleguide">
    <a:dk1>
      <a:sysClr val="windowText" lastClr="000000"/>
    </a:dk1>
    <a:lt1>
      <a:sysClr val="window" lastClr="FFFFFF"/>
    </a:lt1>
    <a:dk2>
      <a:srgbClr val="2C3E50"/>
    </a:dk2>
    <a:lt2>
      <a:srgbClr val="FFFFFF"/>
    </a:lt2>
    <a:accent1>
      <a:srgbClr val="3498DB"/>
    </a:accent1>
    <a:accent2>
      <a:srgbClr val="C8303F"/>
    </a:accent2>
    <a:accent3>
      <a:srgbClr val="9BBB59"/>
    </a:accent3>
    <a:accent4>
      <a:srgbClr val="FFC000"/>
    </a:accent4>
    <a:accent5>
      <a:srgbClr val="814993"/>
    </a:accent5>
    <a:accent6>
      <a:srgbClr val="45B1CB"/>
    </a:accent6>
    <a:hlink>
      <a:srgbClr val="7F7F7F"/>
    </a:hlink>
    <a:folHlink>
      <a:srgbClr val="7F7F7F"/>
    </a:folHlink>
  </a:clrScheme>
  <a:fontScheme name="PL Styleguid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PL Styleguide">
    <a:dk1>
      <a:sysClr val="windowText" lastClr="000000"/>
    </a:dk1>
    <a:lt1>
      <a:sysClr val="window" lastClr="FFFFFF"/>
    </a:lt1>
    <a:dk2>
      <a:srgbClr val="2C3E50"/>
    </a:dk2>
    <a:lt2>
      <a:srgbClr val="FFFFFF"/>
    </a:lt2>
    <a:accent1>
      <a:srgbClr val="3498DB"/>
    </a:accent1>
    <a:accent2>
      <a:srgbClr val="C8303F"/>
    </a:accent2>
    <a:accent3>
      <a:srgbClr val="9BBB59"/>
    </a:accent3>
    <a:accent4>
      <a:srgbClr val="FFC000"/>
    </a:accent4>
    <a:accent5>
      <a:srgbClr val="814993"/>
    </a:accent5>
    <a:accent6>
      <a:srgbClr val="45B1CB"/>
    </a:accent6>
    <a:hlink>
      <a:srgbClr val="7F7F7F"/>
    </a:hlink>
    <a:folHlink>
      <a:srgbClr val="7F7F7F"/>
    </a:folHlink>
  </a:clrScheme>
  <a:fontScheme name="PL Styleguid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PL Styleguide">
    <a:dk1>
      <a:sysClr val="windowText" lastClr="000000"/>
    </a:dk1>
    <a:lt1>
      <a:sysClr val="window" lastClr="FFFFFF"/>
    </a:lt1>
    <a:dk2>
      <a:srgbClr val="2C3E50"/>
    </a:dk2>
    <a:lt2>
      <a:srgbClr val="FFFFFF"/>
    </a:lt2>
    <a:accent1>
      <a:srgbClr val="3498DB"/>
    </a:accent1>
    <a:accent2>
      <a:srgbClr val="C8303F"/>
    </a:accent2>
    <a:accent3>
      <a:srgbClr val="9BBB59"/>
    </a:accent3>
    <a:accent4>
      <a:srgbClr val="FFC000"/>
    </a:accent4>
    <a:accent5>
      <a:srgbClr val="814993"/>
    </a:accent5>
    <a:accent6>
      <a:srgbClr val="45B1CB"/>
    </a:accent6>
    <a:hlink>
      <a:srgbClr val="7F7F7F"/>
    </a:hlink>
    <a:folHlink>
      <a:srgbClr val="7F7F7F"/>
    </a:folHlink>
  </a:clrScheme>
  <a:fontScheme name="PL Styleguid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6982</TotalTime>
  <Words>1453</Words>
  <Application>Microsoft Macintosh PowerPoint</Application>
  <PresentationFormat>Широкоэкранный</PresentationFormat>
  <Paragraphs>530</Paragraphs>
  <Slides>14</Slides>
  <Notes>14</Notes>
  <HiddenSlides>0</HiddenSlides>
  <MMClips>0</MMClips>
  <ScaleCrop>false</ScaleCrop>
  <HeadingPairs>
    <vt:vector size="8" baseType="variant">
      <vt:variant>
        <vt:lpstr>Использованные шрифты</vt:lpstr>
      </vt:variant>
      <vt:variant>
        <vt:i4>8</vt:i4>
      </vt:variant>
      <vt:variant>
        <vt:lpstr>Тема</vt:lpstr>
      </vt:variant>
      <vt:variant>
        <vt:i4>4</vt:i4>
      </vt:variant>
      <vt:variant>
        <vt:lpstr>Внедренные серверы OLE</vt:lpstr>
      </vt:variant>
      <vt:variant>
        <vt:i4>1</vt:i4>
      </vt:variant>
      <vt:variant>
        <vt:lpstr>Заголовки слайдов</vt:lpstr>
      </vt:variant>
      <vt:variant>
        <vt:i4>14</vt:i4>
      </vt:variant>
    </vt:vector>
  </HeadingPairs>
  <TitlesOfParts>
    <vt:vector size="27" baseType="lpstr">
      <vt:lpstr>Arial</vt:lpstr>
      <vt:lpstr>Bebas Neue</vt:lpstr>
      <vt:lpstr>Calibri</vt:lpstr>
      <vt:lpstr>Calibri Light</vt:lpstr>
      <vt:lpstr>EYInterstate</vt:lpstr>
      <vt:lpstr>EYInterstate Light</vt:lpstr>
      <vt:lpstr>Theinhardt Pan Light</vt:lpstr>
      <vt:lpstr>Wingdings</vt:lpstr>
      <vt:lpstr>Office Theme</vt:lpstr>
      <vt:lpstr>Base Template 13.068x7.35</vt:lpstr>
      <vt:lpstr>1_EY widescreen presentation 2015 v1</vt:lpstr>
      <vt:lpstr>Firm Format - template_Contrast</vt:lpstr>
      <vt:lpstr>think-cell Slide</vt:lpstr>
      <vt:lpstr>Project Dashboard</vt:lpstr>
      <vt:lpstr>Overview Projects (1/2)</vt:lpstr>
      <vt:lpstr>Overview Projects (2/2)</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Sevda Z. Aliyeva</dc:creator>
  <cp:lastModifiedBy>Anar Jafarzade</cp:lastModifiedBy>
  <cp:revision>319</cp:revision>
  <dcterms:created xsi:type="dcterms:W3CDTF">2020-07-08T11:40:48Z</dcterms:created>
  <dcterms:modified xsi:type="dcterms:W3CDTF">2020-11-23T06:35:49Z</dcterms:modified>
</cp:coreProperties>
</file>