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2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5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1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E98E-4AE9-4076-91C3-CAA3095E8A8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9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GNO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lvl="6"/>
            <a:r>
              <a:rPr lang="en-US" altLang="ko-KR" dirty="0"/>
              <a:t>Owner</a:t>
            </a:r>
            <a:r>
              <a:rPr lang="ko-KR" altLang="en-US" dirty="0"/>
              <a:t>가 빌려주는 공간에</a:t>
            </a:r>
            <a:endParaRPr lang="en-US" altLang="ko-KR" dirty="0"/>
          </a:p>
          <a:p>
            <a:pPr lvl="6"/>
            <a:r>
              <a:rPr lang="en-US" altLang="ko-KR" dirty="0"/>
              <a:t>Giver</a:t>
            </a:r>
            <a:r>
              <a:rPr lang="ko-KR" altLang="en-US" dirty="0"/>
              <a:t>가 전시를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430240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62983" y="201103"/>
            <a:ext cx="1773736" cy="21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1158322"/>
            <a:ext cx="1765190" cy="546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L 도형 15"/>
          <p:cNvSpPr/>
          <p:nvPr/>
        </p:nvSpPr>
        <p:spPr>
          <a:xfrm rot="2700000">
            <a:off x="4351047" y="3295641"/>
            <a:ext cx="604278" cy="604278"/>
          </a:xfrm>
          <a:prstGeom prst="corner">
            <a:avLst>
              <a:gd name="adj1" fmla="val 26000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L 도형 16"/>
          <p:cNvSpPr/>
          <p:nvPr/>
        </p:nvSpPr>
        <p:spPr>
          <a:xfrm rot="13500000">
            <a:off x="10844425" y="3295642"/>
            <a:ext cx="604278" cy="604278"/>
          </a:xfrm>
          <a:prstGeom prst="corner">
            <a:avLst>
              <a:gd name="adj1" fmla="val 26000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guest/item/select.html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guest/place/select.html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  <a:endParaRPr lang="en-US" altLang="ko-KR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Index.html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32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1151694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1529" y="201104"/>
            <a:ext cx="1765190" cy="95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1879776"/>
            <a:ext cx="1765190" cy="474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guest/item/select.html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      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Index.html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58011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83373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제품사진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108735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제품사진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234097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제품사진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58011" y="861861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263848" y="6023284"/>
            <a:ext cx="494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등록되어 있는 공간</a:t>
            </a:r>
            <a:r>
              <a:rPr lang="en-US" altLang="ko-KR" dirty="0"/>
              <a:t>(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 err="1"/>
              <a:t>옷가게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골라서</a:t>
            </a:r>
            <a:endParaRPr lang="en-US" altLang="ko-KR" dirty="0"/>
          </a:p>
          <a:p>
            <a:r>
              <a:rPr lang="ko-KR" altLang="en-US" dirty="0"/>
              <a:t>물건을 팔거나 공간을 디자인 할 수 있습니다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26336" y="4556399"/>
            <a:ext cx="4204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필요한 물건을 골라 제공자와 협의하여</a:t>
            </a:r>
            <a:endParaRPr lang="en-US" altLang="ko-KR" dirty="0"/>
          </a:p>
          <a:p>
            <a:pPr algn="ctr"/>
            <a:r>
              <a:rPr lang="ko-KR" altLang="en-US" dirty="0"/>
              <a:t>자신의 공간을 디자인하세요</a:t>
            </a:r>
            <a:r>
              <a:rPr lang="en-US" altLang="ko-KR" dirty="0"/>
              <a:t>!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234097" y="5788403"/>
            <a:ext cx="1562426" cy="595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 </a:t>
            </a:r>
            <a:r>
              <a:rPr lang="ko-KR" altLang="en-US" dirty="0" err="1">
                <a:solidFill>
                  <a:schemeClr val="tx1"/>
                </a:solidFill>
              </a:rPr>
              <a:t>보러가기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3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05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1881537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1529" y="201104"/>
            <a:ext cx="1765190" cy="168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2609619"/>
            <a:ext cx="1765190" cy="401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en-US" altLang="ko-KR" dirty="0">
                <a:solidFill>
                  <a:schemeClr val="tx1"/>
                </a:solidFill>
              </a:rPr>
              <a:t>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Index.html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58011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공간사진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83373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공간사진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08735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공간사진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234097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공간사진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8011" y="861861"/>
            <a:ext cx="84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29171" y="4556399"/>
            <a:ext cx="4599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맘에 드는 장소를 골라 제공자와 협의하여 </a:t>
            </a:r>
            <a:endParaRPr lang="en-US" altLang="ko-KR" dirty="0"/>
          </a:p>
          <a:p>
            <a:pPr algn="ctr"/>
            <a:r>
              <a:rPr lang="ko-KR" altLang="en-US" dirty="0"/>
              <a:t>자신의 제품을 전시하세요</a:t>
            </a:r>
            <a:r>
              <a:rPr lang="en-US" altLang="ko-KR" dirty="0"/>
              <a:t>!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234097" y="5788403"/>
            <a:ext cx="1562426" cy="595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 </a:t>
            </a:r>
            <a:r>
              <a:rPr lang="ko-KR" altLang="en-US" dirty="0" err="1">
                <a:solidFill>
                  <a:schemeClr val="tx1"/>
                </a:solidFill>
              </a:rPr>
              <a:t>보러가기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3910069"/>
            <a:ext cx="323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guest/place/select.html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56400"/>
            <a:ext cx="3415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" y="5202731"/>
            <a:ext cx="289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</a:p>
        </p:txBody>
      </p:sp>
    </p:spTree>
    <p:extLst>
      <p:ext uri="{BB962C8B-B14F-4D97-AF65-F5344CB8AC3E}">
        <p14:creationId xmlns:p14="http://schemas.microsoft.com/office/powerpoint/2010/main" val="184248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245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김대승</dc:creator>
  <cp:lastModifiedBy>김대승</cp:lastModifiedBy>
  <cp:revision>6</cp:revision>
  <dcterms:created xsi:type="dcterms:W3CDTF">2017-07-31T07:32:58Z</dcterms:created>
  <dcterms:modified xsi:type="dcterms:W3CDTF">2017-07-31T08:22:39Z</dcterms:modified>
</cp:coreProperties>
</file>