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71" r:id="rId7"/>
    <p:sldId id="273" r:id="rId8"/>
    <p:sldId id="262" r:id="rId9"/>
    <p:sldId id="261" r:id="rId10"/>
    <p:sldId id="263" r:id="rId11"/>
    <p:sldId id="264" r:id="rId12"/>
    <p:sldId id="268" r:id="rId13"/>
    <p:sldId id="269" r:id="rId14"/>
    <p:sldId id="272" r:id="rId15"/>
    <p:sldId id="270" r:id="rId16"/>
    <p:sldId id="266" r:id="rId17"/>
    <p:sldId id="267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61" autoAdjust="0"/>
    <p:restoredTop sz="94660"/>
  </p:normalViewPr>
  <p:slideViewPr>
    <p:cSldViewPr snapToGrid="0">
      <p:cViewPr>
        <p:scale>
          <a:sx n="150" d="100"/>
          <a:sy n="150" d="100"/>
        </p:scale>
        <p:origin x="-3306" y="-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E98E-4AE9-4076-91C3-CAA3095E8A89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7C5F-335D-4DB3-BD3F-F4315F2B5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326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E98E-4AE9-4076-91C3-CAA3095E8A89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7C5F-335D-4DB3-BD3F-F4315F2B5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91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E98E-4AE9-4076-91C3-CAA3095E8A89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7C5F-335D-4DB3-BD3F-F4315F2B5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485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E98E-4AE9-4076-91C3-CAA3095E8A89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7C5F-335D-4DB3-BD3F-F4315F2B5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45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E98E-4AE9-4076-91C3-CAA3095E8A89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7C5F-335D-4DB3-BD3F-F4315F2B5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6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E98E-4AE9-4076-91C3-CAA3095E8A89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7C5F-335D-4DB3-BD3F-F4315F2B5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911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E98E-4AE9-4076-91C3-CAA3095E8A89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7C5F-335D-4DB3-BD3F-F4315F2B5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60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E98E-4AE9-4076-91C3-CAA3095E8A89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7C5F-335D-4DB3-BD3F-F4315F2B5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88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E98E-4AE9-4076-91C3-CAA3095E8A89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7C5F-335D-4DB3-BD3F-F4315F2B5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86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E98E-4AE9-4076-91C3-CAA3095E8A89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7C5F-335D-4DB3-BD3F-F4315F2B5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43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E98E-4AE9-4076-91C3-CAA3095E8A89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7C5F-335D-4DB3-BD3F-F4315F2B5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14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5E98E-4AE9-4076-91C3-CAA3095E8A89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F7C5F-335D-4DB3-BD3F-F4315F2B5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09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/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dirty="0">
                <a:latin typeface="Sanvito Pro" panose="03060502040602030204" pitchFamily="66" charset="0"/>
              </a:rPr>
              <a:t>GNO</a:t>
            </a:r>
            <a:endParaRPr lang="ko-KR" altLang="en-US" dirty="0">
              <a:latin typeface="Sanvito Pro" panose="0306050204060203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24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36719" y="201103"/>
            <a:ext cx="8387214" cy="64218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/>
          </a:p>
          <a:p>
            <a:pPr algn="ctr"/>
            <a:r>
              <a:rPr lang="ko-KR" altLang="en-US"/>
              <a:t> </a:t>
            </a:r>
            <a:endParaRPr lang="en-US" altLang="ko-KR"/>
          </a:p>
          <a:p>
            <a:pPr algn="ctr"/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3636719" y="201895"/>
            <a:ext cx="8387214" cy="5533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GNO</a:t>
            </a:r>
            <a:r>
              <a:rPr lang="en-US" altLang="ko-KR" dirty="0">
                <a:solidFill>
                  <a:schemeClr val="tx1"/>
                </a:solidFill>
              </a:rPr>
              <a:t>		</a:t>
            </a:r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</a:t>
            </a:r>
            <a:r>
              <a:rPr lang="en-US" altLang="ko-KR" dirty="0">
                <a:solidFill>
                  <a:schemeClr val="tx1"/>
                </a:solidFill>
              </a:rPr>
              <a:t>		PLACE			LOGIN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81749" y="1334131"/>
            <a:ext cx="2849840" cy="28994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물건사진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858011" y="861861"/>
            <a:ext cx="700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ITEM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 flipH="1" flipV="1">
            <a:off x="6466114" y="335902"/>
            <a:ext cx="665475" cy="998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805241"/>
              </p:ext>
            </p:extLst>
          </p:nvPr>
        </p:nvGraphicFramePr>
        <p:xfrm>
          <a:off x="4569562" y="4520962"/>
          <a:ext cx="540948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818">
                  <a:extLst>
                    <a:ext uri="{9D8B030D-6E8A-4147-A177-3AD203B41FA5}">
                      <a16:colId xmlns:a16="http://schemas.microsoft.com/office/drawing/2014/main" val="1024114864"/>
                    </a:ext>
                  </a:extLst>
                </a:gridCol>
                <a:gridCol w="4412670">
                  <a:extLst>
                    <a:ext uri="{9D8B030D-6E8A-4147-A177-3AD203B41FA5}">
                      <a16:colId xmlns:a16="http://schemas.microsoft.com/office/drawing/2014/main" val="804758368"/>
                    </a:ext>
                  </a:extLst>
                </a:gridCol>
              </a:tblGrid>
              <a:tr h="2379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글쓴이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510721"/>
                  </a:ext>
                </a:extLst>
              </a:tr>
              <a:tr h="2379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건물주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이 제품을 저의 가게에 전시하고 싶어요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!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581691"/>
                  </a:ext>
                </a:extLst>
              </a:tr>
              <a:tr h="23790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370064"/>
                  </a:ext>
                </a:extLst>
              </a:tr>
              <a:tr h="23790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123221"/>
                  </a:ext>
                </a:extLst>
              </a:tr>
              <a:tr h="23790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17072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63034" y="295632"/>
            <a:ext cx="6381992" cy="4511259"/>
          </a:xfrm>
          <a:prstGeom prst="rect">
            <a:avLst/>
          </a:prstGeom>
          <a:solidFill>
            <a:schemeClr val="bg1">
              <a:lumMod val="85000"/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Pop-up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물건 영상 또는 사진</a:t>
            </a:r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6445026" y="4235033"/>
            <a:ext cx="676020" cy="571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653074"/>
              </p:ext>
            </p:extLst>
          </p:nvPr>
        </p:nvGraphicFramePr>
        <p:xfrm>
          <a:off x="7182699" y="1912379"/>
          <a:ext cx="4790123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405">
                  <a:extLst>
                    <a:ext uri="{9D8B030D-6E8A-4147-A177-3AD203B41FA5}">
                      <a16:colId xmlns:a16="http://schemas.microsoft.com/office/drawing/2014/main" val="1024114864"/>
                    </a:ext>
                  </a:extLst>
                </a:gridCol>
                <a:gridCol w="3073718">
                  <a:extLst>
                    <a:ext uri="{9D8B030D-6E8A-4147-A177-3AD203B41FA5}">
                      <a16:colId xmlns:a16="http://schemas.microsoft.com/office/drawing/2014/main" val="804758368"/>
                    </a:ext>
                  </a:extLst>
                </a:gridCol>
              </a:tblGrid>
              <a:tr h="2379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GIVER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김민수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510721"/>
                  </a:ext>
                </a:extLst>
              </a:tr>
              <a:tr h="2379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ysClr val="windowText" lastClr="000000"/>
                          </a:solidFill>
                        </a:rPr>
                        <a:t>작품명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내가 그린 내 모습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581691"/>
                  </a:ext>
                </a:extLst>
              </a:tr>
              <a:tr h="2379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작품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유화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.~~~~~~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370064"/>
                  </a:ext>
                </a:extLst>
              </a:tr>
              <a:tr h="2379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유의사항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높은 온도에 주의해주세요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!!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123221"/>
                  </a:ext>
                </a:extLst>
              </a:tr>
              <a:tr h="2379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희망 전시기간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2017.</a:t>
                      </a:r>
                      <a:r>
                        <a:rPr lang="en-US" altLang="ko-KR" sz="1600" baseline="0" dirty="0">
                          <a:solidFill>
                            <a:sysClr val="windowText" lastClr="000000"/>
                          </a:solidFill>
                        </a:rPr>
                        <a:t> 10. ~ 2017. 12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17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0106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636719" y="201103"/>
            <a:ext cx="8387214" cy="64218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GNO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  <a:p>
            <a:pPr lvl="6"/>
            <a:r>
              <a:rPr lang="en-US" altLang="ko-KR" dirty="0"/>
              <a:t>Owner</a:t>
            </a:r>
            <a:r>
              <a:rPr lang="ko-KR" altLang="en-US" dirty="0"/>
              <a:t>가 빌려주는 공간에</a:t>
            </a:r>
            <a:endParaRPr lang="en-US" altLang="ko-KR" dirty="0"/>
          </a:p>
          <a:p>
            <a:pPr lvl="6"/>
            <a:r>
              <a:rPr lang="en-US" altLang="ko-KR" dirty="0"/>
              <a:t>Giver</a:t>
            </a:r>
            <a:r>
              <a:rPr lang="ko-KR" altLang="en-US" dirty="0"/>
              <a:t>가 전시를 할 수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500829" y="430240"/>
            <a:ext cx="1370700" cy="2740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00829" y="430240"/>
            <a:ext cx="1370700" cy="7280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1862983" y="201103"/>
            <a:ext cx="1773736" cy="217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871529" y="1158322"/>
            <a:ext cx="1765190" cy="5464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636719" y="201895"/>
            <a:ext cx="8387214" cy="5533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GNO</a:t>
            </a:r>
            <a:r>
              <a:rPr lang="en-US" altLang="ko-KR" dirty="0">
                <a:solidFill>
                  <a:schemeClr val="tx1"/>
                </a:solidFill>
              </a:rPr>
              <a:t>		ITEM		PLACE				             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L 도형 15"/>
          <p:cNvSpPr/>
          <p:nvPr/>
        </p:nvSpPr>
        <p:spPr>
          <a:xfrm rot="2700000">
            <a:off x="4351047" y="3295641"/>
            <a:ext cx="604278" cy="604278"/>
          </a:xfrm>
          <a:prstGeom prst="corner">
            <a:avLst>
              <a:gd name="adj1" fmla="val 26000"/>
              <a:gd name="adj2" fmla="val 25000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L 도형 16"/>
          <p:cNvSpPr/>
          <p:nvPr/>
        </p:nvSpPr>
        <p:spPr>
          <a:xfrm rot="13500000">
            <a:off x="10844425" y="3295642"/>
            <a:ext cx="604278" cy="604278"/>
          </a:xfrm>
          <a:prstGeom prst="corner">
            <a:avLst>
              <a:gd name="adj1" fmla="val 26000"/>
              <a:gd name="adj2" fmla="val 25000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" y="3910069"/>
            <a:ext cx="289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Index.html </a:t>
            </a:r>
            <a:r>
              <a:rPr lang="ko-KR" altLang="en-US" sz="1200" dirty="0"/>
              <a:t>→ </a:t>
            </a:r>
            <a:r>
              <a:rPr lang="en-US" altLang="ko-KR" sz="1200" dirty="0"/>
              <a:t>guest/item/select.html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비회원시</a:t>
            </a:r>
            <a:r>
              <a:rPr lang="en-US" altLang="ko-KR" sz="1200" dirty="0"/>
              <a:t>) </a:t>
            </a:r>
            <a:r>
              <a:rPr lang="ko-KR" altLang="en-US" sz="1200" dirty="0"/>
              <a:t>→ </a:t>
            </a:r>
            <a:r>
              <a:rPr lang="en-US" altLang="ko-KR" sz="1200" dirty="0"/>
              <a:t>guest/place/select.html</a:t>
            </a:r>
          </a:p>
          <a:p>
            <a:r>
              <a:rPr lang="en-US" altLang="ko-KR" sz="1200" dirty="0"/>
              <a:t>              </a:t>
            </a:r>
            <a:r>
              <a:rPr lang="ko-KR" altLang="en-US" sz="1200" dirty="0"/>
              <a:t>→ </a:t>
            </a:r>
            <a:r>
              <a:rPr lang="en-US" altLang="ko-KR" sz="1200" dirty="0"/>
              <a:t>member/login.html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4556400"/>
            <a:ext cx="3129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Index.html </a:t>
            </a:r>
            <a:r>
              <a:rPr lang="ko-KR" altLang="en-US" sz="1200" dirty="0"/>
              <a:t>→ </a:t>
            </a:r>
            <a:r>
              <a:rPr lang="en-US" altLang="ko-KR" sz="1200" dirty="0"/>
              <a:t>owner/item/select.html</a:t>
            </a:r>
          </a:p>
          <a:p>
            <a:r>
              <a:rPr lang="en-US" altLang="ko-KR" sz="1200" dirty="0"/>
              <a:t>(Owner</a:t>
            </a:r>
            <a:r>
              <a:rPr lang="ko-KR" altLang="en-US" sz="1200" dirty="0"/>
              <a:t>시</a:t>
            </a:r>
            <a:r>
              <a:rPr lang="en-US" altLang="ko-KR" sz="1200" dirty="0"/>
              <a:t>) </a:t>
            </a:r>
            <a:r>
              <a:rPr lang="ko-KR" altLang="en-US" sz="1200" dirty="0"/>
              <a:t>→ </a:t>
            </a:r>
            <a:r>
              <a:rPr lang="en-US" altLang="ko-KR" sz="1200" dirty="0"/>
              <a:t>owner/place/select.html</a:t>
            </a:r>
          </a:p>
          <a:p>
            <a:endParaRPr lang="en-US" altLang="ko-KR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" y="5202731"/>
            <a:ext cx="289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Index.html </a:t>
            </a:r>
            <a:r>
              <a:rPr lang="ko-KR" altLang="en-US" sz="1200" dirty="0"/>
              <a:t>→ </a:t>
            </a:r>
            <a:r>
              <a:rPr lang="en-US" altLang="ko-KR" sz="1200" dirty="0"/>
              <a:t>giver/item/select.html</a:t>
            </a:r>
          </a:p>
          <a:p>
            <a:r>
              <a:rPr lang="en-US" altLang="ko-KR" sz="1200" dirty="0"/>
              <a:t>(Giver</a:t>
            </a:r>
            <a:r>
              <a:rPr lang="ko-KR" altLang="en-US" sz="1200" dirty="0"/>
              <a:t>시</a:t>
            </a:r>
            <a:r>
              <a:rPr lang="en-US" altLang="ko-KR" sz="1200" dirty="0"/>
              <a:t>)   </a:t>
            </a:r>
            <a:r>
              <a:rPr lang="ko-KR" altLang="en-US" sz="1200" dirty="0"/>
              <a:t>→ </a:t>
            </a:r>
            <a:r>
              <a:rPr lang="en-US" altLang="ko-KR" sz="1200" dirty="0"/>
              <a:t>giver/place/select.html</a:t>
            </a:r>
          </a:p>
          <a:p>
            <a:r>
              <a:rPr lang="en-US" altLang="ko-KR" sz="1200" dirty="0"/>
              <a:t>             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90640" y="49412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메인 페이지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9681855" y="215507"/>
            <a:ext cx="2263636" cy="493886"/>
            <a:chOff x="9681855" y="215507"/>
            <a:chExt cx="2263636" cy="493886"/>
          </a:xfrm>
        </p:grpSpPr>
        <p:grpSp>
          <p:nvGrpSpPr>
            <p:cNvPr id="9" name="그룹 8"/>
            <p:cNvGrpSpPr/>
            <p:nvPr/>
          </p:nvGrpSpPr>
          <p:grpSpPr>
            <a:xfrm>
              <a:off x="9681855" y="247728"/>
              <a:ext cx="2263636" cy="461665"/>
              <a:chOff x="9681855" y="247728"/>
              <a:chExt cx="2263636" cy="461665"/>
            </a:xfrm>
          </p:grpSpPr>
          <p:sp>
            <p:nvSpPr>
              <p:cNvPr id="2" name="타원 1"/>
              <p:cNvSpPr/>
              <p:nvPr/>
            </p:nvSpPr>
            <p:spPr>
              <a:xfrm>
                <a:off x="9681855" y="285613"/>
                <a:ext cx="385894" cy="3858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직사각형 2"/>
              <p:cNvSpPr/>
              <p:nvPr/>
            </p:nvSpPr>
            <p:spPr>
              <a:xfrm>
                <a:off x="10032788" y="247728"/>
                <a:ext cx="19127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400" dirty="0"/>
                  <a:t>승   </a:t>
                </a:r>
                <a:r>
                  <a:rPr lang="ko-KR" altLang="en-US" sz="1050" dirty="0" err="1"/>
                  <a:t>내정보</a:t>
                </a:r>
                <a:r>
                  <a:rPr lang="en-US" altLang="ko-KR" sz="1050" dirty="0"/>
                  <a:t>/</a:t>
                </a:r>
                <a:r>
                  <a:rPr lang="ko-KR" altLang="en-US" sz="1050" dirty="0"/>
                  <a:t> 로그아웃</a:t>
                </a:r>
                <a:endParaRPr lang="ko-KR" altLang="en-US" sz="1400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0911023" y="215507"/>
              <a:ext cx="7457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GIVER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80531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636719" y="201103"/>
            <a:ext cx="8387214" cy="64218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500829" y="430240"/>
            <a:ext cx="1370700" cy="2740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00829" y="430240"/>
            <a:ext cx="1370700" cy="7280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1862983" y="201103"/>
            <a:ext cx="1773736" cy="217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871529" y="1158322"/>
            <a:ext cx="1765190" cy="5464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636719" y="201895"/>
            <a:ext cx="8387214" cy="5533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GNO</a:t>
            </a:r>
            <a:r>
              <a:rPr lang="en-US" altLang="ko-KR" dirty="0">
                <a:solidFill>
                  <a:schemeClr val="tx1"/>
                </a:solidFill>
              </a:rPr>
              <a:t>		ITEM		PLACE				             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" y="3910069"/>
            <a:ext cx="289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Index.html </a:t>
            </a:r>
            <a:r>
              <a:rPr lang="ko-KR" altLang="en-US" sz="1200" dirty="0"/>
              <a:t>→ </a:t>
            </a:r>
            <a:r>
              <a:rPr lang="en-US" altLang="ko-KR" sz="1200" dirty="0"/>
              <a:t>/item/select.html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비회원시</a:t>
            </a:r>
            <a:r>
              <a:rPr lang="en-US" altLang="ko-KR" sz="1200" dirty="0"/>
              <a:t>) </a:t>
            </a:r>
            <a:r>
              <a:rPr lang="ko-KR" altLang="en-US" sz="1200" dirty="0"/>
              <a:t>→ </a:t>
            </a:r>
            <a:r>
              <a:rPr lang="en-US" altLang="ko-KR" sz="1200" dirty="0"/>
              <a:t>/place/select.html</a:t>
            </a:r>
          </a:p>
          <a:p>
            <a:r>
              <a:rPr lang="en-US" altLang="ko-KR" sz="1200" dirty="0"/>
              <a:t>              </a:t>
            </a:r>
            <a:r>
              <a:rPr lang="ko-KR" altLang="en-US" sz="1200" dirty="0"/>
              <a:t>→ </a:t>
            </a:r>
            <a:r>
              <a:rPr lang="en-US" altLang="ko-KR" sz="1200" dirty="0"/>
              <a:t>member/login.html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4556400"/>
            <a:ext cx="3129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Index.html </a:t>
            </a:r>
            <a:r>
              <a:rPr lang="ko-KR" altLang="en-US" sz="1200" dirty="0"/>
              <a:t>→ </a:t>
            </a:r>
            <a:r>
              <a:rPr lang="en-US" altLang="ko-KR" sz="1200" dirty="0"/>
              <a:t>owner/item/select.html</a:t>
            </a:r>
          </a:p>
          <a:p>
            <a:r>
              <a:rPr lang="en-US" altLang="ko-KR" sz="1200" dirty="0"/>
              <a:t>(Owner</a:t>
            </a:r>
            <a:r>
              <a:rPr lang="ko-KR" altLang="en-US" sz="1200" dirty="0"/>
              <a:t>시</a:t>
            </a:r>
            <a:r>
              <a:rPr lang="en-US" altLang="ko-KR" sz="1200" dirty="0"/>
              <a:t>) </a:t>
            </a:r>
            <a:r>
              <a:rPr lang="ko-KR" altLang="en-US" sz="1200" dirty="0"/>
              <a:t>→ </a:t>
            </a:r>
            <a:r>
              <a:rPr lang="en-US" altLang="ko-KR" sz="1200" dirty="0"/>
              <a:t>owner/place/select.html</a:t>
            </a:r>
          </a:p>
          <a:p>
            <a:endParaRPr lang="en-US" altLang="ko-KR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" y="5202731"/>
            <a:ext cx="289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Index.html </a:t>
            </a:r>
            <a:r>
              <a:rPr lang="ko-KR" altLang="en-US" sz="1200" dirty="0"/>
              <a:t>→ </a:t>
            </a:r>
            <a:r>
              <a:rPr lang="en-US" altLang="ko-KR" sz="1200" dirty="0"/>
              <a:t>giver/item/select.html</a:t>
            </a:r>
          </a:p>
          <a:p>
            <a:r>
              <a:rPr lang="en-US" altLang="ko-KR" sz="1200" dirty="0"/>
              <a:t>(Giver</a:t>
            </a:r>
            <a:r>
              <a:rPr lang="ko-KR" altLang="en-US" sz="1200" dirty="0"/>
              <a:t>시</a:t>
            </a:r>
            <a:r>
              <a:rPr lang="en-US" altLang="ko-KR" sz="1200" dirty="0"/>
              <a:t>)   </a:t>
            </a:r>
            <a:r>
              <a:rPr lang="ko-KR" altLang="en-US" sz="1200" dirty="0"/>
              <a:t>→ </a:t>
            </a:r>
            <a:r>
              <a:rPr lang="en-US" altLang="ko-KR" sz="1200" dirty="0"/>
              <a:t>giver/place/select.html</a:t>
            </a:r>
          </a:p>
          <a:p>
            <a:r>
              <a:rPr lang="en-US" altLang="ko-KR" sz="1200" dirty="0"/>
              <a:t>             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90640" y="49412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메인 페이지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9681855" y="215507"/>
            <a:ext cx="2263636" cy="493886"/>
            <a:chOff x="9681855" y="215507"/>
            <a:chExt cx="2263636" cy="493886"/>
          </a:xfrm>
        </p:grpSpPr>
        <p:grpSp>
          <p:nvGrpSpPr>
            <p:cNvPr id="9" name="그룹 8"/>
            <p:cNvGrpSpPr/>
            <p:nvPr/>
          </p:nvGrpSpPr>
          <p:grpSpPr>
            <a:xfrm>
              <a:off x="9681855" y="247728"/>
              <a:ext cx="2263636" cy="461665"/>
              <a:chOff x="9681855" y="247728"/>
              <a:chExt cx="2263636" cy="461665"/>
            </a:xfrm>
          </p:grpSpPr>
          <p:sp>
            <p:nvSpPr>
              <p:cNvPr id="2" name="타원 1"/>
              <p:cNvSpPr/>
              <p:nvPr/>
            </p:nvSpPr>
            <p:spPr>
              <a:xfrm>
                <a:off x="9681855" y="285613"/>
                <a:ext cx="385894" cy="3858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직사각형 2"/>
              <p:cNvSpPr/>
              <p:nvPr/>
            </p:nvSpPr>
            <p:spPr>
              <a:xfrm>
                <a:off x="10032788" y="247728"/>
                <a:ext cx="19127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400" dirty="0"/>
                  <a:t>승   </a:t>
                </a:r>
                <a:r>
                  <a:rPr lang="ko-KR" altLang="en-US" sz="1050" dirty="0" err="1"/>
                  <a:t>내정보</a:t>
                </a:r>
                <a:r>
                  <a:rPr lang="en-US" altLang="ko-KR" sz="1050" dirty="0"/>
                  <a:t>/</a:t>
                </a:r>
                <a:r>
                  <a:rPr lang="ko-KR" altLang="en-US" sz="1050" dirty="0"/>
                  <a:t> 로그아웃</a:t>
                </a:r>
                <a:endParaRPr lang="ko-KR" altLang="en-US" sz="1400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0911023" y="215507"/>
              <a:ext cx="7457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GIVER</a:t>
              </a:r>
              <a:endParaRPr lang="ko-KR" alt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842159" y="87245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마이 페이지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24825" y="401368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요청 현황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51538" y="1440736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 정보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922053"/>
              </p:ext>
            </p:extLst>
          </p:nvPr>
        </p:nvGraphicFramePr>
        <p:xfrm>
          <a:off x="6497362" y="2041243"/>
          <a:ext cx="479012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405">
                  <a:extLst>
                    <a:ext uri="{9D8B030D-6E8A-4147-A177-3AD203B41FA5}">
                      <a16:colId xmlns:a16="http://schemas.microsoft.com/office/drawing/2014/main" val="1024114864"/>
                    </a:ext>
                  </a:extLst>
                </a:gridCol>
                <a:gridCol w="3073718">
                  <a:extLst>
                    <a:ext uri="{9D8B030D-6E8A-4147-A177-3AD203B41FA5}">
                      <a16:colId xmlns:a16="http://schemas.microsoft.com/office/drawing/2014/main" val="804758368"/>
                    </a:ext>
                  </a:extLst>
                </a:gridCol>
              </a:tblGrid>
              <a:tr h="2379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qetuo1216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510721"/>
                  </a:ext>
                </a:extLst>
              </a:tr>
              <a:tr h="2379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닉네임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김민수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581691"/>
                  </a:ext>
                </a:extLst>
              </a:tr>
              <a:tr h="2379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이메일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유화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.~~~~~~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370064"/>
                  </a:ext>
                </a:extLst>
              </a:tr>
              <a:tr h="2379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전화번호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높은 온도에 주의해주세요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!!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123221"/>
                  </a:ext>
                </a:extLst>
              </a:tr>
            </a:tbl>
          </a:graphicData>
        </a:graphic>
      </p:graphicFrame>
      <p:sp>
        <p:nvSpPr>
          <p:cNvPr id="26" name="타원 25"/>
          <p:cNvSpPr/>
          <p:nvPr/>
        </p:nvSpPr>
        <p:spPr>
          <a:xfrm>
            <a:off x="4253922" y="1997290"/>
            <a:ext cx="1506993" cy="15069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본인 </a:t>
            </a:r>
            <a:endParaRPr lang="en-US" altLang="ko-KR" dirty="0"/>
          </a:p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14" name="순서도: 처리 13"/>
          <p:cNvSpPr/>
          <p:nvPr/>
        </p:nvSpPr>
        <p:spPr>
          <a:xfrm>
            <a:off x="10634186" y="3606567"/>
            <a:ext cx="653299" cy="2621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677963"/>
              </p:ext>
            </p:extLst>
          </p:nvPr>
        </p:nvGraphicFramePr>
        <p:xfrm>
          <a:off x="4253921" y="4556400"/>
          <a:ext cx="7033564" cy="1586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581">
                  <a:extLst>
                    <a:ext uri="{9D8B030D-6E8A-4147-A177-3AD203B41FA5}">
                      <a16:colId xmlns:a16="http://schemas.microsoft.com/office/drawing/2014/main" val="1024114864"/>
                    </a:ext>
                  </a:extLst>
                </a:gridCol>
                <a:gridCol w="1060620">
                  <a:extLst>
                    <a:ext uri="{9D8B030D-6E8A-4147-A177-3AD203B41FA5}">
                      <a16:colId xmlns:a16="http://schemas.microsoft.com/office/drawing/2014/main" val="1749691327"/>
                    </a:ext>
                  </a:extLst>
                </a:gridCol>
                <a:gridCol w="3323021">
                  <a:extLst>
                    <a:ext uri="{9D8B030D-6E8A-4147-A177-3AD203B41FA5}">
                      <a16:colId xmlns:a16="http://schemas.microsoft.com/office/drawing/2014/main" val="2751772420"/>
                    </a:ext>
                  </a:extLst>
                </a:gridCol>
                <a:gridCol w="1351257">
                  <a:extLst>
                    <a:ext uri="{9D8B030D-6E8A-4147-A177-3AD203B41FA5}">
                      <a16:colId xmlns:a16="http://schemas.microsoft.com/office/drawing/2014/main" val="1284700878"/>
                    </a:ext>
                  </a:extLst>
                </a:gridCol>
                <a:gridCol w="669085">
                  <a:extLst>
                    <a:ext uri="{9D8B030D-6E8A-4147-A177-3AD203B41FA5}">
                      <a16:colId xmlns:a16="http://schemas.microsoft.com/office/drawing/2014/main" val="804758368"/>
                    </a:ext>
                  </a:extLst>
                </a:gridCol>
              </a:tblGrid>
              <a:tr h="5287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요청일자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제목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게시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매칭</a:t>
                      </a:r>
                      <a:endParaRPr lang="en-US" altLang="ko-KR" sz="12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유무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510721"/>
                  </a:ext>
                </a:extLst>
              </a:tr>
              <a:tr h="352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2017.7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581691"/>
                  </a:ext>
                </a:extLst>
              </a:tr>
              <a:tr h="352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2017.9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370064"/>
                  </a:ext>
                </a:extLst>
              </a:tr>
              <a:tr h="352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2017.10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123221"/>
                  </a:ext>
                </a:extLst>
              </a:tr>
            </a:tbl>
          </a:graphicData>
        </a:graphic>
      </p:graphicFrame>
      <p:sp>
        <p:nvSpPr>
          <p:cNvPr id="28" name="순서도: 처리 27"/>
          <p:cNvSpPr/>
          <p:nvPr/>
        </p:nvSpPr>
        <p:spPr>
          <a:xfrm>
            <a:off x="5215239" y="3056276"/>
            <a:ext cx="304768" cy="2621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0855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636719" y="201103"/>
            <a:ext cx="8387214" cy="64218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500829" y="430240"/>
            <a:ext cx="1370700" cy="2740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00829" y="430240"/>
            <a:ext cx="1370700" cy="7280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1862983" y="201103"/>
            <a:ext cx="1773736" cy="217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871529" y="1158322"/>
            <a:ext cx="1765190" cy="5464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636719" y="201895"/>
            <a:ext cx="8387214" cy="5533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GNO</a:t>
            </a:r>
            <a:r>
              <a:rPr lang="en-US" altLang="ko-KR" dirty="0">
                <a:solidFill>
                  <a:schemeClr val="tx1"/>
                </a:solidFill>
              </a:rPr>
              <a:t>		ITEM		PLACE				             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" y="3910069"/>
            <a:ext cx="289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Index.html </a:t>
            </a:r>
            <a:r>
              <a:rPr lang="ko-KR" altLang="en-US" sz="1200" dirty="0"/>
              <a:t>→ </a:t>
            </a:r>
            <a:r>
              <a:rPr lang="en-US" altLang="ko-KR" sz="1200" dirty="0"/>
              <a:t>/item/select.html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비회원시</a:t>
            </a:r>
            <a:r>
              <a:rPr lang="en-US" altLang="ko-KR" sz="1200" dirty="0"/>
              <a:t>) </a:t>
            </a:r>
            <a:r>
              <a:rPr lang="ko-KR" altLang="en-US" sz="1200" dirty="0"/>
              <a:t>→ </a:t>
            </a:r>
            <a:r>
              <a:rPr lang="en-US" altLang="ko-KR" sz="1200" dirty="0"/>
              <a:t>/place/select.html</a:t>
            </a:r>
          </a:p>
          <a:p>
            <a:r>
              <a:rPr lang="en-US" altLang="ko-KR" sz="1200" dirty="0"/>
              <a:t>              </a:t>
            </a:r>
            <a:r>
              <a:rPr lang="ko-KR" altLang="en-US" sz="1200" dirty="0"/>
              <a:t>→ </a:t>
            </a:r>
            <a:r>
              <a:rPr lang="en-US" altLang="ko-KR" sz="1200" dirty="0"/>
              <a:t>member/login.html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4556400"/>
            <a:ext cx="3129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Index.html </a:t>
            </a:r>
            <a:r>
              <a:rPr lang="ko-KR" altLang="en-US" sz="1200" dirty="0"/>
              <a:t>→ </a:t>
            </a:r>
            <a:r>
              <a:rPr lang="en-US" altLang="ko-KR" sz="1200" dirty="0"/>
              <a:t>owner/item/select.html</a:t>
            </a:r>
          </a:p>
          <a:p>
            <a:r>
              <a:rPr lang="en-US" altLang="ko-KR" sz="1200" dirty="0"/>
              <a:t>(Owner</a:t>
            </a:r>
            <a:r>
              <a:rPr lang="ko-KR" altLang="en-US" sz="1200" dirty="0"/>
              <a:t>시</a:t>
            </a:r>
            <a:r>
              <a:rPr lang="en-US" altLang="ko-KR" sz="1200" dirty="0"/>
              <a:t>) </a:t>
            </a:r>
            <a:r>
              <a:rPr lang="ko-KR" altLang="en-US" sz="1200" dirty="0"/>
              <a:t>→ </a:t>
            </a:r>
            <a:r>
              <a:rPr lang="en-US" altLang="ko-KR" sz="1200" dirty="0"/>
              <a:t>owner/place/select.html</a:t>
            </a:r>
          </a:p>
          <a:p>
            <a:endParaRPr lang="en-US" altLang="ko-KR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" y="5202731"/>
            <a:ext cx="289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Index.html </a:t>
            </a:r>
            <a:r>
              <a:rPr lang="ko-KR" altLang="en-US" sz="1200" dirty="0"/>
              <a:t>→ </a:t>
            </a:r>
            <a:r>
              <a:rPr lang="en-US" altLang="ko-KR" sz="1200" dirty="0"/>
              <a:t>giver/item/select.html</a:t>
            </a:r>
          </a:p>
          <a:p>
            <a:r>
              <a:rPr lang="en-US" altLang="ko-KR" sz="1200" dirty="0"/>
              <a:t>(Giver</a:t>
            </a:r>
            <a:r>
              <a:rPr lang="ko-KR" altLang="en-US" sz="1200" dirty="0"/>
              <a:t>시</a:t>
            </a:r>
            <a:r>
              <a:rPr lang="en-US" altLang="ko-KR" sz="1200" dirty="0"/>
              <a:t>)   </a:t>
            </a:r>
            <a:r>
              <a:rPr lang="ko-KR" altLang="en-US" sz="1200" dirty="0"/>
              <a:t>→ </a:t>
            </a:r>
            <a:r>
              <a:rPr lang="en-US" altLang="ko-KR" sz="1200" dirty="0"/>
              <a:t>giver/place/select.html</a:t>
            </a:r>
          </a:p>
          <a:p>
            <a:r>
              <a:rPr lang="en-US" altLang="ko-KR" sz="1200" dirty="0"/>
              <a:t>             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90640" y="49412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메인 페이지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9681855" y="215507"/>
            <a:ext cx="2263636" cy="493886"/>
            <a:chOff x="9681855" y="215507"/>
            <a:chExt cx="2263636" cy="493886"/>
          </a:xfrm>
        </p:grpSpPr>
        <p:grpSp>
          <p:nvGrpSpPr>
            <p:cNvPr id="9" name="그룹 8"/>
            <p:cNvGrpSpPr/>
            <p:nvPr/>
          </p:nvGrpSpPr>
          <p:grpSpPr>
            <a:xfrm>
              <a:off x="9681855" y="247728"/>
              <a:ext cx="2263636" cy="461665"/>
              <a:chOff x="9681855" y="247728"/>
              <a:chExt cx="2263636" cy="461665"/>
            </a:xfrm>
          </p:grpSpPr>
          <p:sp>
            <p:nvSpPr>
              <p:cNvPr id="2" name="타원 1"/>
              <p:cNvSpPr/>
              <p:nvPr/>
            </p:nvSpPr>
            <p:spPr>
              <a:xfrm>
                <a:off x="9681855" y="285613"/>
                <a:ext cx="385894" cy="3858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직사각형 2"/>
              <p:cNvSpPr/>
              <p:nvPr/>
            </p:nvSpPr>
            <p:spPr>
              <a:xfrm>
                <a:off x="10032788" y="247728"/>
                <a:ext cx="19127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400" dirty="0"/>
                  <a:t>승   </a:t>
                </a:r>
                <a:r>
                  <a:rPr lang="ko-KR" altLang="en-US" sz="1050" dirty="0" err="1"/>
                  <a:t>내정보</a:t>
                </a:r>
                <a:r>
                  <a:rPr lang="en-US" altLang="ko-KR" sz="1050" dirty="0"/>
                  <a:t>/</a:t>
                </a:r>
                <a:r>
                  <a:rPr lang="ko-KR" altLang="en-US" sz="1050" dirty="0"/>
                  <a:t> 로그아웃</a:t>
                </a:r>
                <a:endParaRPr lang="ko-KR" altLang="en-US" sz="1400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0911023" y="215507"/>
              <a:ext cx="7457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GIVER</a:t>
              </a:r>
              <a:endParaRPr lang="ko-KR" alt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842159" y="87245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마이 페이지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5983373" y="2330450"/>
            <a:ext cx="1637834" cy="1666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제품사진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108735" y="2330450"/>
            <a:ext cx="1637834" cy="1666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제품사진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0234097" y="2330450"/>
            <a:ext cx="1637834" cy="1666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제품사진</a:t>
            </a:r>
          </a:p>
        </p:txBody>
      </p:sp>
      <p:grpSp>
        <p:nvGrpSpPr>
          <p:cNvPr id="34" name="그룹 33"/>
          <p:cNvGrpSpPr/>
          <p:nvPr/>
        </p:nvGrpSpPr>
        <p:grpSpPr>
          <a:xfrm>
            <a:off x="3858011" y="2330450"/>
            <a:ext cx="1637834" cy="1666364"/>
            <a:chOff x="3858011" y="1904943"/>
            <a:chExt cx="1637834" cy="1666364"/>
          </a:xfrm>
        </p:grpSpPr>
        <p:sp>
          <p:nvSpPr>
            <p:cNvPr id="35" name="직사각형 34"/>
            <p:cNvSpPr/>
            <p:nvPr/>
          </p:nvSpPr>
          <p:spPr>
            <a:xfrm>
              <a:off x="3858011" y="1904943"/>
              <a:ext cx="1637834" cy="1666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제품사진</a:t>
              </a:r>
            </a:p>
          </p:txBody>
        </p:sp>
        <p:sp>
          <p:nvSpPr>
            <p:cNvPr id="36" name="순서도: 처리 35"/>
            <p:cNvSpPr/>
            <p:nvPr/>
          </p:nvSpPr>
          <p:spPr>
            <a:xfrm>
              <a:off x="3858011" y="3221372"/>
              <a:ext cx="1637834" cy="349935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제목 </a:t>
              </a:r>
              <a:r>
                <a:rPr lang="en-US" altLang="ko-KR" sz="1050" dirty="0">
                  <a:solidFill>
                    <a:schemeClr val="tx1"/>
                  </a:solidFill>
                </a:rPr>
                <a:t>: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내가그린</a:t>
              </a:r>
              <a:r>
                <a:rPr lang="ko-KR" altLang="en-US" sz="1050" dirty="0">
                  <a:solidFill>
                    <a:schemeClr val="tx1"/>
                  </a:solidFill>
                </a:rPr>
                <a:t> 나 유화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045105" y="2374053"/>
            <a:ext cx="526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신고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170602" y="2374052"/>
            <a:ext cx="526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신고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336098" y="2374052"/>
            <a:ext cx="526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신고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458075" y="2382299"/>
            <a:ext cx="526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신고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407080" y="1388041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내가 본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62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636719" y="201103"/>
            <a:ext cx="8387214" cy="64218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500829" y="430240"/>
            <a:ext cx="1370700" cy="2740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00829" y="430240"/>
            <a:ext cx="1370700" cy="7280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1862983" y="201103"/>
            <a:ext cx="1773736" cy="217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871529" y="1158322"/>
            <a:ext cx="1765190" cy="5464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636719" y="201895"/>
            <a:ext cx="8387214" cy="5533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GNO</a:t>
            </a:r>
            <a:r>
              <a:rPr lang="en-US" altLang="ko-KR" dirty="0">
                <a:solidFill>
                  <a:schemeClr val="tx1"/>
                </a:solidFill>
              </a:rPr>
              <a:t>		ITEM		PLACE				             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" y="3910069"/>
            <a:ext cx="289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Index.html </a:t>
            </a:r>
            <a:r>
              <a:rPr lang="ko-KR" altLang="en-US" sz="1200" dirty="0"/>
              <a:t>→ </a:t>
            </a:r>
            <a:r>
              <a:rPr lang="en-US" altLang="ko-KR" sz="1200" dirty="0"/>
              <a:t>/item/select.html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비회원시</a:t>
            </a:r>
            <a:r>
              <a:rPr lang="en-US" altLang="ko-KR" sz="1200" dirty="0"/>
              <a:t>) </a:t>
            </a:r>
            <a:r>
              <a:rPr lang="ko-KR" altLang="en-US" sz="1200" dirty="0"/>
              <a:t>→ </a:t>
            </a:r>
            <a:r>
              <a:rPr lang="en-US" altLang="ko-KR" sz="1200" dirty="0"/>
              <a:t>/place/select.html</a:t>
            </a:r>
          </a:p>
          <a:p>
            <a:r>
              <a:rPr lang="en-US" altLang="ko-KR" sz="1200" dirty="0"/>
              <a:t>              </a:t>
            </a:r>
            <a:r>
              <a:rPr lang="ko-KR" altLang="en-US" sz="1200" dirty="0"/>
              <a:t>→ </a:t>
            </a:r>
            <a:r>
              <a:rPr lang="en-US" altLang="ko-KR" sz="1200" dirty="0"/>
              <a:t>member/login.html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4556400"/>
            <a:ext cx="3129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Index.html </a:t>
            </a:r>
            <a:r>
              <a:rPr lang="ko-KR" altLang="en-US" sz="1200" dirty="0"/>
              <a:t>→ </a:t>
            </a:r>
            <a:r>
              <a:rPr lang="en-US" altLang="ko-KR" sz="1200" dirty="0"/>
              <a:t>owner/item/select.html</a:t>
            </a:r>
          </a:p>
          <a:p>
            <a:r>
              <a:rPr lang="en-US" altLang="ko-KR" sz="1200" dirty="0"/>
              <a:t>(Owner</a:t>
            </a:r>
            <a:r>
              <a:rPr lang="ko-KR" altLang="en-US" sz="1200" dirty="0"/>
              <a:t>시</a:t>
            </a:r>
            <a:r>
              <a:rPr lang="en-US" altLang="ko-KR" sz="1200" dirty="0"/>
              <a:t>) </a:t>
            </a:r>
            <a:r>
              <a:rPr lang="ko-KR" altLang="en-US" sz="1200" dirty="0"/>
              <a:t>→ </a:t>
            </a:r>
            <a:r>
              <a:rPr lang="en-US" altLang="ko-KR" sz="1200" dirty="0"/>
              <a:t>owner/place/select.html</a:t>
            </a:r>
          </a:p>
          <a:p>
            <a:endParaRPr lang="en-US" altLang="ko-KR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" y="5202731"/>
            <a:ext cx="289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Index.html </a:t>
            </a:r>
            <a:r>
              <a:rPr lang="ko-KR" altLang="en-US" sz="1200" dirty="0"/>
              <a:t>→ </a:t>
            </a:r>
            <a:r>
              <a:rPr lang="en-US" altLang="ko-KR" sz="1200" dirty="0"/>
              <a:t>giver/item/select.html</a:t>
            </a:r>
          </a:p>
          <a:p>
            <a:r>
              <a:rPr lang="en-US" altLang="ko-KR" sz="1200" dirty="0"/>
              <a:t>(Giver</a:t>
            </a:r>
            <a:r>
              <a:rPr lang="ko-KR" altLang="en-US" sz="1200" dirty="0"/>
              <a:t>시</a:t>
            </a:r>
            <a:r>
              <a:rPr lang="en-US" altLang="ko-KR" sz="1200" dirty="0"/>
              <a:t>)   </a:t>
            </a:r>
            <a:r>
              <a:rPr lang="ko-KR" altLang="en-US" sz="1200" dirty="0"/>
              <a:t>→ </a:t>
            </a:r>
            <a:r>
              <a:rPr lang="en-US" altLang="ko-KR" sz="1200" dirty="0"/>
              <a:t>giver/place/select.html</a:t>
            </a:r>
          </a:p>
          <a:p>
            <a:r>
              <a:rPr lang="en-US" altLang="ko-KR" sz="1200" dirty="0"/>
              <a:t>             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90640" y="49412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메인 페이지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9681855" y="215507"/>
            <a:ext cx="2263636" cy="493886"/>
            <a:chOff x="9681855" y="215507"/>
            <a:chExt cx="2263636" cy="493886"/>
          </a:xfrm>
        </p:grpSpPr>
        <p:grpSp>
          <p:nvGrpSpPr>
            <p:cNvPr id="9" name="그룹 8"/>
            <p:cNvGrpSpPr/>
            <p:nvPr/>
          </p:nvGrpSpPr>
          <p:grpSpPr>
            <a:xfrm>
              <a:off x="9681855" y="247728"/>
              <a:ext cx="2263636" cy="461665"/>
              <a:chOff x="9681855" y="247728"/>
              <a:chExt cx="2263636" cy="461665"/>
            </a:xfrm>
          </p:grpSpPr>
          <p:sp>
            <p:nvSpPr>
              <p:cNvPr id="2" name="타원 1"/>
              <p:cNvSpPr/>
              <p:nvPr/>
            </p:nvSpPr>
            <p:spPr>
              <a:xfrm>
                <a:off x="9681855" y="285613"/>
                <a:ext cx="385894" cy="3858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직사각형 2"/>
              <p:cNvSpPr/>
              <p:nvPr/>
            </p:nvSpPr>
            <p:spPr>
              <a:xfrm>
                <a:off x="10032788" y="247728"/>
                <a:ext cx="19127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400" dirty="0"/>
                  <a:t>승   </a:t>
                </a:r>
                <a:r>
                  <a:rPr lang="ko-KR" altLang="en-US" sz="1050" dirty="0" err="1"/>
                  <a:t>내정보</a:t>
                </a:r>
                <a:r>
                  <a:rPr lang="en-US" altLang="ko-KR" sz="1050" dirty="0"/>
                  <a:t>/</a:t>
                </a:r>
                <a:r>
                  <a:rPr lang="ko-KR" altLang="en-US" sz="1050" dirty="0"/>
                  <a:t> 로그아웃</a:t>
                </a:r>
                <a:endParaRPr lang="ko-KR" altLang="en-US" sz="1400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0911023" y="215507"/>
              <a:ext cx="7457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GIVER</a:t>
              </a:r>
              <a:endParaRPr lang="ko-KR" alt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842159" y="87245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마이 페이지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5983373" y="2330450"/>
            <a:ext cx="1637834" cy="1666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제품사진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108735" y="2330450"/>
            <a:ext cx="1637834" cy="1666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제품사진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0234097" y="2330450"/>
            <a:ext cx="1637834" cy="1666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제품사진</a:t>
            </a:r>
          </a:p>
        </p:txBody>
      </p:sp>
      <p:grpSp>
        <p:nvGrpSpPr>
          <p:cNvPr id="34" name="그룹 33"/>
          <p:cNvGrpSpPr/>
          <p:nvPr/>
        </p:nvGrpSpPr>
        <p:grpSpPr>
          <a:xfrm>
            <a:off x="3858011" y="2330450"/>
            <a:ext cx="1637834" cy="1666364"/>
            <a:chOff x="3858011" y="1904943"/>
            <a:chExt cx="1637834" cy="1666364"/>
          </a:xfrm>
        </p:grpSpPr>
        <p:sp>
          <p:nvSpPr>
            <p:cNvPr id="35" name="직사각형 34"/>
            <p:cNvSpPr/>
            <p:nvPr/>
          </p:nvSpPr>
          <p:spPr>
            <a:xfrm>
              <a:off x="3858011" y="1904943"/>
              <a:ext cx="1637834" cy="1666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제품사진</a:t>
              </a:r>
            </a:p>
          </p:txBody>
        </p:sp>
        <p:sp>
          <p:nvSpPr>
            <p:cNvPr id="36" name="순서도: 처리 35"/>
            <p:cNvSpPr/>
            <p:nvPr/>
          </p:nvSpPr>
          <p:spPr>
            <a:xfrm>
              <a:off x="3858011" y="3221372"/>
              <a:ext cx="1637834" cy="349935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제목 </a:t>
              </a:r>
              <a:r>
                <a:rPr lang="en-US" altLang="ko-KR" sz="1050" dirty="0">
                  <a:solidFill>
                    <a:schemeClr val="tx1"/>
                  </a:solidFill>
                </a:rPr>
                <a:t>: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내가그린</a:t>
              </a:r>
              <a:r>
                <a:rPr lang="ko-KR" altLang="en-US" sz="1050" dirty="0">
                  <a:solidFill>
                    <a:schemeClr val="tx1"/>
                  </a:solidFill>
                </a:rPr>
                <a:t> 나 유화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045105" y="2374053"/>
            <a:ext cx="526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신고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170602" y="2374052"/>
            <a:ext cx="526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신고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336098" y="2374052"/>
            <a:ext cx="526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신고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458075" y="2382299"/>
            <a:ext cx="526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신고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407080" y="138804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신고 내역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8682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636719" y="201103"/>
            <a:ext cx="8387214" cy="64218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500829" y="430240"/>
            <a:ext cx="1370700" cy="2740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00829" y="430240"/>
            <a:ext cx="1370700" cy="7280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1862983" y="201103"/>
            <a:ext cx="1773736" cy="217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871529" y="1158322"/>
            <a:ext cx="1765190" cy="5464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636719" y="201895"/>
            <a:ext cx="8387214" cy="5533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GNO</a:t>
            </a:r>
            <a:r>
              <a:rPr lang="en-US" altLang="ko-KR" dirty="0">
                <a:solidFill>
                  <a:schemeClr val="tx1"/>
                </a:solidFill>
              </a:rPr>
              <a:t>		ITEM		PLACE				             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" y="3910069"/>
            <a:ext cx="289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Index.html </a:t>
            </a:r>
            <a:r>
              <a:rPr lang="ko-KR" altLang="en-US" sz="1200" dirty="0"/>
              <a:t>→ </a:t>
            </a:r>
            <a:r>
              <a:rPr lang="en-US" altLang="ko-KR" sz="1200" dirty="0"/>
              <a:t>/item/select.html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비회원시</a:t>
            </a:r>
            <a:r>
              <a:rPr lang="en-US" altLang="ko-KR" sz="1200" dirty="0"/>
              <a:t>) </a:t>
            </a:r>
            <a:r>
              <a:rPr lang="ko-KR" altLang="en-US" sz="1200" dirty="0"/>
              <a:t>→ </a:t>
            </a:r>
            <a:r>
              <a:rPr lang="en-US" altLang="ko-KR" sz="1200" dirty="0"/>
              <a:t>/place/select.html</a:t>
            </a:r>
          </a:p>
          <a:p>
            <a:r>
              <a:rPr lang="en-US" altLang="ko-KR" sz="1200" dirty="0"/>
              <a:t>              </a:t>
            </a:r>
            <a:r>
              <a:rPr lang="ko-KR" altLang="en-US" sz="1200" dirty="0"/>
              <a:t>→ </a:t>
            </a:r>
            <a:r>
              <a:rPr lang="en-US" altLang="ko-KR" sz="1200" dirty="0"/>
              <a:t>member/login.html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4556400"/>
            <a:ext cx="3129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Index.html </a:t>
            </a:r>
            <a:r>
              <a:rPr lang="ko-KR" altLang="en-US" sz="1200" dirty="0"/>
              <a:t>→ </a:t>
            </a:r>
            <a:r>
              <a:rPr lang="en-US" altLang="ko-KR" sz="1200" dirty="0"/>
              <a:t>owner/item/select.html</a:t>
            </a:r>
          </a:p>
          <a:p>
            <a:r>
              <a:rPr lang="en-US" altLang="ko-KR" sz="1200" dirty="0"/>
              <a:t>(Owner</a:t>
            </a:r>
            <a:r>
              <a:rPr lang="ko-KR" altLang="en-US" sz="1200" dirty="0"/>
              <a:t>시</a:t>
            </a:r>
            <a:r>
              <a:rPr lang="en-US" altLang="ko-KR" sz="1200" dirty="0"/>
              <a:t>) </a:t>
            </a:r>
            <a:r>
              <a:rPr lang="ko-KR" altLang="en-US" sz="1200" dirty="0"/>
              <a:t>→ </a:t>
            </a:r>
            <a:r>
              <a:rPr lang="en-US" altLang="ko-KR" sz="1200" dirty="0"/>
              <a:t>owner/place/select.html</a:t>
            </a:r>
          </a:p>
          <a:p>
            <a:endParaRPr lang="en-US" altLang="ko-KR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" y="5202731"/>
            <a:ext cx="289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Index.html </a:t>
            </a:r>
            <a:r>
              <a:rPr lang="ko-KR" altLang="en-US" sz="1200" dirty="0"/>
              <a:t>→ </a:t>
            </a:r>
            <a:r>
              <a:rPr lang="en-US" altLang="ko-KR" sz="1200" dirty="0"/>
              <a:t>giver/item/select.html</a:t>
            </a:r>
          </a:p>
          <a:p>
            <a:r>
              <a:rPr lang="en-US" altLang="ko-KR" sz="1200" dirty="0"/>
              <a:t>(Giver</a:t>
            </a:r>
            <a:r>
              <a:rPr lang="ko-KR" altLang="en-US" sz="1200" dirty="0"/>
              <a:t>시</a:t>
            </a:r>
            <a:r>
              <a:rPr lang="en-US" altLang="ko-KR" sz="1200" dirty="0"/>
              <a:t>)   </a:t>
            </a:r>
            <a:r>
              <a:rPr lang="ko-KR" altLang="en-US" sz="1200" dirty="0"/>
              <a:t>→ </a:t>
            </a:r>
            <a:r>
              <a:rPr lang="en-US" altLang="ko-KR" sz="1200" dirty="0"/>
              <a:t>giver/place/select.html</a:t>
            </a:r>
          </a:p>
          <a:p>
            <a:r>
              <a:rPr lang="en-US" altLang="ko-KR" sz="1200" dirty="0"/>
              <a:t>             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90640" y="49412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메인 페이지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9681855" y="215507"/>
            <a:ext cx="2263636" cy="493886"/>
            <a:chOff x="9681855" y="215507"/>
            <a:chExt cx="2263636" cy="493886"/>
          </a:xfrm>
        </p:grpSpPr>
        <p:grpSp>
          <p:nvGrpSpPr>
            <p:cNvPr id="9" name="그룹 8"/>
            <p:cNvGrpSpPr/>
            <p:nvPr/>
          </p:nvGrpSpPr>
          <p:grpSpPr>
            <a:xfrm>
              <a:off x="9681855" y="247728"/>
              <a:ext cx="2263636" cy="461665"/>
              <a:chOff x="9681855" y="247728"/>
              <a:chExt cx="2263636" cy="461665"/>
            </a:xfrm>
          </p:grpSpPr>
          <p:sp>
            <p:nvSpPr>
              <p:cNvPr id="2" name="타원 1"/>
              <p:cNvSpPr/>
              <p:nvPr/>
            </p:nvSpPr>
            <p:spPr>
              <a:xfrm>
                <a:off x="9681855" y="285613"/>
                <a:ext cx="385894" cy="3858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직사각형 2"/>
              <p:cNvSpPr/>
              <p:nvPr/>
            </p:nvSpPr>
            <p:spPr>
              <a:xfrm>
                <a:off x="10032788" y="247728"/>
                <a:ext cx="19127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400" dirty="0"/>
                  <a:t>승   </a:t>
                </a:r>
                <a:r>
                  <a:rPr lang="ko-KR" altLang="en-US" sz="1050" dirty="0" err="1"/>
                  <a:t>내정보</a:t>
                </a:r>
                <a:r>
                  <a:rPr lang="en-US" altLang="ko-KR" sz="1050" dirty="0"/>
                  <a:t>/</a:t>
                </a:r>
                <a:r>
                  <a:rPr lang="ko-KR" altLang="en-US" sz="1050" dirty="0"/>
                  <a:t> 로그아웃</a:t>
                </a:r>
                <a:endParaRPr lang="ko-KR" altLang="en-US" sz="1400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0911023" y="215507"/>
              <a:ext cx="7457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GIVER</a:t>
              </a:r>
              <a:endParaRPr lang="ko-KR" alt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842159" y="87245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마이 페이지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51538" y="144073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 정보 수정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331296"/>
              </p:ext>
            </p:extLst>
          </p:nvPr>
        </p:nvGraphicFramePr>
        <p:xfrm>
          <a:off x="5591351" y="2834117"/>
          <a:ext cx="4790123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405">
                  <a:extLst>
                    <a:ext uri="{9D8B030D-6E8A-4147-A177-3AD203B41FA5}">
                      <a16:colId xmlns:a16="http://schemas.microsoft.com/office/drawing/2014/main" val="1024114864"/>
                    </a:ext>
                  </a:extLst>
                </a:gridCol>
                <a:gridCol w="3073718">
                  <a:extLst>
                    <a:ext uri="{9D8B030D-6E8A-4147-A177-3AD203B41FA5}">
                      <a16:colId xmlns:a16="http://schemas.microsoft.com/office/drawing/2014/main" val="804758368"/>
                    </a:ext>
                  </a:extLst>
                </a:gridCol>
              </a:tblGrid>
              <a:tr h="2379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닉네임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김민수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510721"/>
                  </a:ext>
                </a:extLst>
              </a:tr>
              <a:tr h="2379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이메일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유화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.~~~~~~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581691"/>
                  </a:ext>
                </a:extLst>
              </a:tr>
              <a:tr h="2379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전화번호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높은 온도에 주의해주세요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!!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370064"/>
                  </a:ext>
                </a:extLst>
              </a:tr>
              <a:tr h="2379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비밀번호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123221"/>
                  </a:ext>
                </a:extLst>
              </a:tr>
            </a:tbl>
          </a:graphicData>
        </a:graphic>
      </p:graphicFrame>
      <p:sp>
        <p:nvSpPr>
          <p:cNvPr id="14" name="순서도: 처리 13"/>
          <p:cNvSpPr/>
          <p:nvPr/>
        </p:nvSpPr>
        <p:spPr>
          <a:xfrm>
            <a:off x="8889275" y="4399441"/>
            <a:ext cx="653299" cy="2621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25" name="순서도: 처리 24"/>
          <p:cNvSpPr/>
          <p:nvPr/>
        </p:nvSpPr>
        <p:spPr>
          <a:xfrm>
            <a:off x="9681855" y="4399440"/>
            <a:ext cx="653299" cy="2621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224549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36719" y="201103"/>
            <a:ext cx="8387214" cy="64218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 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3636719" y="201895"/>
            <a:ext cx="8387214" cy="5533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GNO</a:t>
            </a:r>
            <a:r>
              <a:rPr lang="en-US" altLang="ko-KR" dirty="0">
                <a:solidFill>
                  <a:schemeClr val="tx1"/>
                </a:solidFill>
              </a:rPr>
              <a:t>		</a:t>
            </a:r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</a:t>
            </a:r>
            <a:r>
              <a:rPr lang="en-US" altLang="ko-KR" dirty="0">
                <a:solidFill>
                  <a:schemeClr val="tx1"/>
                </a:solidFill>
              </a:rPr>
              <a:t>		PLACE			LOGIN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81749" y="1334131"/>
            <a:ext cx="2849840" cy="28994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공간사진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858011" y="861861"/>
            <a:ext cx="847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PLACE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 flipH="1" flipV="1">
            <a:off x="6466114" y="335902"/>
            <a:ext cx="665475" cy="998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8152841" y="1334131"/>
            <a:ext cx="2849840" cy="11993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Google </a:t>
            </a:r>
            <a:r>
              <a:rPr lang="ko-KR" altLang="en-US" dirty="0"/>
              <a:t>지도 위치 설정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3034" y="295632"/>
            <a:ext cx="6381992" cy="4511259"/>
          </a:xfrm>
          <a:prstGeom prst="rect">
            <a:avLst/>
          </a:prstGeom>
          <a:solidFill>
            <a:schemeClr val="bg1">
              <a:lumMod val="85000"/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Pop-up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공간 영상</a:t>
            </a:r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6445026" y="4235033"/>
            <a:ext cx="676020" cy="571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735881"/>
              </p:ext>
            </p:extLst>
          </p:nvPr>
        </p:nvGraphicFramePr>
        <p:xfrm>
          <a:off x="7369859" y="2862013"/>
          <a:ext cx="440526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531">
                  <a:extLst>
                    <a:ext uri="{9D8B030D-6E8A-4147-A177-3AD203B41FA5}">
                      <a16:colId xmlns:a16="http://schemas.microsoft.com/office/drawing/2014/main" val="1024114864"/>
                    </a:ext>
                  </a:extLst>
                </a:gridCol>
                <a:gridCol w="3294729">
                  <a:extLst>
                    <a:ext uri="{9D8B030D-6E8A-4147-A177-3AD203B41FA5}">
                      <a16:colId xmlns:a16="http://schemas.microsoft.com/office/drawing/2014/main" val="804758368"/>
                    </a:ext>
                  </a:extLst>
                </a:gridCol>
              </a:tblGrid>
              <a:tr h="2102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아기자기 카페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510721"/>
                  </a:ext>
                </a:extLst>
              </a:tr>
              <a:tr h="2379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Owner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</a:rPr>
                        <a:t>돼지불백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581691"/>
                  </a:ext>
                </a:extLst>
              </a:tr>
              <a:tr h="2379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업종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카페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370064"/>
                  </a:ext>
                </a:extLst>
              </a:tr>
              <a:tr h="2379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컨셉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저의 가게는 아기자기한 분위기를 연출하고 싶어요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거기에 맞는 액자면 </a:t>
                      </a:r>
                      <a:r>
                        <a:rPr lang="ko-KR" altLang="en-US" sz="1200" dirty="0" err="1">
                          <a:solidFill>
                            <a:sysClr val="windowText" lastClr="000000"/>
                          </a:solidFill>
                        </a:rPr>
                        <a:t>좋겠어요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123221"/>
                  </a:ext>
                </a:extLst>
              </a:tr>
              <a:tr h="2379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전시기간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2017.07~ 2017.10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71539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34224" y="0"/>
            <a:ext cx="1390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PLACE </a:t>
            </a:r>
            <a:r>
              <a:rPr lang="ko-KR" altLang="en-US" dirty="0"/>
              <a:t>등록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1121820" y="4752783"/>
            <a:ext cx="653299" cy="2621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827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36719" y="201103"/>
            <a:ext cx="8387214" cy="64218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/>
          </a:p>
          <a:p>
            <a:pPr algn="ctr"/>
            <a:r>
              <a:rPr lang="ko-KR" altLang="en-US"/>
              <a:t> </a:t>
            </a:r>
            <a:endParaRPr lang="en-US" altLang="ko-KR"/>
          </a:p>
          <a:p>
            <a:pPr algn="ctr"/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3636719" y="201895"/>
            <a:ext cx="8387214" cy="5533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GNO</a:t>
            </a:r>
            <a:r>
              <a:rPr lang="en-US" altLang="ko-KR" dirty="0">
                <a:solidFill>
                  <a:schemeClr val="tx1"/>
                </a:solidFill>
              </a:rPr>
              <a:t>		</a:t>
            </a:r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</a:t>
            </a:r>
            <a:r>
              <a:rPr lang="en-US" altLang="ko-KR" dirty="0">
                <a:solidFill>
                  <a:schemeClr val="tx1"/>
                </a:solidFill>
              </a:rPr>
              <a:t>		PLACE			LOGIN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81749" y="1334131"/>
            <a:ext cx="2849840" cy="28994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물건사진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858011" y="861861"/>
            <a:ext cx="700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ITEM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 flipH="1" flipV="1">
            <a:off x="6466114" y="335902"/>
            <a:ext cx="665475" cy="998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3034" y="295632"/>
            <a:ext cx="6381992" cy="4511259"/>
          </a:xfrm>
          <a:prstGeom prst="rect">
            <a:avLst/>
          </a:prstGeom>
          <a:solidFill>
            <a:schemeClr val="bg1">
              <a:lumMod val="85000"/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Pop-up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물건 영상 또는 사진</a:t>
            </a:r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6445026" y="4235033"/>
            <a:ext cx="676020" cy="571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135868"/>
              </p:ext>
            </p:extLst>
          </p:nvPr>
        </p:nvGraphicFramePr>
        <p:xfrm>
          <a:off x="7182699" y="1912379"/>
          <a:ext cx="4790123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405">
                  <a:extLst>
                    <a:ext uri="{9D8B030D-6E8A-4147-A177-3AD203B41FA5}">
                      <a16:colId xmlns:a16="http://schemas.microsoft.com/office/drawing/2014/main" val="1024114864"/>
                    </a:ext>
                  </a:extLst>
                </a:gridCol>
                <a:gridCol w="3073718">
                  <a:extLst>
                    <a:ext uri="{9D8B030D-6E8A-4147-A177-3AD203B41FA5}">
                      <a16:colId xmlns:a16="http://schemas.microsoft.com/office/drawing/2014/main" val="804758368"/>
                    </a:ext>
                  </a:extLst>
                </a:gridCol>
              </a:tblGrid>
              <a:tr h="2379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>
                          <a:solidFill>
                            <a:sysClr val="windowText" lastClr="000000"/>
                          </a:solidFill>
                        </a:rPr>
                        <a:t>작품명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내가 그린 내 모습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510721"/>
                  </a:ext>
                </a:extLst>
              </a:tr>
              <a:tr h="2379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GIVER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김민수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581691"/>
                  </a:ext>
                </a:extLst>
              </a:tr>
              <a:tr h="2379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작품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유화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.~~~~~~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370064"/>
                  </a:ext>
                </a:extLst>
              </a:tr>
              <a:tr h="2379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유의사항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높은 온도에 주의해주세요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!!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123221"/>
                  </a:ext>
                </a:extLst>
              </a:tr>
              <a:tr h="2379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희망 전시기간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2017.</a:t>
                      </a:r>
                      <a:r>
                        <a:rPr lang="en-US" altLang="ko-KR" sz="1600" baseline="0" dirty="0">
                          <a:solidFill>
                            <a:sysClr val="windowText" lastClr="000000"/>
                          </a:solidFill>
                        </a:rPr>
                        <a:t> 10. ~ 2017. 12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1707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4224" y="0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ITEM </a:t>
            </a:r>
            <a:r>
              <a:rPr lang="ko-KR" altLang="en-US" dirty="0"/>
              <a:t>등록</a:t>
            </a:r>
          </a:p>
        </p:txBody>
      </p:sp>
      <p:sp>
        <p:nvSpPr>
          <p:cNvPr id="11" name="순서도: 처리 10"/>
          <p:cNvSpPr/>
          <p:nvPr/>
        </p:nvSpPr>
        <p:spPr>
          <a:xfrm>
            <a:off x="11248569" y="3820276"/>
            <a:ext cx="653299" cy="2621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424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636719" y="201103"/>
            <a:ext cx="8387214" cy="64218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15" name="직사각형 14"/>
          <p:cNvSpPr/>
          <p:nvPr/>
        </p:nvSpPr>
        <p:spPr>
          <a:xfrm>
            <a:off x="3636719" y="201895"/>
            <a:ext cx="8387214" cy="5533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GNO</a:t>
            </a:r>
            <a:r>
              <a:rPr lang="en-US" altLang="ko-KR" dirty="0">
                <a:solidFill>
                  <a:schemeClr val="tx1"/>
                </a:solidFill>
              </a:rPr>
              <a:t>		ITEM		PLACE				             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" y="3910069"/>
            <a:ext cx="289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Index.html </a:t>
            </a:r>
            <a:r>
              <a:rPr lang="ko-KR" altLang="en-US" sz="1200" dirty="0"/>
              <a:t>→ </a:t>
            </a:r>
            <a:r>
              <a:rPr lang="en-US" altLang="ko-KR" sz="1200" dirty="0"/>
              <a:t>/item/select.html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비회원시</a:t>
            </a:r>
            <a:r>
              <a:rPr lang="en-US" altLang="ko-KR" sz="1200" dirty="0"/>
              <a:t>) </a:t>
            </a:r>
            <a:r>
              <a:rPr lang="ko-KR" altLang="en-US" sz="1200" dirty="0"/>
              <a:t>→ </a:t>
            </a:r>
            <a:r>
              <a:rPr lang="en-US" altLang="ko-KR" sz="1200" dirty="0"/>
              <a:t>/place/select.html</a:t>
            </a:r>
          </a:p>
          <a:p>
            <a:r>
              <a:rPr lang="en-US" altLang="ko-KR" sz="1200" dirty="0"/>
              <a:t>              </a:t>
            </a:r>
            <a:r>
              <a:rPr lang="ko-KR" altLang="en-US" sz="1200" dirty="0"/>
              <a:t>→ </a:t>
            </a:r>
            <a:r>
              <a:rPr lang="en-US" altLang="ko-KR" sz="1200" dirty="0"/>
              <a:t>member/login.html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4556400"/>
            <a:ext cx="3129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Index.html </a:t>
            </a:r>
            <a:r>
              <a:rPr lang="ko-KR" altLang="en-US" sz="1200" dirty="0"/>
              <a:t>→ </a:t>
            </a:r>
            <a:r>
              <a:rPr lang="en-US" altLang="ko-KR" sz="1200" dirty="0"/>
              <a:t>owner/item/select.html</a:t>
            </a:r>
          </a:p>
          <a:p>
            <a:r>
              <a:rPr lang="en-US" altLang="ko-KR" sz="1200" dirty="0"/>
              <a:t>(Owner</a:t>
            </a:r>
            <a:r>
              <a:rPr lang="ko-KR" altLang="en-US" sz="1200" dirty="0"/>
              <a:t>시</a:t>
            </a:r>
            <a:r>
              <a:rPr lang="en-US" altLang="ko-KR" sz="1200" dirty="0"/>
              <a:t>) </a:t>
            </a:r>
            <a:r>
              <a:rPr lang="ko-KR" altLang="en-US" sz="1200" dirty="0"/>
              <a:t>→ </a:t>
            </a:r>
            <a:r>
              <a:rPr lang="en-US" altLang="ko-KR" sz="1200" dirty="0"/>
              <a:t>owner/place/select.html</a:t>
            </a:r>
          </a:p>
          <a:p>
            <a:endParaRPr lang="en-US" altLang="ko-KR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" y="5202731"/>
            <a:ext cx="289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Index.html </a:t>
            </a:r>
            <a:r>
              <a:rPr lang="ko-KR" altLang="en-US" sz="1200" dirty="0"/>
              <a:t>→ </a:t>
            </a:r>
            <a:r>
              <a:rPr lang="en-US" altLang="ko-KR" sz="1200" dirty="0"/>
              <a:t>giver/item/select.html</a:t>
            </a:r>
          </a:p>
          <a:p>
            <a:r>
              <a:rPr lang="en-US" altLang="ko-KR" sz="1200" dirty="0"/>
              <a:t>(Giver</a:t>
            </a:r>
            <a:r>
              <a:rPr lang="ko-KR" altLang="en-US" sz="1200" dirty="0"/>
              <a:t>시</a:t>
            </a:r>
            <a:r>
              <a:rPr lang="en-US" altLang="ko-KR" sz="1200" dirty="0"/>
              <a:t>)   </a:t>
            </a:r>
            <a:r>
              <a:rPr lang="ko-KR" altLang="en-US" sz="1200" dirty="0"/>
              <a:t>→ </a:t>
            </a:r>
            <a:r>
              <a:rPr lang="en-US" altLang="ko-KR" sz="1200" dirty="0"/>
              <a:t>giver/place/select.html</a:t>
            </a:r>
          </a:p>
          <a:p>
            <a:r>
              <a:rPr lang="en-US" altLang="ko-KR" sz="1200" dirty="0"/>
              <a:t>             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90640" y="49412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메인 페이지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9681855" y="215507"/>
            <a:ext cx="2263636" cy="493886"/>
            <a:chOff x="9681855" y="215507"/>
            <a:chExt cx="2263636" cy="493886"/>
          </a:xfrm>
        </p:grpSpPr>
        <p:grpSp>
          <p:nvGrpSpPr>
            <p:cNvPr id="9" name="그룹 8"/>
            <p:cNvGrpSpPr/>
            <p:nvPr/>
          </p:nvGrpSpPr>
          <p:grpSpPr>
            <a:xfrm>
              <a:off x="9681855" y="247728"/>
              <a:ext cx="2263636" cy="461665"/>
              <a:chOff x="9681855" y="247728"/>
              <a:chExt cx="2263636" cy="461665"/>
            </a:xfrm>
          </p:grpSpPr>
          <p:sp>
            <p:nvSpPr>
              <p:cNvPr id="2" name="타원 1"/>
              <p:cNvSpPr/>
              <p:nvPr/>
            </p:nvSpPr>
            <p:spPr>
              <a:xfrm>
                <a:off x="9681855" y="285613"/>
                <a:ext cx="385894" cy="3858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직사각형 2"/>
              <p:cNvSpPr/>
              <p:nvPr/>
            </p:nvSpPr>
            <p:spPr>
              <a:xfrm>
                <a:off x="10032788" y="247728"/>
                <a:ext cx="19127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400" dirty="0"/>
                  <a:t>승   </a:t>
                </a:r>
                <a:r>
                  <a:rPr lang="ko-KR" altLang="en-US" sz="1050" dirty="0" err="1"/>
                  <a:t>내정보</a:t>
                </a:r>
                <a:r>
                  <a:rPr lang="en-US" altLang="ko-KR" sz="1050" dirty="0"/>
                  <a:t>/</a:t>
                </a:r>
                <a:r>
                  <a:rPr lang="ko-KR" altLang="en-US" sz="1050" dirty="0"/>
                  <a:t> 로그아웃</a:t>
                </a:r>
                <a:endParaRPr lang="ko-KR" altLang="en-US" sz="1400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0911023" y="215507"/>
              <a:ext cx="7457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GIVER</a:t>
              </a:r>
              <a:endParaRPr lang="ko-KR" alt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842159" y="87245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관리자 페이지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190602" y="2891130"/>
            <a:ext cx="1107996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회원관리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034308" y="4032031"/>
            <a:ext cx="1420582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게시물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673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643862" y="203485"/>
            <a:ext cx="8387214" cy="64218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mtClean="0"/>
          </a:p>
          <a:p>
            <a:pPr algn="ctr"/>
            <a:r>
              <a:rPr lang="en-US" altLang="ko-KR" smtClean="0"/>
              <a:t>.</a:t>
            </a:r>
            <a:r>
              <a:rPr lang="ko-KR" altLang="en-US" smtClean="0"/>
              <a:t> </a:t>
            </a:r>
            <a:endParaRPr lang="en-US" altLang="ko-KR" smtClean="0"/>
          </a:p>
          <a:p>
            <a:pPr algn="ctr"/>
            <a:endParaRPr lang="en-US" altLang="ko-KR" dirty="0"/>
          </a:p>
        </p:txBody>
      </p:sp>
      <p:sp>
        <p:nvSpPr>
          <p:cNvPr id="15" name="직사각형 14"/>
          <p:cNvSpPr/>
          <p:nvPr/>
        </p:nvSpPr>
        <p:spPr>
          <a:xfrm>
            <a:off x="3636719" y="201895"/>
            <a:ext cx="8387214" cy="5533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GNO</a:t>
            </a:r>
            <a:r>
              <a:rPr lang="en-US" altLang="ko-KR" dirty="0">
                <a:solidFill>
                  <a:schemeClr val="tx1"/>
                </a:solidFill>
              </a:rPr>
              <a:t>		ITEM		PLACE				             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" y="3910069"/>
            <a:ext cx="289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Index.html </a:t>
            </a:r>
            <a:r>
              <a:rPr lang="ko-KR" altLang="en-US" sz="1200" dirty="0"/>
              <a:t>→ </a:t>
            </a:r>
            <a:r>
              <a:rPr lang="en-US" altLang="ko-KR" sz="1200" dirty="0"/>
              <a:t>/item/select.html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비회원시</a:t>
            </a:r>
            <a:r>
              <a:rPr lang="en-US" altLang="ko-KR" sz="1200" dirty="0"/>
              <a:t>) </a:t>
            </a:r>
            <a:r>
              <a:rPr lang="ko-KR" altLang="en-US" sz="1200" dirty="0"/>
              <a:t>→ </a:t>
            </a:r>
            <a:r>
              <a:rPr lang="en-US" altLang="ko-KR" sz="1200" dirty="0"/>
              <a:t>/place/select.html</a:t>
            </a:r>
          </a:p>
          <a:p>
            <a:r>
              <a:rPr lang="en-US" altLang="ko-KR" sz="1200" dirty="0"/>
              <a:t>              </a:t>
            </a:r>
            <a:r>
              <a:rPr lang="ko-KR" altLang="en-US" sz="1200" dirty="0"/>
              <a:t>→ </a:t>
            </a:r>
            <a:r>
              <a:rPr lang="en-US" altLang="ko-KR" sz="1200" dirty="0"/>
              <a:t>member/login.html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4556400"/>
            <a:ext cx="3129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Index.html </a:t>
            </a:r>
            <a:r>
              <a:rPr lang="ko-KR" altLang="en-US" sz="1200" dirty="0"/>
              <a:t>→ </a:t>
            </a:r>
            <a:r>
              <a:rPr lang="en-US" altLang="ko-KR" sz="1200" dirty="0"/>
              <a:t>owner/item/select.html</a:t>
            </a:r>
          </a:p>
          <a:p>
            <a:r>
              <a:rPr lang="en-US" altLang="ko-KR" sz="1200" dirty="0"/>
              <a:t>(Owner</a:t>
            </a:r>
            <a:r>
              <a:rPr lang="ko-KR" altLang="en-US" sz="1200" dirty="0"/>
              <a:t>시</a:t>
            </a:r>
            <a:r>
              <a:rPr lang="en-US" altLang="ko-KR" sz="1200" dirty="0"/>
              <a:t>) </a:t>
            </a:r>
            <a:r>
              <a:rPr lang="ko-KR" altLang="en-US" sz="1200" dirty="0"/>
              <a:t>→ </a:t>
            </a:r>
            <a:r>
              <a:rPr lang="en-US" altLang="ko-KR" sz="1200" dirty="0"/>
              <a:t>owner/place/select.html</a:t>
            </a:r>
          </a:p>
          <a:p>
            <a:endParaRPr lang="en-US" altLang="ko-KR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" y="5202731"/>
            <a:ext cx="289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Index.html </a:t>
            </a:r>
            <a:r>
              <a:rPr lang="ko-KR" altLang="en-US" sz="1200" dirty="0"/>
              <a:t>→ </a:t>
            </a:r>
            <a:r>
              <a:rPr lang="en-US" altLang="ko-KR" sz="1200" dirty="0"/>
              <a:t>giver/item/select.html</a:t>
            </a:r>
          </a:p>
          <a:p>
            <a:r>
              <a:rPr lang="en-US" altLang="ko-KR" sz="1200" dirty="0"/>
              <a:t>(Giver</a:t>
            </a:r>
            <a:r>
              <a:rPr lang="ko-KR" altLang="en-US" sz="1200" dirty="0"/>
              <a:t>시</a:t>
            </a:r>
            <a:r>
              <a:rPr lang="en-US" altLang="ko-KR" sz="1200" dirty="0"/>
              <a:t>)   </a:t>
            </a:r>
            <a:r>
              <a:rPr lang="ko-KR" altLang="en-US" sz="1200" dirty="0"/>
              <a:t>→ </a:t>
            </a:r>
            <a:r>
              <a:rPr lang="en-US" altLang="ko-KR" sz="1200" dirty="0"/>
              <a:t>giver/place/select.html</a:t>
            </a:r>
          </a:p>
          <a:p>
            <a:r>
              <a:rPr lang="en-US" altLang="ko-KR" sz="1200" dirty="0"/>
              <a:t>             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90640" y="49412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메인 페이지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9681855" y="215507"/>
            <a:ext cx="2263636" cy="493886"/>
            <a:chOff x="9681855" y="215507"/>
            <a:chExt cx="2263636" cy="493886"/>
          </a:xfrm>
        </p:grpSpPr>
        <p:grpSp>
          <p:nvGrpSpPr>
            <p:cNvPr id="9" name="그룹 8"/>
            <p:cNvGrpSpPr/>
            <p:nvPr/>
          </p:nvGrpSpPr>
          <p:grpSpPr>
            <a:xfrm>
              <a:off x="9681855" y="247728"/>
              <a:ext cx="2263636" cy="461665"/>
              <a:chOff x="9681855" y="247728"/>
              <a:chExt cx="2263636" cy="461665"/>
            </a:xfrm>
          </p:grpSpPr>
          <p:sp>
            <p:nvSpPr>
              <p:cNvPr id="2" name="타원 1"/>
              <p:cNvSpPr/>
              <p:nvPr/>
            </p:nvSpPr>
            <p:spPr>
              <a:xfrm>
                <a:off x="9681855" y="285613"/>
                <a:ext cx="385894" cy="3858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직사각형 2"/>
              <p:cNvSpPr/>
              <p:nvPr/>
            </p:nvSpPr>
            <p:spPr>
              <a:xfrm>
                <a:off x="10032788" y="247728"/>
                <a:ext cx="19127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400" dirty="0"/>
                  <a:t>승   </a:t>
                </a:r>
                <a:r>
                  <a:rPr lang="ko-KR" altLang="en-US" sz="1050" dirty="0" err="1"/>
                  <a:t>내정보</a:t>
                </a:r>
                <a:r>
                  <a:rPr lang="en-US" altLang="ko-KR" sz="1050" dirty="0"/>
                  <a:t>/</a:t>
                </a:r>
                <a:r>
                  <a:rPr lang="ko-KR" altLang="en-US" sz="1050" dirty="0"/>
                  <a:t> 로그아웃</a:t>
                </a:r>
                <a:endParaRPr lang="ko-KR" altLang="en-US" sz="1400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0911023" y="215507"/>
              <a:ext cx="7457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GIVER</a:t>
              </a:r>
              <a:endParaRPr lang="ko-KR" alt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604034" y="92008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관리자 페이지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26802" y="140663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회원 관리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283881" y="2994072"/>
            <a:ext cx="212794" cy="1619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94550"/>
              </p:ext>
            </p:extLst>
          </p:nvPr>
        </p:nvGraphicFramePr>
        <p:xfrm>
          <a:off x="3648150" y="2374275"/>
          <a:ext cx="8200780" cy="281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114">
                  <a:extLst>
                    <a:ext uri="{9D8B030D-6E8A-4147-A177-3AD203B41FA5}">
                      <a16:colId xmlns:a16="http://schemas.microsoft.com/office/drawing/2014/main" val="129503637"/>
                    </a:ext>
                  </a:extLst>
                </a:gridCol>
                <a:gridCol w="659405">
                  <a:extLst>
                    <a:ext uri="{9D8B030D-6E8A-4147-A177-3AD203B41FA5}">
                      <a16:colId xmlns:a16="http://schemas.microsoft.com/office/drawing/2014/main" val="1002527747"/>
                    </a:ext>
                  </a:extLst>
                </a:gridCol>
                <a:gridCol w="659405">
                  <a:extLst>
                    <a:ext uri="{9D8B030D-6E8A-4147-A177-3AD203B41FA5}">
                      <a16:colId xmlns:a16="http://schemas.microsoft.com/office/drawing/2014/main" val="3945919472"/>
                    </a:ext>
                  </a:extLst>
                </a:gridCol>
                <a:gridCol w="1070293">
                  <a:extLst>
                    <a:ext uri="{9D8B030D-6E8A-4147-A177-3AD203B41FA5}">
                      <a16:colId xmlns:a16="http://schemas.microsoft.com/office/drawing/2014/main" val="4060171150"/>
                    </a:ext>
                  </a:extLst>
                </a:gridCol>
                <a:gridCol w="1297305">
                  <a:extLst>
                    <a:ext uri="{9D8B030D-6E8A-4147-A177-3AD203B41FA5}">
                      <a16:colId xmlns:a16="http://schemas.microsoft.com/office/drawing/2014/main" val="2197487418"/>
                    </a:ext>
                  </a:extLst>
                </a:gridCol>
                <a:gridCol w="673417">
                  <a:extLst>
                    <a:ext uri="{9D8B030D-6E8A-4147-A177-3AD203B41FA5}">
                      <a16:colId xmlns:a16="http://schemas.microsoft.com/office/drawing/2014/main" val="2660521451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642463369"/>
                    </a:ext>
                  </a:extLst>
                </a:gridCol>
                <a:gridCol w="511493">
                  <a:extLst>
                    <a:ext uri="{9D8B030D-6E8A-4147-A177-3AD203B41FA5}">
                      <a16:colId xmlns:a16="http://schemas.microsoft.com/office/drawing/2014/main" val="1004306520"/>
                    </a:ext>
                  </a:extLst>
                </a:gridCol>
                <a:gridCol w="606114">
                  <a:extLst>
                    <a:ext uri="{9D8B030D-6E8A-4147-A177-3AD203B41FA5}">
                      <a16:colId xmlns:a16="http://schemas.microsoft.com/office/drawing/2014/main" val="2829564453"/>
                    </a:ext>
                  </a:extLst>
                </a:gridCol>
                <a:gridCol w="464924">
                  <a:extLst>
                    <a:ext uri="{9D8B030D-6E8A-4147-A177-3AD203B41FA5}">
                      <a16:colId xmlns:a16="http://schemas.microsoft.com/office/drawing/2014/main" val="312916001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4028544088"/>
                    </a:ext>
                  </a:extLst>
                </a:gridCol>
                <a:gridCol w="480418">
                  <a:extLst>
                    <a:ext uri="{9D8B030D-6E8A-4147-A177-3AD203B41FA5}">
                      <a16:colId xmlns:a16="http://schemas.microsoft.com/office/drawing/2014/main" val="322571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닉네임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가입일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신고한수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신고당한수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권한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5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갓종혁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갓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12345667890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킹왕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@naver.com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17.3.20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Owner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119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5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984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139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08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565622"/>
                  </a:ext>
                </a:extLst>
              </a:tr>
            </a:tbl>
          </a:graphicData>
        </a:graphic>
      </p:graphicFrame>
      <p:sp>
        <p:nvSpPr>
          <p:cNvPr id="22" name="순서도: 처리 21"/>
          <p:cNvSpPr/>
          <p:nvPr/>
        </p:nvSpPr>
        <p:spPr>
          <a:xfrm>
            <a:off x="10572751" y="5394842"/>
            <a:ext cx="1117510" cy="2621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신고처리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1496675" y="3421133"/>
            <a:ext cx="266700" cy="219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503818" y="3046459"/>
            <a:ext cx="266700" cy="219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9197857" y="5394842"/>
            <a:ext cx="1117510" cy="2621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정보수정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0849843" y="3339707"/>
            <a:ext cx="627337" cy="6010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726213" y="1006500"/>
            <a:ext cx="627337" cy="2230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/>
          <p:cNvSpPr/>
          <p:nvPr/>
        </p:nvSpPr>
        <p:spPr>
          <a:xfrm flipV="1">
            <a:off x="10876227" y="3153124"/>
            <a:ext cx="125868" cy="838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0874504" y="3361395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기본</a:t>
            </a:r>
            <a:endParaRPr lang="en-US" altLang="ko-KR" sz="1100" dirty="0" smtClean="0"/>
          </a:p>
          <a:p>
            <a:r>
              <a:rPr lang="ko-KR" altLang="en-US" sz="800" dirty="0" err="1" smtClean="0"/>
              <a:t>읽기만가능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88044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636719" y="201103"/>
            <a:ext cx="8387214" cy="64218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GNO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  <a:p>
            <a:pPr lvl="6"/>
            <a:r>
              <a:rPr lang="en-US" altLang="ko-KR" dirty="0"/>
              <a:t>Owner</a:t>
            </a:r>
            <a:r>
              <a:rPr lang="ko-KR" altLang="en-US" dirty="0"/>
              <a:t>가 빌려주는 공간에</a:t>
            </a:r>
            <a:endParaRPr lang="en-US" altLang="ko-KR" dirty="0"/>
          </a:p>
          <a:p>
            <a:pPr lvl="6"/>
            <a:r>
              <a:rPr lang="en-US" altLang="ko-KR" dirty="0"/>
              <a:t>Giver</a:t>
            </a:r>
            <a:r>
              <a:rPr lang="ko-KR" altLang="en-US" dirty="0"/>
              <a:t>가 전시를 할 수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500829" y="430240"/>
            <a:ext cx="1370700" cy="2740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00829" y="430240"/>
            <a:ext cx="1370700" cy="7280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1862983" y="201103"/>
            <a:ext cx="1773736" cy="217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871529" y="1158322"/>
            <a:ext cx="1765190" cy="5464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636719" y="201895"/>
            <a:ext cx="8387214" cy="5533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GNO</a:t>
            </a:r>
            <a:r>
              <a:rPr lang="en-US" altLang="ko-KR" dirty="0">
                <a:solidFill>
                  <a:schemeClr val="tx1"/>
                </a:solidFill>
              </a:rPr>
              <a:t>		ITEM		PLACE			LOGIN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L 도형 15"/>
          <p:cNvSpPr/>
          <p:nvPr/>
        </p:nvSpPr>
        <p:spPr>
          <a:xfrm rot="2700000">
            <a:off x="4351047" y="3295641"/>
            <a:ext cx="604278" cy="604278"/>
          </a:xfrm>
          <a:prstGeom prst="corner">
            <a:avLst>
              <a:gd name="adj1" fmla="val 26000"/>
              <a:gd name="adj2" fmla="val 25000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L 도형 16"/>
          <p:cNvSpPr/>
          <p:nvPr/>
        </p:nvSpPr>
        <p:spPr>
          <a:xfrm rot="13500000">
            <a:off x="10844425" y="3295642"/>
            <a:ext cx="604278" cy="604278"/>
          </a:xfrm>
          <a:prstGeom prst="corner">
            <a:avLst>
              <a:gd name="adj1" fmla="val 26000"/>
              <a:gd name="adj2" fmla="val 25000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" y="3910069"/>
            <a:ext cx="289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Index.html </a:t>
            </a:r>
            <a:r>
              <a:rPr lang="ko-KR" altLang="en-US" sz="1200" dirty="0"/>
              <a:t>→ </a:t>
            </a:r>
            <a:r>
              <a:rPr lang="en-US" altLang="ko-KR" sz="1200" dirty="0"/>
              <a:t>guest/item/select.html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비회원시</a:t>
            </a:r>
            <a:r>
              <a:rPr lang="en-US" altLang="ko-KR" sz="1200" dirty="0"/>
              <a:t>) </a:t>
            </a:r>
            <a:r>
              <a:rPr lang="ko-KR" altLang="en-US" sz="1200" dirty="0"/>
              <a:t>→ </a:t>
            </a:r>
            <a:r>
              <a:rPr lang="en-US" altLang="ko-KR" sz="1200" dirty="0"/>
              <a:t>guest/place/select.html</a:t>
            </a:r>
          </a:p>
          <a:p>
            <a:r>
              <a:rPr lang="en-US" altLang="ko-KR" sz="1200" dirty="0"/>
              <a:t>              </a:t>
            </a:r>
            <a:r>
              <a:rPr lang="ko-KR" altLang="en-US" sz="1200" dirty="0"/>
              <a:t>→ </a:t>
            </a:r>
            <a:r>
              <a:rPr lang="en-US" altLang="ko-KR" sz="1200" dirty="0"/>
              <a:t>member/login.html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4556400"/>
            <a:ext cx="3129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Index.html </a:t>
            </a:r>
            <a:r>
              <a:rPr lang="ko-KR" altLang="en-US" sz="1200" dirty="0"/>
              <a:t>→ </a:t>
            </a:r>
            <a:r>
              <a:rPr lang="en-US" altLang="ko-KR" sz="1200" dirty="0"/>
              <a:t>owner/item/select.html</a:t>
            </a:r>
          </a:p>
          <a:p>
            <a:r>
              <a:rPr lang="en-US" altLang="ko-KR" sz="1200" dirty="0"/>
              <a:t>(Owner</a:t>
            </a:r>
            <a:r>
              <a:rPr lang="ko-KR" altLang="en-US" sz="1200" dirty="0"/>
              <a:t>시</a:t>
            </a:r>
            <a:r>
              <a:rPr lang="en-US" altLang="ko-KR" sz="1200" dirty="0"/>
              <a:t>) </a:t>
            </a:r>
            <a:r>
              <a:rPr lang="ko-KR" altLang="en-US" sz="1200" dirty="0"/>
              <a:t>→ </a:t>
            </a:r>
            <a:r>
              <a:rPr lang="en-US" altLang="ko-KR" sz="1200" dirty="0"/>
              <a:t>owner/place/select.html</a:t>
            </a:r>
          </a:p>
          <a:p>
            <a:endParaRPr lang="en-US" altLang="ko-KR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" y="5202731"/>
            <a:ext cx="289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Index.html </a:t>
            </a:r>
            <a:r>
              <a:rPr lang="ko-KR" altLang="en-US" sz="1200" dirty="0"/>
              <a:t>→ </a:t>
            </a:r>
            <a:r>
              <a:rPr lang="en-US" altLang="ko-KR" sz="1200" dirty="0"/>
              <a:t>giver/item/select.html</a:t>
            </a:r>
          </a:p>
          <a:p>
            <a:r>
              <a:rPr lang="en-US" altLang="ko-KR" sz="1200" dirty="0"/>
              <a:t>(Giver</a:t>
            </a:r>
            <a:r>
              <a:rPr lang="ko-KR" altLang="en-US" sz="1200" dirty="0"/>
              <a:t>시</a:t>
            </a:r>
            <a:r>
              <a:rPr lang="en-US" altLang="ko-KR" sz="1200" dirty="0"/>
              <a:t>)   </a:t>
            </a:r>
            <a:r>
              <a:rPr lang="ko-KR" altLang="en-US" sz="1200" dirty="0"/>
              <a:t>→ </a:t>
            </a:r>
            <a:r>
              <a:rPr lang="en-US" altLang="ko-KR" sz="1200" dirty="0"/>
              <a:t>giver/place/select.html</a:t>
            </a:r>
          </a:p>
          <a:p>
            <a:r>
              <a:rPr lang="en-US" altLang="ko-KR" sz="1200" dirty="0"/>
              <a:t>             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90640" y="49412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53532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636719" y="178119"/>
            <a:ext cx="8387214" cy="64218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mtClean="0"/>
          </a:p>
          <a:p>
            <a:pPr algn="ctr"/>
            <a:r>
              <a:rPr lang="en-US" altLang="ko-KR" smtClean="0"/>
              <a:t>.</a:t>
            </a:r>
            <a:r>
              <a:rPr lang="ko-KR" altLang="en-US" smtClean="0"/>
              <a:t> </a:t>
            </a:r>
            <a:endParaRPr lang="en-US" altLang="ko-KR" smtClean="0"/>
          </a:p>
          <a:p>
            <a:pPr algn="ctr"/>
            <a:endParaRPr lang="en-US" altLang="ko-KR" dirty="0"/>
          </a:p>
        </p:txBody>
      </p:sp>
      <p:sp>
        <p:nvSpPr>
          <p:cNvPr id="15" name="직사각형 14"/>
          <p:cNvSpPr/>
          <p:nvPr/>
        </p:nvSpPr>
        <p:spPr>
          <a:xfrm>
            <a:off x="3636719" y="201895"/>
            <a:ext cx="8387214" cy="5533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GNO</a:t>
            </a:r>
            <a:r>
              <a:rPr lang="en-US" altLang="ko-KR" dirty="0">
                <a:solidFill>
                  <a:schemeClr val="tx1"/>
                </a:solidFill>
              </a:rPr>
              <a:t>		ITEM		PLACE				             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" y="3910069"/>
            <a:ext cx="289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Index.html </a:t>
            </a:r>
            <a:r>
              <a:rPr lang="ko-KR" altLang="en-US" sz="1200" dirty="0"/>
              <a:t>→ </a:t>
            </a:r>
            <a:r>
              <a:rPr lang="en-US" altLang="ko-KR" sz="1200" dirty="0"/>
              <a:t>/item/select.html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비회원시</a:t>
            </a:r>
            <a:r>
              <a:rPr lang="en-US" altLang="ko-KR" sz="1200" dirty="0"/>
              <a:t>) </a:t>
            </a:r>
            <a:r>
              <a:rPr lang="ko-KR" altLang="en-US" sz="1200" dirty="0"/>
              <a:t>→ </a:t>
            </a:r>
            <a:r>
              <a:rPr lang="en-US" altLang="ko-KR" sz="1200" dirty="0"/>
              <a:t>/place/select.html</a:t>
            </a:r>
          </a:p>
          <a:p>
            <a:r>
              <a:rPr lang="en-US" altLang="ko-KR" sz="1200" dirty="0"/>
              <a:t>              </a:t>
            </a:r>
            <a:r>
              <a:rPr lang="ko-KR" altLang="en-US" sz="1200" dirty="0"/>
              <a:t>→ </a:t>
            </a:r>
            <a:r>
              <a:rPr lang="en-US" altLang="ko-KR" sz="1200" dirty="0"/>
              <a:t>member/login.html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4556400"/>
            <a:ext cx="3129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Index.html </a:t>
            </a:r>
            <a:r>
              <a:rPr lang="ko-KR" altLang="en-US" sz="1200" dirty="0"/>
              <a:t>→ </a:t>
            </a:r>
            <a:r>
              <a:rPr lang="en-US" altLang="ko-KR" sz="1200" dirty="0"/>
              <a:t>owner/item/select.html</a:t>
            </a:r>
          </a:p>
          <a:p>
            <a:r>
              <a:rPr lang="en-US" altLang="ko-KR" sz="1200" dirty="0"/>
              <a:t>(Owner</a:t>
            </a:r>
            <a:r>
              <a:rPr lang="ko-KR" altLang="en-US" sz="1200" dirty="0"/>
              <a:t>시</a:t>
            </a:r>
            <a:r>
              <a:rPr lang="en-US" altLang="ko-KR" sz="1200" dirty="0"/>
              <a:t>) </a:t>
            </a:r>
            <a:r>
              <a:rPr lang="ko-KR" altLang="en-US" sz="1200" dirty="0"/>
              <a:t>→ </a:t>
            </a:r>
            <a:r>
              <a:rPr lang="en-US" altLang="ko-KR" sz="1200" dirty="0"/>
              <a:t>owner/place/select.html</a:t>
            </a:r>
          </a:p>
          <a:p>
            <a:endParaRPr lang="en-US" altLang="ko-KR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" y="5202731"/>
            <a:ext cx="289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Index.html </a:t>
            </a:r>
            <a:r>
              <a:rPr lang="ko-KR" altLang="en-US" sz="1200" dirty="0"/>
              <a:t>→ </a:t>
            </a:r>
            <a:r>
              <a:rPr lang="en-US" altLang="ko-KR" sz="1200" dirty="0"/>
              <a:t>giver/item/select.html</a:t>
            </a:r>
          </a:p>
          <a:p>
            <a:r>
              <a:rPr lang="en-US" altLang="ko-KR" sz="1200" dirty="0"/>
              <a:t>(Giver</a:t>
            </a:r>
            <a:r>
              <a:rPr lang="ko-KR" altLang="en-US" sz="1200" dirty="0"/>
              <a:t>시</a:t>
            </a:r>
            <a:r>
              <a:rPr lang="en-US" altLang="ko-KR" sz="1200" dirty="0"/>
              <a:t>)   </a:t>
            </a:r>
            <a:r>
              <a:rPr lang="ko-KR" altLang="en-US" sz="1200" dirty="0"/>
              <a:t>→ </a:t>
            </a:r>
            <a:r>
              <a:rPr lang="en-US" altLang="ko-KR" sz="1200" dirty="0"/>
              <a:t>giver/place/select.html</a:t>
            </a:r>
          </a:p>
          <a:p>
            <a:r>
              <a:rPr lang="en-US" altLang="ko-KR" sz="1200" dirty="0"/>
              <a:t>             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90640" y="49412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메인 페이지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9681855" y="215507"/>
            <a:ext cx="2263636" cy="493886"/>
            <a:chOff x="9681855" y="215507"/>
            <a:chExt cx="2263636" cy="493886"/>
          </a:xfrm>
        </p:grpSpPr>
        <p:grpSp>
          <p:nvGrpSpPr>
            <p:cNvPr id="9" name="그룹 8"/>
            <p:cNvGrpSpPr/>
            <p:nvPr/>
          </p:nvGrpSpPr>
          <p:grpSpPr>
            <a:xfrm>
              <a:off x="9681855" y="247728"/>
              <a:ext cx="2263636" cy="461665"/>
              <a:chOff x="9681855" y="247728"/>
              <a:chExt cx="2263636" cy="461665"/>
            </a:xfrm>
          </p:grpSpPr>
          <p:sp>
            <p:nvSpPr>
              <p:cNvPr id="2" name="타원 1"/>
              <p:cNvSpPr/>
              <p:nvPr/>
            </p:nvSpPr>
            <p:spPr>
              <a:xfrm>
                <a:off x="9681855" y="285613"/>
                <a:ext cx="385894" cy="3858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직사각형 2"/>
              <p:cNvSpPr/>
              <p:nvPr/>
            </p:nvSpPr>
            <p:spPr>
              <a:xfrm>
                <a:off x="10032788" y="247728"/>
                <a:ext cx="19127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400" dirty="0"/>
                  <a:t>승   </a:t>
                </a:r>
                <a:r>
                  <a:rPr lang="ko-KR" altLang="en-US" sz="1050" dirty="0" err="1"/>
                  <a:t>내정보</a:t>
                </a:r>
                <a:r>
                  <a:rPr lang="en-US" altLang="ko-KR" sz="1050" dirty="0"/>
                  <a:t>/</a:t>
                </a:r>
                <a:r>
                  <a:rPr lang="ko-KR" altLang="en-US" sz="1050" dirty="0"/>
                  <a:t> 로그아웃</a:t>
                </a:r>
                <a:endParaRPr lang="ko-KR" altLang="en-US" sz="1400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0911023" y="215507"/>
              <a:ext cx="7457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GIVER</a:t>
              </a:r>
              <a:endParaRPr lang="ko-KR" alt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604034" y="92008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관리자 페이지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26802" y="140663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게시물 관리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948496"/>
              </p:ext>
            </p:extLst>
          </p:nvPr>
        </p:nvGraphicFramePr>
        <p:xfrm>
          <a:off x="5222152" y="2326340"/>
          <a:ext cx="6175795" cy="287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567">
                  <a:extLst>
                    <a:ext uri="{9D8B030D-6E8A-4147-A177-3AD203B41FA5}">
                      <a16:colId xmlns:a16="http://schemas.microsoft.com/office/drawing/2014/main" val="129503637"/>
                    </a:ext>
                  </a:extLst>
                </a:gridCol>
                <a:gridCol w="602238">
                  <a:extLst>
                    <a:ext uri="{9D8B030D-6E8A-4147-A177-3AD203B41FA5}">
                      <a16:colId xmlns:a16="http://schemas.microsoft.com/office/drawing/2014/main" val="1002527747"/>
                    </a:ext>
                  </a:extLst>
                </a:gridCol>
                <a:gridCol w="602238">
                  <a:extLst>
                    <a:ext uri="{9D8B030D-6E8A-4147-A177-3AD203B41FA5}">
                      <a16:colId xmlns:a16="http://schemas.microsoft.com/office/drawing/2014/main" val="3945919472"/>
                    </a:ext>
                  </a:extLst>
                </a:gridCol>
                <a:gridCol w="989831">
                  <a:extLst>
                    <a:ext uri="{9D8B030D-6E8A-4147-A177-3AD203B41FA5}">
                      <a16:colId xmlns:a16="http://schemas.microsoft.com/office/drawing/2014/main" val="4060171150"/>
                    </a:ext>
                  </a:extLst>
                </a:gridCol>
                <a:gridCol w="1070293">
                  <a:extLst>
                    <a:ext uri="{9D8B030D-6E8A-4147-A177-3AD203B41FA5}">
                      <a16:colId xmlns:a16="http://schemas.microsoft.com/office/drawing/2014/main" val="2197487418"/>
                    </a:ext>
                  </a:extLst>
                </a:gridCol>
                <a:gridCol w="599301">
                  <a:extLst>
                    <a:ext uri="{9D8B030D-6E8A-4147-A177-3AD203B41FA5}">
                      <a16:colId xmlns:a16="http://schemas.microsoft.com/office/drawing/2014/main" val="642463369"/>
                    </a:ext>
                  </a:extLst>
                </a:gridCol>
                <a:gridCol w="651193">
                  <a:extLst>
                    <a:ext uri="{9D8B030D-6E8A-4147-A177-3AD203B41FA5}">
                      <a16:colId xmlns:a16="http://schemas.microsoft.com/office/drawing/2014/main" val="2829564453"/>
                    </a:ext>
                  </a:extLst>
                </a:gridCol>
                <a:gridCol w="553567">
                  <a:extLst>
                    <a:ext uri="{9D8B030D-6E8A-4147-A177-3AD203B41FA5}">
                      <a16:colId xmlns:a16="http://schemas.microsoft.com/office/drawing/2014/main" val="3129160016"/>
                    </a:ext>
                  </a:extLst>
                </a:gridCol>
                <a:gridCol w="553567">
                  <a:extLst>
                    <a:ext uri="{9D8B030D-6E8A-4147-A177-3AD203B41FA5}">
                      <a16:colId xmlns:a16="http://schemas.microsoft.com/office/drawing/2014/main" val="4028544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회원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업종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품목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글쓴이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게시일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신고수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5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Owner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갓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갓종혁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12345667890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17.3.20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119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5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984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139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08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565622"/>
                  </a:ext>
                </a:extLst>
              </a:tr>
            </a:tbl>
          </a:graphicData>
        </a:graphic>
      </p:graphicFrame>
      <p:sp>
        <p:nvSpPr>
          <p:cNvPr id="22" name="순서도: 처리 21"/>
          <p:cNvSpPr/>
          <p:nvPr/>
        </p:nvSpPr>
        <p:spPr>
          <a:xfrm>
            <a:off x="10290172" y="5394842"/>
            <a:ext cx="1117510" cy="2621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0970970" y="2675236"/>
            <a:ext cx="266700" cy="219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8915278" y="5394842"/>
            <a:ext cx="1117510" cy="2621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0970970" y="2984546"/>
            <a:ext cx="266700" cy="219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69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636719" y="201103"/>
            <a:ext cx="8387214" cy="64218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 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500829" y="430240"/>
            <a:ext cx="1370700" cy="2740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00829" y="1151694"/>
            <a:ext cx="1370700" cy="7280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1871529" y="201104"/>
            <a:ext cx="1765190" cy="950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871529" y="1879776"/>
            <a:ext cx="1765190" cy="4743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636719" y="201895"/>
            <a:ext cx="8387214" cy="5533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GNO</a:t>
            </a:r>
            <a:r>
              <a:rPr lang="en-US" altLang="ko-KR" dirty="0">
                <a:solidFill>
                  <a:schemeClr val="tx1"/>
                </a:solidFill>
              </a:rPr>
              <a:t>		</a:t>
            </a:r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</a:t>
            </a:r>
            <a:r>
              <a:rPr lang="en-US" altLang="ko-KR" dirty="0">
                <a:solidFill>
                  <a:schemeClr val="tx1"/>
                </a:solidFill>
              </a:rPr>
              <a:t>		PLACE			LOGIN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" y="3910069"/>
            <a:ext cx="289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Index.html </a:t>
            </a:r>
            <a:r>
              <a:rPr lang="ko-KR" altLang="en-US" sz="1200" dirty="0"/>
              <a:t>→ </a:t>
            </a:r>
            <a:r>
              <a:rPr lang="en-US" altLang="ko-KR" sz="1200" dirty="0"/>
              <a:t>guest/item/select.html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비회원시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         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4556400"/>
            <a:ext cx="3129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Index.html </a:t>
            </a:r>
            <a:r>
              <a:rPr lang="ko-KR" altLang="en-US" sz="1200" dirty="0"/>
              <a:t>→ </a:t>
            </a:r>
            <a:r>
              <a:rPr lang="en-US" altLang="ko-KR" sz="1200" dirty="0"/>
              <a:t>owner/item/select.html</a:t>
            </a:r>
          </a:p>
          <a:p>
            <a:r>
              <a:rPr lang="en-US" altLang="ko-KR" sz="1200" dirty="0"/>
              <a:t>(Owner</a:t>
            </a:r>
            <a:r>
              <a:rPr lang="ko-KR" altLang="en-US" sz="1200" dirty="0"/>
              <a:t>시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" y="5202731"/>
            <a:ext cx="2894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Index.html </a:t>
            </a:r>
            <a:r>
              <a:rPr lang="ko-KR" altLang="en-US" sz="1200" dirty="0"/>
              <a:t>→ </a:t>
            </a:r>
            <a:r>
              <a:rPr lang="en-US" altLang="ko-KR" sz="1200" dirty="0"/>
              <a:t>giver/item/select.html</a:t>
            </a:r>
          </a:p>
          <a:p>
            <a:r>
              <a:rPr lang="en-US" altLang="ko-KR" sz="1200" dirty="0"/>
              <a:t>(Giver</a:t>
            </a:r>
            <a:r>
              <a:rPr lang="ko-KR" altLang="en-US" sz="1200" dirty="0"/>
              <a:t>시</a:t>
            </a:r>
            <a:r>
              <a:rPr lang="en-US" altLang="ko-KR" sz="1200" dirty="0"/>
              <a:t>)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858011" y="1904943"/>
            <a:ext cx="1637834" cy="1666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제품사진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983373" y="1904943"/>
            <a:ext cx="1637834" cy="1666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제품사진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8108735" y="1904943"/>
            <a:ext cx="1637834" cy="1666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제품사진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0234097" y="1904943"/>
            <a:ext cx="1637834" cy="1666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제품사진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858011" y="861861"/>
            <a:ext cx="739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826336" y="4556399"/>
            <a:ext cx="42049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/>
              <a:t>필요한 물건을 골라 제공자와 협의하여</a:t>
            </a:r>
            <a:endParaRPr lang="en-US" altLang="ko-KR" dirty="0"/>
          </a:p>
          <a:p>
            <a:pPr algn="ctr"/>
            <a:r>
              <a:rPr lang="ko-KR" altLang="en-US" dirty="0"/>
              <a:t>자신의 공간을 디자인하세요</a:t>
            </a:r>
            <a:r>
              <a:rPr lang="en-US" altLang="ko-KR" dirty="0"/>
              <a:t>!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0234097" y="5788403"/>
            <a:ext cx="1562426" cy="5958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더 </a:t>
            </a:r>
            <a:r>
              <a:rPr lang="ko-KR" altLang="en-US" dirty="0" err="1">
                <a:solidFill>
                  <a:schemeClr val="tx1"/>
                </a:solidFill>
              </a:rPr>
              <a:t>보러가기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0640" y="49412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628039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636719" y="201103"/>
            <a:ext cx="8387214" cy="64051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 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500829" y="430240"/>
            <a:ext cx="1370700" cy="2740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00829" y="1881537"/>
            <a:ext cx="1370700" cy="7280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1871529" y="201104"/>
            <a:ext cx="1765190" cy="1680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871529" y="2609619"/>
            <a:ext cx="1765190" cy="4013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636719" y="201895"/>
            <a:ext cx="8387214" cy="5533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GNO</a:t>
            </a:r>
            <a:r>
              <a:rPr lang="en-US" altLang="ko-KR" dirty="0">
                <a:solidFill>
                  <a:schemeClr val="tx1"/>
                </a:solidFill>
              </a:rPr>
              <a:t>		ITEM		</a:t>
            </a:r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</a:t>
            </a:r>
            <a:r>
              <a:rPr lang="en-US" altLang="ko-KR" dirty="0">
                <a:solidFill>
                  <a:schemeClr val="tx1"/>
                </a:solidFill>
              </a:rPr>
              <a:t>			LOGIN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0640" y="4941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메인페이지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858011" y="1904943"/>
            <a:ext cx="1637834" cy="1666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공간사진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983373" y="1904943"/>
            <a:ext cx="1637834" cy="1666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공간사진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108735" y="1904943"/>
            <a:ext cx="1637834" cy="1666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공간사진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0234097" y="1904943"/>
            <a:ext cx="1637834" cy="1666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공간사진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858011" y="861861"/>
            <a:ext cx="847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PLACE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629171" y="4556399"/>
            <a:ext cx="45993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/>
              <a:t>맘에 드는 장소를 골라 제공자와 협의하여 </a:t>
            </a:r>
            <a:endParaRPr lang="en-US" altLang="ko-KR" dirty="0"/>
          </a:p>
          <a:p>
            <a:pPr algn="ctr"/>
            <a:r>
              <a:rPr lang="ko-KR" altLang="en-US" dirty="0"/>
              <a:t>자신의 제품을 전시하세요</a:t>
            </a:r>
            <a:r>
              <a:rPr lang="en-US" altLang="ko-KR" dirty="0"/>
              <a:t>!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0234097" y="5788403"/>
            <a:ext cx="1562426" cy="5958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더 </a:t>
            </a:r>
            <a:r>
              <a:rPr lang="ko-KR" altLang="en-US" dirty="0" err="1">
                <a:solidFill>
                  <a:schemeClr val="tx1"/>
                </a:solidFill>
              </a:rPr>
              <a:t>보러가기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489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36719" y="201103"/>
            <a:ext cx="8387214" cy="64218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 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3636719" y="201895"/>
            <a:ext cx="8387214" cy="5533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GNO</a:t>
            </a:r>
            <a:r>
              <a:rPr lang="en-US" altLang="ko-KR" dirty="0">
                <a:solidFill>
                  <a:schemeClr val="tx1"/>
                </a:solidFill>
              </a:rPr>
              <a:t>		</a:t>
            </a:r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</a:t>
            </a:r>
            <a:r>
              <a:rPr lang="en-US" altLang="ko-KR" dirty="0">
                <a:solidFill>
                  <a:schemeClr val="tx1"/>
                </a:solidFill>
              </a:rPr>
              <a:t>		PLACE			LOGIN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83373" y="1904943"/>
            <a:ext cx="1637834" cy="1666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공간사진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108735" y="1904943"/>
            <a:ext cx="1637834" cy="1666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공간사진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234097" y="1904943"/>
            <a:ext cx="1637834" cy="1666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공간사진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858011" y="861861"/>
            <a:ext cx="847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PLACE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859409" y="3852589"/>
            <a:ext cx="1637834" cy="1666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공간사진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984771" y="3852589"/>
            <a:ext cx="1637834" cy="1666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공간사진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110133" y="3852589"/>
            <a:ext cx="1637834" cy="1666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공간사진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0235495" y="3852589"/>
            <a:ext cx="1637834" cy="1666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공간사진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1677475" y="6031684"/>
            <a:ext cx="0" cy="45300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595346" y="964799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가까운 장소 보기 </a:t>
            </a:r>
            <a:r>
              <a:rPr lang="ko-KR" altLang="en-US" dirty="0" err="1"/>
              <a:t>ㅁ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3858011" y="1904943"/>
            <a:ext cx="1637834" cy="1666364"/>
            <a:chOff x="3858011" y="1904943"/>
            <a:chExt cx="1637834" cy="1666364"/>
          </a:xfrm>
        </p:grpSpPr>
        <p:sp>
          <p:nvSpPr>
            <p:cNvPr id="19" name="직사각형 18"/>
            <p:cNvSpPr/>
            <p:nvPr/>
          </p:nvSpPr>
          <p:spPr>
            <a:xfrm>
              <a:off x="3858011" y="1904943"/>
              <a:ext cx="1637834" cy="1666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공간사진</a:t>
              </a:r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3858011" y="3221372"/>
              <a:ext cx="1637834" cy="349935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제목 </a:t>
              </a:r>
              <a:r>
                <a:rPr lang="en-US" altLang="ko-KR" sz="1050" dirty="0">
                  <a:solidFill>
                    <a:schemeClr val="tx1"/>
                  </a:solidFill>
                </a:rPr>
                <a:t>: </a:t>
              </a:r>
              <a:r>
                <a:rPr lang="ko-KR" altLang="en-US" sz="1050" dirty="0">
                  <a:solidFill>
                    <a:schemeClr val="tx1"/>
                  </a:solidFill>
                </a:rPr>
                <a:t>아기자기 카페</a:t>
              </a: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8726213" y="1006500"/>
            <a:ext cx="869133" cy="12011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726213" y="1006500"/>
            <a:ext cx="869133" cy="2230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/>
        </p:nvSpPr>
        <p:spPr>
          <a:xfrm flipV="1">
            <a:off x="8772864" y="1076090"/>
            <a:ext cx="125868" cy="838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683663" y="1268950"/>
            <a:ext cx="848309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카페</a:t>
            </a:r>
            <a:endParaRPr lang="en-US" altLang="ko-KR" sz="1100" dirty="0" smtClean="0"/>
          </a:p>
          <a:p>
            <a:r>
              <a:rPr lang="ko-KR" altLang="en-US" sz="1100" dirty="0" smtClean="0"/>
              <a:t>음식점</a:t>
            </a:r>
            <a:endParaRPr lang="en-US" altLang="ko-KR" sz="1100" dirty="0" smtClean="0"/>
          </a:p>
          <a:p>
            <a:r>
              <a:rPr lang="en-US" altLang="ko-KR" sz="1100" dirty="0" smtClean="0"/>
              <a:t>------</a:t>
            </a:r>
          </a:p>
          <a:p>
            <a:r>
              <a:rPr lang="ko-KR" altLang="en-US" sz="1100" dirty="0" smtClean="0"/>
              <a:t>내가 쓴 글</a:t>
            </a:r>
            <a:endParaRPr lang="en-US" altLang="ko-KR" sz="1100" dirty="0" smtClean="0"/>
          </a:p>
          <a:p>
            <a:r>
              <a:rPr lang="ko-KR" altLang="en-US" sz="1100" dirty="0" smtClean="0"/>
              <a:t>내가 본 글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2175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36719" y="201103"/>
            <a:ext cx="8387214" cy="64218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 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3636719" y="201895"/>
            <a:ext cx="8387214" cy="5533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GNO</a:t>
            </a:r>
            <a:r>
              <a:rPr lang="en-US" altLang="ko-KR" dirty="0">
                <a:solidFill>
                  <a:schemeClr val="tx1"/>
                </a:solidFill>
              </a:rPr>
              <a:t>		</a:t>
            </a:r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</a:t>
            </a:r>
            <a:r>
              <a:rPr lang="en-US" altLang="ko-KR" dirty="0">
                <a:solidFill>
                  <a:schemeClr val="tx1"/>
                </a:solidFill>
              </a:rPr>
              <a:t>		PLACE			LOGIN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83373" y="1904943"/>
            <a:ext cx="1637834" cy="1666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공간사진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108735" y="1904943"/>
            <a:ext cx="1637834" cy="1666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공간사진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234097" y="1904943"/>
            <a:ext cx="1637834" cy="1666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공간사진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858011" y="861861"/>
            <a:ext cx="847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PLACE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859409" y="3852589"/>
            <a:ext cx="1637834" cy="1666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공간사진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984771" y="3852589"/>
            <a:ext cx="1637834" cy="1666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공간사진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110133" y="3852589"/>
            <a:ext cx="1637834" cy="1666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공간사진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0235495" y="3852589"/>
            <a:ext cx="1637834" cy="1666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공간사진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1677475" y="6031684"/>
            <a:ext cx="0" cy="45300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595346" y="964799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가까운 장소 보기 </a:t>
            </a:r>
            <a:r>
              <a:rPr lang="ko-KR" altLang="en-US" dirty="0" err="1"/>
              <a:t>ㅁ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3858011" y="1904943"/>
            <a:ext cx="1637834" cy="1666364"/>
            <a:chOff x="3858011" y="1904943"/>
            <a:chExt cx="1637834" cy="1666364"/>
          </a:xfrm>
        </p:grpSpPr>
        <p:sp>
          <p:nvSpPr>
            <p:cNvPr id="19" name="직사각형 18"/>
            <p:cNvSpPr/>
            <p:nvPr/>
          </p:nvSpPr>
          <p:spPr>
            <a:xfrm>
              <a:off x="3858011" y="1904943"/>
              <a:ext cx="1637834" cy="1666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공간사진</a:t>
              </a:r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3858011" y="3221372"/>
              <a:ext cx="1637834" cy="349935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제목 </a:t>
              </a:r>
              <a:r>
                <a:rPr lang="en-US" altLang="ko-KR" sz="1050" dirty="0">
                  <a:solidFill>
                    <a:schemeClr val="tx1"/>
                  </a:solidFill>
                </a:rPr>
                <a:t>: </a:t>
              </a:r>
              <a:r>
                <a:rPr lang="ko-KR" altLang="en-US" sz="1050" dirty="0">
                  <a:solidFill>
                    <a:schemeClr val="tx1"/>
                  </a:solidFill>
                </a:rPr>
                <a:t>아기자기 카페</a:t>
              </a: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8726213" y="1006500"/>
            <a:ext cx="869133" cy="2230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/>
        </p:nvSpPr>
        <p:spPr>
          <a:xfrm flipV="1">
            <a:off x="8772864" y="1076090"/>
            <a:ext cx="125868" cy="838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871044" y="1017083"/>
            <a:ext cx="7873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내가 쓴 글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4960276" y="1947499"/>
            <a:ext cx="463773" cy="248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연필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7063339" y="1947499"/>
            <a:ext cx="463773" cy="248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연필</a:t>
            </a:r>
            <a:endParaRPr lang="ko-KR" altLang="en-US" sz="1100" dirty="0"/>
          </a:p>
        </p:txBody>
      </p:sp>
      <p:sp>
        <p:nvSpPr>
          <p:cNvPr id="25" name="직사각형 24"/>
          <p:cNvSpPr/>
          <p:nvPr/>
        </p:nvSpPr>
        <p:spPr>
          <a:xfrm>
            <a:off x="9248340" y="1952374"/>
            <a:ext cx="463773" cy="238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연필</a:t>
            </a:r>
            <a:endParaRPr lang="ko-KR" altLang="en-US" sz="1100" dirty="0"/>
          </a:p>
        </p:txBody>
      </p:sp>
      <p:sp>
        <p:nvSpPr>
          <p:cNvPr id="26" name="직사각형 25"/>
          <p:cNvSpPr/>
          <p:nvPr/>
        </p:nvSpPr>
        <p:spPr>
          <a:xfrm>
            <a:off x="11362282" y="1957248"/>
            <a:ext cx="463773" cy="238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연필</a:t>
            </a:r>
            <a:endParaRPr lang="ko-KR" altLang="en-US" sz="1100" dirty="0"/>
          </a:p>
        </p:txBody>
      </p:sp>
      <p:sp>
        <p:nvSpPr>
          <p:cNvPr id="27" name="직사각형 26"/>
          <p:cNvSpPr/>
          <p:nvPr/>
        </p:nvSpPr>
        <p:spPr>
          <a:xfrm>
            <a:off x="9235055" y="3898767"/>
            <a:ext cx="463773" cy="238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연필</a:t>
            </a:r>
            <a:endParaRPr lang="ko-KR" altLang="en-US" sz="1100" dirty="0"/>
          </a:p>
        </p:txBody>
      </p:sp>
      <p:sp>
        <p:nvSpPr>
          <p:cNvPr id="28" name="직사각형 27"/>
          <p:cNvSpPr/>
          <p:nvPr/>
        </p:nvSpPr>
        <p:spPr>
          <a:xfrm>
            <a:off x="11348997" y="3903641"/>
            <a:ext cx="463773" cy="238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연필</a:t>
            </a:r>
            <a:endParaRPr lang="ko-KR" altLang="en-US" sz="1100" dirty="0"/>
          </a:p>
        </p:txBody>
      </p:sp>
      <p:sp>
        <p:nvSpPr>
          <p:cNvPr id="29" name="직사각형 28"/>
          <p:cNvSpPr/>
          <p:nvPr/>
        </p:nvSpPr>
        <p:spPr>
          <a:xfrm>
            <a:off x="4984284" y="3898767"/>
            <a:ext cx="463773" cy="238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연필</a:t>
            </a:r>
            <a:endParaRPr lang="ko-KR" altLang="en-US" sz="1100" dirty="0"/>
          </a:p>
        </p:txBody>
      </p:sp>
      <p:sp>
        <p:nvSpPr>
          <p:cNvPr id="30" name="직사각형 29"/>
          <p:cNvSpPr/>
          <p:nvPr/>
        </p:nvSpPr>
        <p:spPr>
          <a:xfrm>
            <a:off x="7098226" y="3903641"/>
            <a:ext cx="463773" cy="238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연필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865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36719" y="201103"/>
            <a:ext cx="8387214" cy="64218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 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3636719" y="201895"/>
            <a:ext cx="8387214" cy="5533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GNO</a:t>
            </a:r>
            <a:r>
              <a:rPr lang="en-US" altLang="ko-KR" dirty="0">
                <a:solidFill>
                  <a:schemeClr val="tx1"/>
                </a:solidFill>
              </a:rPr>
              <a:t>		</a:t>
            </a:r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</a:t>
            </a:r>
            <a:r>
              <a:rPr lang="en-US" altLang="ko-KR" dirty="0">
                <a:solidFill>
                  <a:schemeClr val="tx1"/>
                </a:solidFill>
              </a:rPr>
              <a:t>		PLACE			LOGIN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83373" y="1904943"/>
            <a:ext cx="1637834" cy="1666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공간사진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108735" y="1904943"/>
            <a:ext cx="1637834" cy="1666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공간사진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234097" y="1904943"/>
            <a:ext cx="1637834" cy="1666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공간사진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858011" y="861861"/>
            <a:ext cx="847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PLACE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859409" y="3852589"/>
            <a:ext cx="1637834" cy="1666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공간사진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984771" y="3852589"/>
            <a:ext cx="1637834" cy="1666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공간사진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110133" y="3852589"/>
            <a:ext cx="1637834" cy="1666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공간사진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0235495" y="3852589"/>
            <a:ext cx="1637834" cy="1666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공간사진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1677475" y="6031684"/>
            <a:ext cx="0" cy="45300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595346" y="964799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가까운 장소 보기 </a:t>
            </a:r>
            <a:r>
              <a:rPr lang="ko-KR" altLang="en-US" dirty="0" err="1"/>
              <a:t>ㅁ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3858011" y="1904943"/>
            <a:ext cx="1637834" cy="1666364"/>
            <a:chOff x="3858011" y="1904943"/>
            <a:chExt cx="1637834" cy="1666364"/>
          </a:xfrm>
        </p:grpSpPr>
        <p:sp>
          <p:nvSpPr>
            <p:cNvPr id="19" name="직사각형 18"/>
            <p:cNvSpPr/>
            <p:nvPr/>
          </p:nvSpPr>
          <p:spPr>
            <a:xfrm>
              <a:off x="3858011" y="1904943"/>
              <a:ext cx="1637834" cy="1666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공간사진</a:t>
              </a:r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3858011" y="3221372"/>
              <a:ext cx="1637834" cy="349935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제목 </a:t>
              </a:r>
              <a:r>
                <a:rPr lang="en-US" altLang="ko-KR" sz="1050" dirty="0">
                  <a:solidFill>
                    <a:schemeClr val="tx1"/>
                  </a:solidFill>
                </a:rPr>
                <a:t>: </a:t>
              </a:r>
              <a:r>
                <a:rPr lang="ko-KR" altLang="en-US" sz="1050" dirty="0">
                  <a:solidFill>
                    <a:schemeClr val="tx1"/>
                  </a:solidFill>
                </a:rPr>
                <a:t>아기자기 카페</a:t>
              </a: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8726213" y="1006500"/>
            <a:ext cx="869133" cy="2230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/>
        </p:nvSpPr>
        <p:spPr>
          <a:xfrm flipV="1">
            <a:off x="8772864" y="1076090"/>
            <a:ext cx="125868" cy="838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871044" y="1017083"/>
            <a:ext cx="7873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내가 </a:t>
            </a:r>
            <a:r>
              <a:rPr lang="ko-KR" altLang="en-US" sz="1000" dirty="0" smtClean="0"/>
              <a:t>본 </a:t>
            </a:r>
            <a:r>
              <a:rPr lang="ko-KR" altLang="en-US" sz="1000" dirty="0"/>
              <a:t>글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4960276" y="1947499"/>
            <a:ext cx="463773" cy="2483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신고</a:t>
            </a:r>
            <a:endParaRPr lang="ko-KR" altLang="en-US" sz="1100" dirty="0"/>
          </a:p>
        </p:txBody>
      </p:sp>
      <p:sp>
        <p:nvSpPr>
          <p:cNvPr id="31" name="직사각형 30"/>
          <p:cNvSpPr/>
          <p:nvPr/>
        </p:nvSpPr>
        <p:spPr>
          <a:xfrm>
            <a:off x="7036178" y="1947499"/>
            <a:ext cx="463773" cy="2483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신고</a:t>
            </a:r>
            <a:endParaRPr lang="ko-KR" altLang="en-US" sz="1100" dirty="0"/>
          </a:p>
        </p:txBody>
      </p:sp>
      <p:sp>
        <p:nvSpPr>
          <p:cNvPr id="32" name="직사각형 31"/>
          <p:cNvSpPr/>
          <p:nvPr/>
        </p:nvSpPr>
        <p:spPr>
          <a:xfrm>
            <a:off x="9221179" y="1947499"/>
            <a:ext cx="463773" cy="2483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신고</a:t>
            </a:r>
            <a:endParaRPr lang="ko-KR" altLang="en-US" sz="1100" dirty="0"/>
          </a:p>
        </p:txBody>
      </p:sp>
      <p:sp>
        <p:nvSpPr>
          <p:cNvPr id="33" name="직사각형 32"/>
          <p:cNvSpPr/>
          <p:nvPr/>
        </p:nvSpPr>
        <p:spPr>
          <a:xfrm>
            <a:off x="11266148" y="1967793"/>
            <a:ext cx="463773" cy="2483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신고</a:t>
            </a:r>
            <a:endParaRPr lang="ko-KR" altLang="en-US" sz="1100" dirty="0"/>
          </a:p>
        </p:txBody>
      </p:sp>
      <p:sp>
        <p:nvSpPr>
          <p:cNvPr id="34" name="직사각형 33"/>
          <p:cNvSpPr/>
          <p:nvPr/>
        </p:nvSpPr>
        <p:spPr>
          <a:xfrm>
            <a:off x="9194666" y="3893804"/>
            <a:ext cx="463773" cy="2483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신고</a:t>
            </a:r>
            <a:endParaRPr lang="ko-KR" altLang="en-US" sz="1100" dirty="0"/>
          </a:p>
        </p:txBody>
      </p:sp>
      <p:sp>
        <p:nvSpPr>
          <p:cNvPr id="35" name="직사각형 34"/>
          <p:cNvSpPr/>
          <p:nvPr/>
        </p:nvSpPr>
        <p:spPr>
          <a:xfrm>
            <a:off x="11239635" y="3914098"/>
            <a:ext cx="463773" cy="2483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신고</a:t>
            </a:r>
            <a:endParaRPr lang="ko-KR" altLang="en-US" sz="1100" dirty="0"/>
          </a:p>
        </p:txBody>
      </p:sp>
      <p:sp>
        <p:nvSpPr>
          <p:cNvPr id="36" name="직사각형 35"/>
          <p:cNvSpPr/>
          <p:nvPr/>
        </p:nvSpPr>
        <p:spPr>
          <a:xfrm>
            <a:off x="5017042" y="3910010"/>
            <a:ext cx="463773" cy="2483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신고</a:t>
            </a:r>
            <a:endParaRPr lang="ko-KR" altLang="en-US" sz="1100" dirty="0"/>
          </a:p>
        </p:txBody>
      </p:sp>
      <p:sp>
        <p:nvSpPr>
          <p:cNvPr id="37" name="직사각형 36"/>
          <p:cNvSpPr/>
          <p:nvPr/>
        </p:nvSpPr>
        <p:spPr>
          <a:xfrm>
            <a:off x="7062011" y="3930304"/>
            <a:ext cx="463773" cy="2483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신고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03029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36719" y="201103"/>
            <a:ext cx="8387214" cy="64218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 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3636719" y="201895"/>
            <a:ext cx="8387214" cy="5533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GNO</a:t>
            </a:r>
            <a:r>
              <a:rPr lang="en-US" altLang="ko-KR" dirty="0">
                <a:solidFill>
                  <a:schemeClr val="tx1"/>
                </a:solidFill>
              </a:rPr>
              <a:t>		</a:t>
            </a:r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</a:t>
            </a:r>
            <a:r>
              <a:rPr lang="en-US" altLang="ko-KR" dirty="0">
                <a:solidFill>
                  <a:schemeClr val="tx1"/>
                </a:solidFill>
              </a:rPr>
              <a:t>		PLACE			LOGIN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81749" y="1334131"/>
            <a:ext cx="2849840" cy="28994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공간사진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858011" y="861861"/>
            <a:ext cx="847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PLACE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 flipH="1" flipV="1">
            <a:off x="6466114" y="335902"/>
            <a:ext cx="665475" cy="998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8152841" y="1334131"/>
            <a:ext cx="2849840" cy="11993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Google </a:t>
            </a:r>
            <a:r>
              <a:rPr lang="ko-KR" altLang="en-US" dirty="0"/>
              <a:t>지도 위치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809478"/>
              </p:ext>
            </p:extLst>
          </p:nvPr>
        </p:nvGraphicFramePr>
        <p:xfrm>
          <a:off x="4569562" y="4520962"/>
          <a:ext cx="540948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818">
                  <a:extLst>
                    <a:ext uri="{9D8B030D-6E8A-4147-A177-3AD203B41FA5}">
                      <a16:colId xmlns:a16="http://schemas.microsoft.com/office/drawing/2014/main" val="1024114864"/>
                    </a:ext>
                  </a:extLst>
                </a:gridCol>
                <a:gridCol w="4412670">
                  <a:extLst>
                    <a:ext uri="{9D8B030D-6E8A-4147-A177-3AD203B41FA5}">
                      <a16:colId xmlns:a16="http://schemas.microsoft.com/office/drawing/2014/main" val="804758368"/>
                    </a:ext>
                  </a:extLst>
                </a:gridCol>
              </a:tblGrid>
              <a:tr h="2379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글쓴이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510721"/>
                  </a:ext>
                </a:extLst>
              </a:tr>
              <a:tr h="2379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</a:rPr>
                        <a:t>킹왕짱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이 장소에 전시했는데 너무 좁았어요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!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581691"/>
                  </a:ext>
                </a:extLst>
              </a:tr>
              <a:tr h="23790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370064"/>
                  </a:ext>
                </a:extLst>
              </a:tr>
              <a:tr h="23790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123221"/>
                  </a:ext>
                </a:extLst>
              </a:tr>
              <a:tr h="23790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17072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63034" y="295632"/>
            <a:ext cx="6381992" cy="4511259"/>
          </a:xfrm>
          <a:prstGeom prst="rect">
            <a:avLst/>
          </a:prstGeom>
          <a:solidFill>
            <a:schemeClr val="bg1">
              <a:lumMod val="85000"/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Pop-up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공간 영상</a:t>
            </a:r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6445026" y="4235033"/>
            <a:ext cx="676020" cy="571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492295"/>
              </p:ext>
            </p:extLst>
          </p:nvPr>
        </p:nvGraphicFramePr>
        <p:xfrm>
          <a:off x="7369859" y="2862013"/>
          <a:ext cx="440526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531">
                  <a:extLst>
                    <a:ext uri="{9D8B030D-6E8A-4147-A177-3AD203B41FA5}">
                      <a16:colId xmlns:a16="http://schemas.microsoft.com/office/drawing/2014/main" val="1024114864"/>
                    </a:ext>
                  </a:extLst>
                </a:gridCol>
                <a:gridCol w="3294729">
                  <a:extLst>
                    <a:ext uri="{9D8B030D-6E8A-4147-A177-3AD203B41FA5}">
                      <a16:colId xmlns:a16="http://schemas.microsoft.com/office/drawing/2014/main" val="804758368"/>
                    </a:ext>
                  </a:extLst>
                </a:gridCol>
              </a:tblGrid>
              <a:tr h="2102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Owner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</a:rPr>
                        <a:t>돼지불백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510721"/>
                  </a:ext>
                </a:extLst>
              </a:tr>
              <a:tr h="2379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업종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카페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581691"/>
                  </a:ext>
                </a:extLst>
              </a:tr>
              <a:tr h="2379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컨셉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저의 가게는 아기자기한 분위기를 연출하고 싶어요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거기에 맞는 액자면 </a:t>
                      </a:r>
                      <a:r>
                        <a:rPr lang="ko-KR" altLang="en-US" sz="1200" dirty="0" err="1">
                          <a:solidFill>
                            <a:sysClr val="windowText" lastClr="000000"/>
                          </a:solidFill>
                        </a:rPr>
                        <a:t>좋겠어요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370064"/>
                  </a:ext>
                </a:extLst>
              </a:tr>
              <a:tr h="2379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전시기간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2017.07~ 2017.10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123221"/>
                  </a:ext>
                </a:extLst>
              </a:tr>
            </a:tbl>
          </a:graphicData>
        </a:graphic>
      </p:graphicFrame>
      <p:sp>
        <p:nvSpPr>
          <p:cNvPr id="7" name="순서도: 처리 6"/>
          <p:cNvSpPr/>
          <p:nvPr/>
        </p:nvSpPr>
        <p:spPr>
          <a:xfrm>
            <a:off x="10268124" y="2239861"/>
            <a:ext cx="711631" cy="2265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확대</a:t>
            </a:r>
          </a:p>
        </p:txBody>
      </p:sp>
    </p:spTree>
    <p:extLst>
      <p:ext uri="{BB962C8B-B14F-4D97-AF65-F5344CB8AC3E}">
        <p14:creationId xmlns:p14="http://schemas.microsoft.com/office/powerpoint/2010/main" val="320766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36719" y="201103"/>
            <a:ext cx="8387214" cy="64218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 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3636719" y="201895"/>
            <a:ext cx="8387214" cy="5533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GNO</a:t>
            </a:r>
            <a:r>
              <a:rPr lang="en-US" altLang="ko-KR" dirty="0">
                <a:solidFill>
                  <a:schemeClr val="tx1"/>
                </a:solidFill>
              </a:rPr>
              <a:t>		</a:t>
            </a:r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</a:t>
            </a:r>
            <a:r>
              <a:rPr lang="en-US" altLang="ko-KR" dirty="0">
                <a:solidFill>
                  <a:schemeClr val="tx1"/>
                </a:solidFill>
              </a:rPr>
              <a:t>		PLACE			LOGIN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83373" y="1904943"/>
            <a:ext cx="1637834" cy="1666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제품사진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108735" y="1904943"/>
            <a:ext cx="1637834" cy="1666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제품사진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234097" y="1904943"/>
            <a:ext cx="1637834" cy="1666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제품사진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858011" y="861861"/>
            <a:ext cx="739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859409" y="3852589"/>
            <a:ext cx="1637834" cy="1666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제품사진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984771" y="3852589"/>
            <a:ext cx="1637834" cy="1666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제품사진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8110133" y="3852589"/>
            <a:ext cx="1637834" cy="1666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제품사진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0235495" y="3852589"/>
            <a:ext cx="1637834" cy="1666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제품사진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1677475" y="6031684"/>
            <a:ext cx="0" cy="45300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595346" y="964799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가까운 제품 </a:t>
            </a:r>
            <a:r>
              <a:rPr lang="ko-KR" altLang="en-US"/>
              <a:t>보기 ㅁ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3858011" y="1904943"/>
            <a:ext cx="1637834" cy="1666364"/>
            <a:chOff x="3858011" y="1904943"/>
            <a:chExt cx="1637834" cy="1666364"/>
          </a:xfrm>
        </p:grpSpPr>
        <p:sp>
          <p:nvSpPr>
            <p:cNvPr id="6" name="직사각형 5"/>
            <p:cNvSpPr/>
            <p:nvPr/>
          </p:nvSpPr>
          <p:spPr>
            <a:xfrm>
              <a:off x="3858011" y="1904943"/>
              <a:ext cx="1637834" cy="1666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제품사진</a:t>
              </a:r>
            </a:p>
          </p:txBody>
        </p:sp>
        <p:sp>
          <p:nvSpPr>
            <p:cNvPr id="3" name="순서도: 처리 2"/>
            <p:cNvSpPr/>
            <p:nvPr/>
          </p:nvSpPr>
          <p:spPr>
            <a:xfrm>
              <a:off x="3858011" y="3221372"/>
              <a:ext cx="1637834" cy="349935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제목 </a:t>
              </a:r>
              <a:r>
                <a:rPr lang="en-US" altLang="ko-KR" sz="1050" dirty="0">
                  <a:solidFill>
                    <a:schemeClr val="tx1"/>
                  </a:solidFill>
                </a:rPr>
                <a:t>: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내가그린</a:t>
              </a:r>
              <a:r>
                <a:rPr lang="ko-KR" altLang="en-US" sz="1050" dirty="0">
                  <a:solidFill>
                    <a:schemeClr val="tx1"/>
                  </a:solidFill>
                </a:rPr>
                <a:t> 나 유화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1747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877</Words>
  <Application>Microsoft Office PowerPoint</Application>
  <PresentationFormat>와이드스크린</PresentationFormat>
  <Paragraphs>445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Sanvito Pro</vt:lpstr>
      <vt:lpstr>맑은 고딕</vt:lpstr>
      <vt:lpstr>휴먼둥근헤드라인</vt:lpstr>
      <vt:lpstr>Arial</vt:lpstr>
      <vt:lpstr>Office 테마</vt:lpstr>
      <vt:lpstr>GNO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김대승</dc:creator>
  <cp:lastModifiedBy>user</cp:lastModifiedBy>
  <cp:revision>33</cp:revision>
  <dcterms:created xsi:type="dcterms:W3CDTF">2017-07-31T07:32:58Z</dcterms:created>
  <dcterms:modified xsi:type="dcterms:W3CDTF">2017-08-04T08:19:54Z</dcterms:modified>
</cp:coreProperties>
</file>