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37" r:id="rId3"/>
    <p:sldId id="331" r:id="rId4"/>
    <p:sldId id="332" r:id="rId5"/>
    <p:sldId id="328" r:id="rId6"/>
    <p:sldId id="335" r:id="rId7"/>
    <p:sldId id="264" r:id="rId8"/>
    <p:sldId id="265" r:id="rId9"/>
    <p:sldId id="266" r:id="rId10"/>
    <p:sldId id="267" r:id="rId11"/>
    <p:sldId id="268" r:id="rId12"/>
    <p:sldId id="344" r:id="rId13"/>
    <p:sldId id="309" r:id="rId14"/>
    <p:sldId id="269" r:id="rId15"/>
    <p:sldId id="272" r:id="rId16"/>
    <p:sldId id="339" r:id="rId17"/>
    <p:sldId id="346" r:id="rId18"/>
    <p:sldId id="345" r:id="rId19"/>
    <p:sldId id="271" r:id="rId20"/>
    <p:sldId id="347" r:id="rId21"/>
    <p:sldId id="273" r:id="rId22"/>
    <p:sldId id="341" r:id="rId23"/>
    <p:sldId id="348" r:id="rId24"/>
    <p:sldId id="279" r:id="rId25"/>
    <p:sldId id="312" r:id="rId26"/>
    <p:sldId id="342" r:id="rId27"/>
    <p:sldId id="313" r:id="rId28"/>
    <p:sldId id="280" r:id="rId29"/>
    <p:sldId id="282" r:id="rId30"/>
    <p:sldId id="349" r:id="rId31"/>
    <p:sldId id="350" r:id="rId32"/>
    <p:sldId id="351" r:id="rId33"/>
    <p:sldId id="352" r:id="rId34"/>
    <p:sldId id="284" r:id="rId35"/>
    <p:sldId id="310" r:id="rId36"/>
    <p:sldId id="285" r:id="rId37"/>
    <p:sldId id="286" r:id="rId38"/>
    <p:sldId id="288" r:id="rId39"/>
    <p:sldId id="289" r:id="rId40"/>
    <p:sldId id="311" r:id="rId41"/>
    <p:sldId id="314" r:id="rId42"/>
    <p:sldId id="316" r:id="rId43"/>
    <p:sldId id="317" r:id="rId44"/>
    <p:sldId id="327" r:id="rId45"/>
    <p:sldId id="293" r:id="rId46"/>
    <p:sldId id="294" r:id="rId47"/>
    <p:sldId id="295" r:id="rId48"/>
    <p:sldId id="297" r:id="rId49"/>
    <p:sldId id="298" r:id="rId50"/>
    <p:sldId id="302" r:id="rId51"/>
    <p:sldId id="300" r:id="rId52"/>
    <p:sldId id="304" r:id="rId53"/>
    <p:sldId id="307" r:id="rId54"/>
    <p:sldId id="306" r:id="rId55"/>
    <p:sldId id="305" r:id="rId56"/>
    <p:sldId id="308" r:id="rId57"/>
    <p:sldId id="322" r:id="rId58"/>
    <p:sldId id="323" r:id="rId59"/>
    <p:sldId id="326" r:id="rId60"/>
    <p:sldId id="338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334" y="-3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7D490-AD3E-4EBD-8ABA-C69411D69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F464F-EFFF-40B7-B376-5892EB60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91519-05F9-4E11-80EB-B2604D77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86289-CDAF-479E-BD5D-FA14B176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BB5EF-2F20-475F-8011-9E5D668B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8D250-2329-4F7C-9F1D-DD51DFF2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E4C55-17B5-44F1-902E-7A6C39D9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0C497-249D-4982-9438-05711F43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A6B96-30D9-454E-A383-7F3828AC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EC16A-40F4-4747-ABCD-889590DB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DFB63-BAC6-424B-A9B2-417DE680D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1DA5C-CBE6-4356-9241-B196B14F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042A4-6D75-4297-89B6-B55C5463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BD3E7-CB0D-4342-B8E9-68272CF7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20FF1-C0FB-46DE-B20C-8799864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9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7C2D6-93FE-4C44-BE90-229EB53B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16B52-E71D-4DA4-AE69-1FE9C56A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08710-8292-4C3B-946C-D67FEBAD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EE10B-BADE-4A97-92F8-34E41C91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4AA69-CBC1-42CD-B5E6-F326CAB8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C1487-FEAF-4255-9A14-90CC317E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11DA-6FB5-4FBD-BB1C-0CEE1BC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BA6E-39B2-428A-8C58-54A573FE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87E9-BB21-4563-A689-B1908BE7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D2057-4AC3-48B4-9F9C-380A69A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2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1965-040F-499E-8FB1-34196AC3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7C792-EAEE-4C37-8580-D7A605D81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C8981-093E-44FB-A9E9-ADF9389E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61BF-1BB3-4EE2-B79E-1BF78E58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6BBB6-5A0C-44C0-96D5-F96411A6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0B7AF-C311-47EC-9166-99F463DC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1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AB424-B044-4A19-9AFE-9068C93A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6B815-113B-4C46-B7CE-A7DAB47B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E7210-DE29-4A54-9120-A2E5E4A0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E75F33-73BD-465C-9E00-74E793FB0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C6F98-247C-42E2-BAF2-8029EDE6E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72093-7DA4-4C2F-99EC-59D7E062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9245A7-C65C-4633-966A-2B67B963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BA4D67-7CF1-4293-9E86-C23DB7A5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2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1AFEC-5EC4-49DD-B815-59B7CFD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7D7602-ACA0-4771-ADC1-5B972322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5CA7A-DADF-48DB-8CCE-13B54C89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ABE86-77B1-4146-BE39-E505FE19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15A88-263D-481B-B89E-EBEA4DC1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D3232A-B9DC-4785-A7C1-E2C759C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F3FD5-2DD7-4559-8EF7-B8597048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D374-2AC1-4DF2-9CAC-E3EB36C5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94D91-11FD-4B32-88A6-F5DD804C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03233-7B1E-499D-9CCC-A740ED588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211E4-E0C2-480C-8D11-257E70A1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7599E-A826-4DA5-8DEA-B81A77FF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5C405-2C16-4493-9826-BB29BCBA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4C794-E4E9-44AB-8347-D13BEA34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A81819-C59B-4C66-8618-7D8CE6E5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E3C7A-494F-4C38-8496-311C69F0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F1A60-32A7-4706-9D83-3FEE8231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38171-E4CA-46F0-AF3C-1DD4D0EF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3515D-A6D9-4A5C-A159-8BE027A9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B8A50F-B22F-4E45-9B4C-C0C896E1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E775B-5395-455B-8C6F-E0715F4B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E0352-364B-4BEC-8863-F4E742BA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F5D1-DFC4-4011-919E-CB7EE9114115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333CF-7C59-436A-9F69-1643D4F11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9BF09-03EE-406D-9E2A-53DE21942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13E3-298C-405C-8B50-A40CFEEDD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slide" Target="slide39.xml"/><Relationship Id="rId4" Type="http://schemas.openxmlformats.org/officeDocument/2006/relationships/slide" Target="slide27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" Target="slide48.xml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B3CE-8B67-4638-B161-AE7487CF9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Sanvito Pro" panose="03060502040602030204" pitchFamily="66" charset="0"/>
              </a:rPr>
              <a:t>Free Market </a:t>
            </a:r>
            <a:r>
              <a:rPr lang="en-US" altLang="ko-KR" dirty="0" err="1">
                <a:latin typeface="Sanvito Pro" panose="03060502040602030204" pitchFamily="66" charset="0"/>
              </a:rPr>
              <a:t>Onlines</a:t>
            </a:r>
            <a:endParaRPr lang="ko-KR" altLang="en-US" dirty="0">
              <a:latin typeface="Sanvito Pro" panose="03060502040602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2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2">
            <a:extLst>
              <a:ext uri="{FF2B5EF4-FFF2-40B4-BE49-F238E27FC236}">
                <a16:creationId xmlns:a16="http://schemas.microsoft.com/office/drawing/2014/main" id="{98C5A09D-7628-4DE0-87AD-569DDDC026F6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</a:t>
            </a:r>
            <a:endParaRPr lang="en-US" altLang="ko-KR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701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      		</a:t>
            </a:r>
            <a:r>
              <a:rPr lang="en-US" altLang="ko-KR" sz="105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    </a:t>
            </a:r>
            <a:endParaRPr lang="ko-KR" altLang="en-US" sz="105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3019425" y="1520825"/>
            <a:ext cx="9079865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4107815" y="1948180"/>
            <a:ext cx="2108835" cy="19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1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6696075" y="1948180"/>
            <a:ext cx="2108835" cy="19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2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9283700" y="1947545"/>
            <a:ext cx="2108835" cy="19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3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148455" y="415544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518150" y="412750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4148455" y="555752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6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5517515" y="555752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7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7348855" y="4542790"/>
            <a:ext cx="4044315" cy="1937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7300595" y="4216400"/>
            <a:ext cx="163195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자주하는 문의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364095" y="4556125"/>
          <a:ext cx="400113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받을 주소 입력할 때 도로명주소만 되나요?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텍스트 상자 68"/>
          <p:cNvSpPr txBox="1">
            <a:spLocks/>
          </p:cNvSpPr>
          <p:nvPr/>
        </p:nvSpPr>
        <p:spPr>
          <a:xfrm>
            <a:off x="4046855" y="1633220"/>
            <a:ext cx="171259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 보는 상품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145415" y="198056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>
            <a:off x="421005" y="1844824"/>
            <a:ext cx="2144395" cy="5238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된 상태로 유지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누를 시에 로그아웃이 됨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>
            <a:off x="10642600" y="1327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0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6170" cy="7112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</a:t>
            </a:r>
            <a:endParaRPr lang="en-US" altLang="ko-KR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      		</a:t>
            </a:r>
            <a:r>
              <a:rPr lang="en-US" altLang="ko-KR" sz="105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    </a:t>
            </a:r>
            <a:endParaRPr lang="ko-KR" altLang="en-US" sz="105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3019425" y="1520825"/>
            <a:ext cx="9080500" cy="521843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4107815" y="1948180"/>
            <a:ext cx="2109470" cy="1991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1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6696075" y="1948180"/>
            <a:ext cx="2109470" cy="1991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2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9283700" y="1947545"/>
            <a:ext cx="2109470" cy="1991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3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148455" y="415544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518150" y="412750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4148455" y="555752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6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5517515" y="555752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7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7348855" y="4542790"/>
            <a:ext cx="4044950" cy="193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7300595" y="4216400"/>
            <a:ext cx="1632585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자주하는 문의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364095" y="4556125"/>
          <a:ext cx="400113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받을 주소 입력할 때 도로명주소만 되나요?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텍스트 상자 68"/>
          <p:cNvSpPr txBox="1">
            <a:spLocks/>
          </p:cNvSpPr>
          <p:nvPr/>
        </p:nvSpPr>
        <p:spPr>
          <a:xfrm>
            <a:off x="4046855" y="1633220"/>
            <a:ext cx="171323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 보는 상품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>
            <a:off x="10642600" y="13271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2">
            <a:extLst>
              <a:ext uri="{FF2B5EF4-FFF2-40B4-BE49-F238E27FC236}">
                <a16:creationId xmlns:a16="http://schemas.microsoft.com/office/drawing/2014/main" id="{CDBED43B-F4E5-4FDB-BB67-0E9D30294201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		주문관리		</a:t>
            </a:r>
            <a:r>
              <a:rPr lang="en-US" altLang="ko-KR" sz="1400" b="0" cap="none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문의사항		</a:t>
            </a:r>
            <a:endParaRPr lang="ko-KR" altLang="en-US" sz="1400" b="0" cap="none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69">
            <a:extLst>
              <a:ext uri="{FF2B5EF4-FFF2-40B4-BE49-F238E27FC236}">
                <a16:creationId xmlns:a16="http://schemas.microsoft.com/office/drawing/2014/main" id="{DCBC1CDA-77A3-4ABE-9E13-97C5EE0F0FA9}"/>
              </a:ext>
            </a:extLst>
          </p:cNvPr>
          <p:cNvSpPr>
            <a:spLocks/>
          </p:cNvSpPr>
          <p:nvPr/>
        </p:nvSpPr>
        <p:spPr>
          <a:xfrm>
            <a:off x="145415" y="198056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70">
            <a:extLst>
              <a:ext uri="{FF2B5EF4-FFF2-40B4-BE49-F238E27FC236}">
                <a16:creationId xmlns:a16="http://schemas.microsoft.com/office/drawing/2014/main" id="{D8C37DC0-EE34-43AE-901C-A71A8EA1F362}"/>
              </a:ext>
            </a:extLst>
          </p:cNvPr>
          <p:cNvSpPr txBox="1">
            <a:spLocks/>
          </p:cNvSpPr>
          <p:nvPr/>
        </p:nvSpPr>
        <p:spPr>
          <a:xfrm>
            <a:off x="421005" y="1844824"/>
            <a:ext cx="2144395" cy="5238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된 상태로 유지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누를 시에 로그아웃이 됨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BB64522-B0BD-4A4C-A543-A38FE2DC0654}"/>
              </a:ext>
            </a:extLst>
          </p:cNvPr>
          <p:cNvGrpSpPr/>
          <p:nvPr/>
        </p:nvGrpSpPr>
        <p:grpSpPr>
          <a:xfrm>
            <a:off x="4551643" y="1051649"/>
            <a:ext cx="3764222" cy="4406568"/>
            <a:chOff x="10120630" y="2303145"/>
            <a:chExt cx="1994535" cy="2334895"/>
          </a:xfrm>
        </p:grpSpPr>
        <p:sp>
          <p:nvSpPr>
            <p:cNvPr id="4" name="텍스트 상자 6">
              <a:extLst>
                <a:ext uri="{FF2B5EF4-FFF2-40B4-BE49-F238E27FC236}">
                  <a16:creationId xmlns:a16="http://schemas.microsoft.com/office/drawing/2014/main" id="{D8F4445D-73E0-4DB4-869A-50C14DD705E1}"/>
                </a:ext>
              </a:extLst>
            </p:cNvPr>
            <p:cNvSpPr txBox="1">
              <a:spLocks/>
            </p:cNvSpPr>
            <p:nvPr/>
          </p:nvSpPr>
          <p:spPr>
            <a:xfrm>
              <a:off x="11248390" y="2729230"/>
              <a:ext cx="866775" cy="3714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판매자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7">
              <a:extLst>
                <a:ext uri="{FF2B5EF4-FFF2-40B4-BE49-F238E27FC236}">
                  <a16:creationId xmlns:a16="http://schemas.microsoft.com/office/drawing/2014/main" id="{65C8DEFB-5C1F-46D0-8B77-031F6F4FA9C0}"/>
                </a:ext>
              </a:extLst>
            </p:cNvPr>
            <p:cNvSpPr txBox="1">
              <a:spLocks/>
            </p:cNvSpPr>
            <p:nvPr/>
          </p:nvSpPr>
          <p:spPr>
            <a:xfrm>
              <a:off x="10481310" y="2303145"/>
              <a:ext cx="866775" cy="3714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구매자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1F8099A-D33B-4A8B-BE14-F4001E4B5760}"/>
                </a:ext>
              </a:extLst>
            </p:cNvPr>
            <p:cNvGrpSpPr/>
            <p:nvPr/>
          </p:nvGrpSpPr>
          <p:grpSpPr>
            <a:xfrm>
              <a:off x="10120630" y="2679700"/>
              <a:ext cx="1453515" cy="1446530"/>
              <a:chOff x="10120630" y="2679700"/>
              <a:chExt cx="1453515" cy="144653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15BD7EC-F4D7-4127-AF8E-24B0B4A0C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771505" y="3129280"/>
                <a:ext cx="802640" cy="996950"/>
              </a:xfrm>
              <a:prstGeom prst="rect">
                <a:avLst/>
              </a:prstGeom>
              <a:noFill/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0BE7FA9-B5F2-4460-9B34-CF53B6B501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120630" y="2679700"/>
                <a:ext cx="802640" cy="996950"/>
              </a:xfrm>
              <a:prstGeom prst="rect">
                <a:avLst/>
              </a:prstGeom>
              <a:noFill/>
            </p:spPr>
          </p:pic>
        </p:grpSp>
        <p:sp>
          <p:nvSpPr>
            <p:cNvPr id="9" name="텍스트 상자 36">
              <a:extLst>
                <a:ext uri="{FF2B5EF4-FFF2-40B4-BE49-F238E27FC236}">
                  <a16:creationId xmlns:a16="http://schemas.microsoft.com/office/drawing/2014/main" id="{029B7E5A-EEF7-40C8-B3D0-0BB45FA03E5E}"/>
                </a:ext>
              </a:extLst>
            </p:cNvPr>
            <p:cNvSpPr txBox="1">
              <a:spLocks/>
            </p:cNvSpPr>
            <p:nvPr/>
          </p:nvSpPr>
          <p:spPr>
            <a:xfrm>
              <a:off x="10525760" y="4266565"/>
              <a:ext cx="532130" cy="3714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사용자</a:t>
              </a:r>
              <a:endParaRPr lang="ko-KR" altLang="en-US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46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63758EF-ACCC-4AF6-BDA7-DF157A6B6C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8538" y="3036898"/>
            <a:ext cx="2259831" cy="874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DC2BB-B663-465C-BFD1-F68A8569542B}"/>
              </a:ext>
            </a:extLst>
          </p:cNvPr>
          <p:cNvSpPr/>
          <p:nvPr/>
        </p:nvSpPr>
        <p:spPr>
          <a:xfrm>
            <a:off x="108703" y="1741550"/>
            <a:ext cx="1385237" cy="1121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 조회</a:t>
            </a:r>
          </a:p>
        </p:txBody>
      </p:sp>
      <p:sp>
        <p:nvSpPr>
          <p:cNvPr id="20" name="직사각형 19">
            <a:hlinkClick r:id="rId2" action="ppaction://hlinksldjump"/>
            <a:extLst>
              <a:ext uri="{FF2B5EF4-FFF2-40B4-BE49-F238E27FC236}">
                <a16:creationId xmlns:a16="http://schemas.microsoft.com/office/drawing/2014/main" id="{ADCC599E-7B13-4133-ACEF-DB0BC8D2D4F7}"/>
              </a:ext>
            </a:extLst>
          </p:cNvPr>
          <p:cNvSpPr/>
          <p:nvPr/>
        </p:nvSpPr>
        <p:spPr>
          <a:xfrm>
            <a:off x="2488875" y="1741550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 목록 조회</a:t>
            </a:r>
          </a:p>
        </p:txBody>
      </p:sp>
      <p:sp>
        <p:nvSpPr>
          <p:cNvPr id="21" name="직사각형 20">
            <a:hlinkClick r:id="rId3" action="ppaction://hlinksldjump"/>
            <a:extLst>
              <a:ext uri="{FF2B5EF4-FFF2-40B4-BE49-F238E27FC236}">
                <a16:creationId xmlns:a16="http://schemas.microsoft.com/office/drawing/2014/main" id="{D59EA044-0591-46E3-A631-0C8DA008C8B7}"/>
              </a:ext>
            </a:extLst>
          </p:cNvPr>
          <p:cNvSpPr/>
          <p:nvPr/>
        </p:nvSpPr>
        <p:spPr>
          <a:xfrm>
            <a:off x="5208521" y="1741550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 상세 조회</a:t>
            </a:r>
          </a:p>
        </p:txBody>
      </p:sp>
      <p:sp>
        <p:nvSpPr>
          <p:cNvPr id="22" name="직사각형 21">
            <a:hlinkClick r:id="rId4" action="ppaction://hlinksldjump"/>
            <a:extLst>
              <a:ext uri="{FF2B5EF4-FFF2-40B4-BE49-F238E27FC236}">
                <a16:creationId xmlns:a16="http://schemas.microsoft.com/office/drawing/2014/main" id="{1F7516E6-9F00-4C3F-8E1A-CA2BF8E6C73B}"/>
              </a:ext>
            </a:extLst>
          </p:cNvPr>
          <p:cNvSpPr/>
          <p:nvPr/>
        </p:nvSpPr>
        <p:spPr>
          <a:xfrm>
            <a:off x="3755485" y="4043132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3" name="직사각형 22">
            <a:hlinkClick r:id="rId5" action="ppaction://hlinksldjump"/>
            <a:extLst>
              <a:ext uri="{FF2B5EF4-FFF2-40B4-BE49-F238E27FC236}">
                <a16:creationId xmlns:a16="http://schemas.microsoft.com/office/drawing/2014/main" id="{EAAC8786-0191-4855-9179-AA938697159F}"/>
              </a:ext>
            </a:extLst>
          </p:cNvPr>
          <p:cNvSpPr/>
          <p:nvPr/>
        </p:nvSpPr>
        <p:spPr>
          <a:xfrm>
            <a:off x="7496309" y="1741550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4" name="직사각형 23">
            <a:hlinkClick r:id="rId5" action="ppaction://hlinksldjump"/>
            <a:extLst>
              <a:ext uri="{FF2B5EF4-FFF2-40B4-BE49-F238E27FC236}">
                <a16:creationId xmlns:a16="http://schemas.microsoft.com/office/drawing/2014/main" id="{6DF63843-AF43-4294-90B0-D92A903B5DD1}"/>
              </a:ext>
            </a:extLst>
          </p:cNvPr>
          <p:cNvSpPr/>
          <p:nvPr/>
        </p:nvSpPr>
        <p:spPr>
          <a:xfrm>
            <a:off x="7496309" y="4187174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등록 상품 수정</a:t>
            </a:r>
          </a:p>
        </p:txBody>
      </p:sp>
      <p:sp>
        <p:nvSpPr>
          <p:cNvPr id="25" name="직사각형 24">
            <a:hlinkClick r:id="rId6" action="ppaction://hlinksldjump"/>
            <a:extLst>
              <a:ext uri="{FF2B5EF4-FFF2-40B4-BE49-F238E27FC236}">
                <a16:creationId xmlns:a16="http://schemas.microsoft.com/office/drawing/2014/main" id="{BCA118FC-F7D0-46D6-8BEE-30059A771FD3}"/>
              </a:ext>
            </a:extLst>
          </p:cNvPr>
          <p:cNvSpPr/>
          <p:nvPr/>
        </p:nvSpPr>
        <p:spPr>
          <a:xfrm>
            <a:off x="7496309" y="2964362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상품구매</a:t>
            </a:r>
          </a:p>
        </p:txBody>
      </p:sp>
      <p:cxnSp>
        <p:nvCxnSpPr>
          <p:cNvPr id="26" name="도형 8">
            <a:extLst>
              <a:ext uri="{FF2B5EF4-FFF2-40B4-BE49-F238E27FC236}">
                <a16:creationId xmlns:a16="http://schemas.microsoft.com/office/drawing/2014/main" id="{BE4A73B8-827E-4E4B-A03B-9F7BA8A4528B}"/>
              </a:ext>
            </a:extLst>
          </p:cNvPr>
          <p:cNvCxnSpPr>
            <a:cxnSpLocks/>
          </p:cNvCxnSpPr>
          <p:nvPr/>
        </p:nvCxnSpPr>
        <p:spPr>
          <a:xfrm>
            <a:off x="1493940" y="2302262"/>
            <a:ext cx="994935" cy="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8">
            <a:extLst>
              <a:ext uri="{FF2B5EF4-FFF2-40B4-BE49-F238E27FC236}">
                <a16:creationId xmlns:a16="http://schemas.microsoft.com/office/drawing/2014/main" id="{DCAFA8F5-CF82-4C74-B491-95CBDCE850A2}"/>
              </a:ext>
            </a:extLst>
          </p:cNvPr>
          <p:cNvCxnSpPr>
            <a:cxnSpLocks/>
          </p:cNvCxnSpPr>
          <p:nvPr/>
        </p:nvCxnSpPr>
        <p:spPr>
          <a:xfrm>
            <a:off x="4462600" y="2302262"/>
            <a:ext cx="745921" cy="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8">
            <a:extLst>
              <a:ext uri="{FF2B5EF4-FFF2-40B4-BE49-F238E27FC236}">
                <a16:creationId xmlns:a16="http://schemas.microsoft.com/office/drawing/2014/main" id="{82EDBE67-7030-4532-B7A5-45E74BDCA5D6}"/>
              </a:ext>
            </a:extLst>
          </p:cNvPr>
          <p:cNvCxnSpPr>
            <a:cxnSpLocks/>
          </p:cNvCxnSpPr>
          <p:nvPr/>
        </p:nvCxnSpPr>
        <p:spPr>
          <a:xfrm>
            <a:off x="7182245" y="2302262"/>
            <a:ext cx="314063" cy="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65DC703-0E26-4639-884E-5AF054B3D531}"/>
              </a:ext>
            </a:extLst>
          </p:cNvPr>
          <p:cNvCxnSpPr>
            <a:cxnSpLocks/>
          </p:cNvCxnSpPr>
          <p:nvPr/>
        </p:nvCxnSpPr>
        <p:spPr>
          <a:xfrm>
            <a:off x="5985164" y="2862973"/>
            <a:ext cx="1511146" cy="1884915"/>
          </a:xfrm>
          <a:prstGeom prst="bentConnector3">
            <a:avLst>
              <a:gd name="adj1" fmla="val -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EA82237-4345-446D-9E4B-089F22E6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4796" y="2543562"/>
            <a:ext cx="662098" cy="130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hlinkClick r:id="rId6" action="ppaction://hlinksldjump"/>
            <a:extLst>
              <a:ext uri="{FF2B5EF4-FFF2-40B4-BE49-F238E27FC236}">
                <a16:creationId xmlns:a16="http://schemas.microsoft.com/office/drawing/2014/main" id="{E6D7EC7D-19A0-4D52-978A-360D3BB8261E}"/>
              </a:ext>
            </a:extLst>
          </p:cNvPr>
          <p:cNvSpPr/>
          <p:nvPr/>
        </p:nvSpPr>
        <p:spPr>
          <a:xfrm>
            <a:off x="9850138" y="2928217"/>
            <a:ext cx="1973724" cy="11214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32" name="도형 8">
            <a:extLst>
              <a:ext uri="{FF2B5EF4-FFF2-40B4-BE49-F238E27FC236}">
                <a16:creationId xmlns:a16="http://schemas.microsoft.com/office/drawing/2014/main" id="{B7ACD227-6ECA-4CE5-9BB8-33676AA5B8AF}"/>
              </a:ext>
            </a:extLst>
          </p:cNvPr>
          <p:cNvCxnSpPr>
            <a:cxnSpLocks/>
          </p:cNvCxnSpPr>
          <p:nvPr/>
        </p:nvCxnSpPr>
        <p:spPr>
          <a:xfrm>
            <a:off x="9470033" y="3488931"/>
            <a:ext cx="380105" cy="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5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66370" y="86995"/>
            <a:ext cx="2376805" cy="7118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목록 조회</a:t>
            </a:r>
            <a:endParaRPr lang="en-US" altLang="ko-KR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등록시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0126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49141"/>
              </p:ext>
            </p:extLst>
          </p:nvPr>
        </p:nvGraphicFramePr>
        <p:xfrm>
          <a:off x="6006465" y="1791970"/>
          <a:ext cx="5334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검색 :  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/ 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진열판매</a:t>
                      </a: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등록일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xxxx년 xx월 xx일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 상태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판매완료 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도형 28"/>
          <p:cNvSpPr>
            <a:spLocks/>
          </p:cNvSpPr>
          <p:nvPr/>
        </p:nvSpPr>
        <p:spPr>
          <a:xfrm>
            <a:off x="6894830" y="1823085"/>
            <a:ext cx="3954145" cy="27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7756525" y="640461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44583"/>
              </p:ext>
            </p:extLst>
          </p:nvPr>
        </p:nvGraphicFramePr>
        <p:xfrm>
          <a:off x="6743746" y="3455670"/>
          <a:ext cx="3714750" cy="2820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아기자기 그릇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도형 54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5848985" y="15773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22">
            <a:extLst>
              <a:ext uri="{FF2B5EF4-FFF2-40B4-BE49-F238E27FC236}">
                <a16:creationId xmlns:a16="http://schemas.microsoft.com/office/drawing/2014/main" id="{569FC5C9-5ED4-42B1-A673-CC08ACD5CDFD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02EA1-C936-40B2-A73F-2DDE4189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55" y="6404610"/>
            <a:ext cx="409575" cy="247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03E4A9-B7B3-4F24-9C1B-2292B500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82" y="3616594"/>
            <a:ext cx="84308" cy="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8785" cy="239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7717790" y="3771900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8084820" y="3771265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1761490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45115" y="17697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884174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1045337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9694545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0061575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1290300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11657330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756285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823849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10777220" y="617061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15373"/>
              </p:ext>
            </p:extLst>
          </p:nvPr>
        </p:nvGraphicFramePr>
        <p:xfrm>
          <a:off x="5464810" y="4592713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 |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평가 항목</a:t>
                      </a: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평가 항목</a:t>
                      </a: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도형 78"/>
          <p:cNvSpPr>
            <a:spLocks/>
          </p:cNvSpPr>
          <p:nvPr/>
        </p:nvSpPr>
        <p:spPr>
          <a:xfrm>
            <a:off x="11022330" y="6166485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등록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9706610" y="345249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10073640" y="345186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11308715" y="346138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11675745" y="346075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22">
            <a:extLst>
              <a:ext uri="{FF2B5EF4-FFF2-40B4-BE49-F238E27FC236}">
                <a16:creationId xmlns:a16="http://schemas.microsoft.com/office/drawing/2014/main" id="{EE231301-F13C-456C-BDD1-A0D695DE84C4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3">
            <a:extLst>
              <a:ext uri="{FF2B5EF4-FFF2-40B4-BE49-F238E27FC236}">
                <a16:creationId xmlns:a16="http://schemas.microsoft.com/office/drawing/2014/main" id="{B359C959-BAF9-42B1-9BD3-3EF27BA959E7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42" name="도형 65">
            <a:extLst>
              <a:ext uri="{FF2B5EF4-FFF2-40B4-BE49-F238E27FC236}">
                <a16:creationId xmlns:a16="http://schemas.microsoft.com/office/drawing/2014/main" id="{684581A5-B1F8-432D-B8C4-F74FFDFF25A8}"/>
              </a:ext>
            </a:extLst>
          </p:cNvPr>
          <p:cNvSpPr>
            <a:spLocks/>
          </p:cNvSpPr>
          <p:nvPr/>
        </p:nvSpPr>
        <p:spPr>
          <a:xfrm>
            <a:off x="260985" y="13512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67">
            <a:extLst>
              <a:ext uri="{FF2B5EF4-FFF2-40B4-BE49-F238E27FC236}">
                <a16:creationId xmlns:a16="http://schemas.microsoft.com/office/drawing/2014/main" id="{1FDFD603-9433-48B2-92CC-0A381831755E}"/>
              </a:ext>
            </a:extLst>
          </p:cNvPr>
          <p:cNvSpPr>
            <a:spLocks/>
          </p:cNvSpPr>
          <p:nvPr/>
        </p:nvSpPr>
        <p:spPr>
          <a:xfrm>
            <a:off x="258159" y="176149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69">
            <a:extLst>
              <a:ext uri="{FF2B5EF4-FFF2-40B4-BE49-F238E27FC236}">
                <a16:creationId xmlns:a16="http://schemas.microsoft.com/office/drawing/2014/main" id="{E3E9D5CE-8810-4E5F-8CC0-FA2BBE5D0E36}"/>
              </a:ext>
            </a:extLst>
          </p:cNvPr>
          <p:cNvSpPr>
            <a:spLocks/>
          </p:cNvSpPr>
          <p:nvPr/>
        </p:nvSpPr>
        <p:spPr>
          <a:xfrm>
            <a:off x="260985" y="216891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2354559-0C7E-4B32-9169-ECA0992BFA90}"/>
              </a:ext>
            </a:extLst>
          </p:cNvPr>
          <p:cNvGraphicFramePr>
            <a:graphicFrameLocks noGrp="1"/>
          </p:cNvGraphicFramePr>
          <p:nvPr/>
        </p:nvGraphicFramePr>
        <p:xfrm>
          <a:off x="605821" y="1301856"/>
          <a:ext cx="1963420" cy="116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420">
                  <a:extLst>
                    <a:ext uri="{9D8B030D-6E8A-4147-A177-3AD203B41FA5}">
                      <a16:colId xmlns:a16="http://schemas.microsoft.com/office/drawing/2014/main" val="428394603"/>
                    </a:ext>
                  </a:extLst>
                </a:gridCol>
              </a:tblGrid>
              <a:tr h="38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제품 사진 추가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62021"/>
                  </a:ext>
                </a:extLst>
              </a:tr>
              <a:tr h="38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 사진 삭제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877086"/>
                  </a:ext>
                </a:extLst>
              </a:tr>
              <a:tr h="38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상품을 등록함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885551"/>
                  </a:ext>
                </a:extLst>
              </a:tr>
            </a:tbl>
          </a:graphicData>
        </a:graphic>
      </p:graphicFrame>
      <p:pic>
        <p:nvPicPr>
          <p:cNvPr id="46" name="Picture 4" descr="체크박스에 대한 이미지 검색결과">
            <a:extLst>
              <a:ext uri="{FF2B5EF4-FFF2-40B4-BE49-F238E27FC236}">
                <a16:creationId xmlns:a16="http://schemas.microsoft.com/office/drawing/2014/main" id="{59511647-8C00-4F50-BB84-9DA3BFFD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40" y="3900660"/>
            <a:ext cx="208434" cy="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A42CEE0-1F6B-4F2B-BACF-4ACB9BC09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44474"/>
              </p:ext>
            </p:extLst>
          </p:nvPr>
        </p:nvGraphicFramePr>
        <p:xfrm>
          <a:off x="9067507" y="4182857"/>
          <a:ext cx="3032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96">
                  <a:extLst>
                    <a:ext uri="{9D8B030D-6E8A-4147-A177-3AD203B41FA5}">
                      <a16:colId xmlns:a16="http://schemas.microsoft.com/office/drawing/2014/main" val="15018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3555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935EEBA0-7433-4626-B2D9-1DB10C809423}"/>
              </a:ext>
            </a:extLst>
          </p:cNvPr>
          <p:cNvGrpSpPr/>
          <p:nvPr/>
        </p:nvGrpSpPr>
        <p:grpSpPr>
          <a:xfrm>
            <a:off x="9140497" y="4231544"/>
            <a:ext cx="1979862" cy="273466"/>
            <a:chOff x="997905" y="2655735"/>
            <a:chExt cx="1979862" cy="27346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613B9A9-8E0D-4709-A6BC-5BB542C32DEA}"/>
                </a:ext>
              </a:extLst>
            </p:cNvPr>
            <p:cNvGrpSpPr/>
            <p:nvPr/>
          </p:nvGrpSpPr>
          <p:grpSpPr>
            <a:xfrm>
              <a:off x="997905" y="2655735"/>
              <a:ext cx="1979862" cy="273466"/>
              <a:chOff x="9162609" y="3870284"/>
              <a:chExt cx="1979862" cy="27346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24A38669-C7FD-4E65-A869-6DF13994F552}"/>
                  </a:ext>
                </a:extLst>
              </p:cNvPr>
              <p:cNvGrpSpPr/>
              <p:nvPr/>
            </p:nvGrpSpPr>
            <p:grpSpPr>
              <a:xfrm>
                <a:off x="9162609" y="3870284"/>
                <a:ext cx="416212" cy="273466"/>
                <a:chOff x="10234236" y="3119178"/>
                <a:chExt cx="681355" cy="447675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4063B972-BCDD-48F9-8D3B-C035B56EB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85" name="텍스트 상자 51">
                  <a:extLst>
                    <a:ext uri="{FF2B5EF4-FFF2-40B4-BE49-F238E27FC236}">
                      <a16:creationId xmlns:a16="http://schemas.microsoft.com/office/drawing/2014/main" id="{1277362E-BCD7-4F9F-95A2-DEAF72668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6" y="3159903"/>
                  <a:ext cx="446265" cy="288552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1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54A00BBF-C264-403C-9DF0-E2A3F20C9B2E}"/>
                  </a:ext>
                </a:extLst>
              </p:cNvPr>
              <p:cNvGrpSpPr/>
              <p:nvPr/>
            </p:nvGrpSpPr>
            <p:grpSpPr>
              <a:xfrm>
                <a:off x="10726257" y="3870284"/>
                <a:ext cx="416214" cy="273466"/>
                <a:chOff x="10234236" y="3119178"/>
                <a:chExt cx="681359" cy="447675"/>
              </a:xfrm>
            </p:grpSpPr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A51B0E86-9263-4F07-A3F4-7603973150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77" name="텍스트 상자 51">
                  <a:extLst>
                    <a:ext uri="{FF2B5EF4-FFF2-40B4-BE49-F238E27FC236}">
                      <a16:creationId xmlns:a16="http://schemas.microsoft.com/office/drawing/2014/main" id="{6E9EE3CA-46A6-4CB4-91D0-47168EF43D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30" y="3159898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임의 입력 </a:t>
                  </a: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: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DF6161F-5B06-4CAC-9AEF-DF4269C0346A}"/>
                  </a:ext>
                </a:extLst>
              </p:cNvPr>
              <p:cNvGrpSpPr/>
              <p:nvPr/>
            </p:nvGrpSpPr>
            <p:grpSpPr>
              <a:xfrm>
                <a:off x="9944434" y="3870284"/>
                <a:ext cx="416210" cy="273466"/>
                <a:chOff x="10234236" y="3119178"/>
                <a:chExt cx="681352" cy="447675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45AC1BEB-541C-482C-9812-400752A1F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72" name="텍스트 상자 51">
                  <a:extLst>
                    <a:ext uri="{FF2B5EF4-FFF2-40B4-BE49-F238E27FC236}">
                      <a16:creationId xmlns:a16="http://schemas.microsoft.com/office/drawing/2014/main" id="{47A8CDFC-5CBE-4F5B-B161-BFC50F6336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3" y="3159906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2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37C9F31-E7D0-4505-B7F3-1AB2019A02EA}"/>
                </a:ext>
              </a:extLst>
            </p:cNvPr>
            <p:cNvSpPr/>
            <p:nvPr/>
          </p:nvSpPr>
          <p:spPr>
            <a:xfrm>
              <a:off x="1045527" y="2753360"/>
              <a:ext cx="97104" cy="97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AB1713B-1A85-40A5-AFAE-92CD2266F9CB}"/>
              </a:ext>
            </a:extLst>
          </p:cNvPr>
          <p:cNvSpPr txBox="1"/>
          <p:nvPr/>
        </p:nvSpPr>
        <p:spPr>
          <a:xfrm>
            <a:off x="8952984" y="3827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진열판매</a:t>
            </a:r>
          </a:p>
        </p:txBody>
      </p:sp>
    </p:spTree>
    <p:extLst>
      <p:ext uri="{BB962C8B-B14F-4D97-AF65-F5344CB8AC3E}">
        <p14:creationId xmlns:p14="http://schemas.microsoft.com/office/powerpoint/2010/main" val="271929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8785" cy="239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7717790" y="3771900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8084820" y="3771265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1761490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45115" y="17697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884174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1045337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9694545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0061575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1290300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11657330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756285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823849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10777220" y="617061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464810" y="4592713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 |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평가 항목</a:t>
                      </a: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평가 항목</a:t>
                      </a: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도형 78"/>
          <p:cNvSpPr>
            <a:spLocks/>
          </p:cNvSpPr>
          <p:nvPr/>
        </p:nvSpPr>
        <p:spPr>
          <a:xfrm>
            <a:off x="11022330" y="6166485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등록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9706610" y="345249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10073640" y="345186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11308715" y="346138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11675745" y="346075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22">
            <a:extLst>
              <a:ext uri="{FF2B5EF4-FFF2-40B4-BE49-F238E27FC236}">
                <a16:creationId xmlns:a16="http://schemas.microsoft.com/office/drawing/2014/main" id="{EE231301-F13C-456C-BDD1-A0D695DE84C4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3">
            <a:extLst>
              <a:ext uri="{FF2B5EF4-FFF2-40B4-BE49-F238E27FC236}">
                <a16:creationId xmlns:a16="http://schemas.microsoft.com/office/drawing/2014/main" id="{B359C959-BAF9-42B1-9BD3-3EF27BA959E7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pic>
        <p:nvPicPr>
          <p:cNvPr id="46" name="Picture 4" descr="체크박스에 대한 이미지 검색결과">
            <a:extLst>
              <a:ext uri="{FF2B5EF4-FFF2-40B4-BE49-F238E27FC236}">
                <a16:creationId xmlns:a16="http://schemas.microsoft.com/office/drawing/2014/main" id="{59511647-8C00-4F50-BB84-9DA3BFFD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40" y="3900660"/>
            <a:ext cx="208434" cy="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A42CEE0-1F6B-4F2B-BACF-4ACB9BC09EB4}"/>
              </a:ext>
            </a:extLst>
          </p:cNvPr>
          <p:cNvGraphicFramePr>
            <a:graphicFrameLocks noGrp="1"/>
          </p:cNvGraphicFramePr>
          <p:nvPr/>
        </p:nvGraphicFramePr>
        <p:xfrm>
          <a:off x="9067507" y="4182857"/>
          <a:ext cx="3032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96">
                  <a:extLst>
                    <a:ext uri="{9D8B030D-6E8A-4147-A177-3AD203B41FA5}">
                      <a16:colId xmlns:a16="http://schemas.microsoft.com/office/drawing/2014/main" val="15018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3555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935EEBA0-7433-4626-B2D9-1DB10C809423}"/>
              </a:ext>
            </a:extLst>
          </p:cNvPr>
          <p:cNvGrpSpPr/>
          <p:nvPr/>
        </p:nvGrpSpPr>
        <p:grpSpPr>
          <a:xfrm>
            <a:off x="9140497" y="4231544"/>
            <a:ext cx="1979862" cy="273466"/>
            <a:chOff x="997905" y="2655735"/>
            <a:chExt cx="1979862" cy="27346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613B9A9-8E0D-4709-A6BC-5BB542C32DEA}"/>
                </a:ext>
              </a:extLst>
            </p:cNvPr>
            <p:cNvGrpSpPr/>
            <p:nvPr/>
          </p:nvGrpSpPr>
          <p:grpSpPr>
            <a:xfrm>
              <a:off x="997905" y="2655735"/>
              <a:ext cx="1979862" cy="273466"/>
              <a:chOff x="9162609" y="3870284"/>
              <a:chExt cx="1979862" cy="27346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24A38669-C7FD-4E65-A869-6DF13994F552}"/>
                  </a:ext>
                </a:extLst>
              </p:cNvPr>
              <p:cNvGrpSpPr/>
              <p:nvPr/>
            </p:nvGrpSpPr>
            <p:grpSpPr>
              <a:xfrm>
                <a:off x="9162609" y="3870284"/>
                <a:ext cx="416212" cy="273466"/>
                <a:chOff x="10234236" y="3119178"/>
                <a:chExt cx="681355" cy="447675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4063B972-BCDD-48F9-8D3B-C035B56EB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85" name="텍스트 상자 51">
                  <a:extLst>
                    <a:ext uri="{FF2B5EF4-FFF2-40B4-BE49-F238E27FC236}">
                      <a16:creationId xmlns:a16="http://schemas.microsoft.com/office/drawing/2014/main" id="{1277362E-BCD7-4F9F-95A2-DEAF72668D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6" y="3159903"/>
                  <a:ext cx="446265" cy="288552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1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54A00BBF-C264-403C-9DF0-E2A3F20C9B2E}"/>
                  </a:ext>
                </a:extLst>
              </p:cNvPr>
              <p:cNvGrpSpPr/>
              <p:nvPr/>
            </p:nvGrpSpPr>
            <p:grpSpPr>
              <a:xfrm>
                <a:off x="10726257" y="3870284"/>
                <a:ext cx="416214" cy="273466"/>
                <a:chOff x="10234236" y="3119178"/>
                <a:chExt cx="681359" cy="447675"/>
              </a:xfrm>
            </p:grpSpPr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A51B0E86-9263-4F07-A3F4-7603973150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77" name="텍스트 상자 51">
                  <a:extLst>
                    <a:ext uri="{FF2B5EF4-FFF2-40B4-BE49-F238E27FC236}">
                      <a16:creationId xmlns:a16="http://schemas.microsoft.com/office/drawing/2014/main" id="{6E9EE3CA-46A6-4CB4-91D0-47168EF43D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30" y="3159898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임의 입력 </a:t>
                  </a: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: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DF6161F-5B06-4CAC-9AEF-DF4269C0346A}"/>
                  </a:ext>
                </a:extLst>
              </p:cNvPr>
              <p:cNvGrpSpPr/>
              <p:nvPr/>
            </p:nvGrpSpPr>
            <p:grpSpPr>
              <a:xfrm>
                <a:off x="9944434" y="3870284"/>
                <a:ext cx="416210" cy="273466"/>
                <a:chOff x="10234236" y="3119178"/>
                <a:chExt cx="681352" cy="447675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45AC1BEB-541C-482C-9812-400752A1F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72" name="텍스트 상자 51">
                  <a:extLst>
                    <a:ext uri="{FF2B5EF4-FFF2-40B4-BE49-F238E27FC236}">
                      <a16:creationId xmlns:a16="http://schemas.microsoft.com/office/drawing/2014/main" id="{47A8CDFC-5CBE-4F5B-B161-BFC50F6336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3" y="3159906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2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37C9F31-E7D0-4505-B7F3-1AB2019A02EA}"/>
                </a:ext>
              </a:extLst>
            </p:cNvPr>
            <p:cNvSpPr/>
            <p:nvPr/>
          </p:nvSpPr>
          <p:spPr>
            <a:xfrm>
              <a:off x="1045527" y="2753360"/>
              <a:ext cx="97104" cy="97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AB1713B-1A85-40A5-AFAE-92CD2266F9CB}"/>
              </a:ext>
            </a:extLst>
          </p:cNvPr>
          <p:cNvSpPr txBox="1"/>
          <p:nvPr/>
        </p:nvSpPr>
        <p:spPr>
          <a:xfrm>
            <a:off x="8952984" y="3827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진열판매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573179D-9764-4AA4-99F0-A9B119D7E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36" y="34504"/>
            <a:ext cx="9166163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AD7C170-7615-4871-8770-68B04CACE9C1}"/>
              </a:ext>
            </a:extLst>
          </p:cNvPr>
          <p:cNvGrpSpPr/>
          <p:nvPr/>
        </p:nvGrpSpPr>
        <p:grpSpPr>
          <a:xfrm>
            <a:off x="6382154" y="2265045"/>
            <a:ext cx="2978785" cy="2390140"/>
            <a:chOff x="5624195" y="1889760"/>
            <a:chExt cx="2978785" cy="2390140"/>
          </a:xfrm>
        </p:grpSpPr>
        <p:sp>
          <p:nvSpPr>
            <p:cNvPr id="87" name="도형 30">
              <a:extLst>
                <a:ext uri="{FF2B5EF4-FFF2-40B4-BE49-F238E27FC236}">
                  <a16:creationId xmlns:a16="http://schemas.microsoft.com/office/drawing/2014/main" id="{65FBC454-0498-4474-98EF-1C16500CE0DA}"/>
                </a:ext>
              </a:extLst>
            </p:cNvPr>
            <p:cNvSpPr>
              <a:spLocks/>
            </p:cNvSpPr>
            <p:nvPr/>
          </p:nvSpPr>
          <p:spPr>
            <a:xfrm>
              <a:off x="5624195" y="1889760"/>
              <a:ext cx="2978785" cy="2390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0" cap="none" dirty="0">
                  <a:latin typeface="맑은 고딕" charset="0"/>
                  <a:ea typeface="맑은 고딕" charset="0"/>
                </a:rPr>
                <a:t>상품이 등록되었습니다</a:t>
              </a:r>
              <a:r>
                <a:rPr lang="en-US" altLang="ko-KR" sz="1400" b="0" cap="none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dirty="0">
                  <a:latin typeface="맑은 고딕" charset="0"/>
                  <a:ea typeface="맑은 고딕" charset="0"/>
                </a:rPr>
                <a:t>상품 품질 검사를 위해 위의 주소로 상품을 보내주세요</a:t>
              </a:r>
              <a:r>
                <a:rPr lang="en-US" altLang="ko-KR" sz="1400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ko-KR" sz="1400" b="0" cap="none" dirty="0">
                <a:latin typeface="맑은 고딕" charset="0"/>
                <a:ea typeface="맑은 고딕" charset="0"/>
              </a:endParaRPr>
            </a:p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dirty="0">
                  <a:latin typeface="맑은 고딕" charset="0"/>
                  <a:ea typeface="맑은 고딕" charset="0"/>
                </a:rPr>
                <a:t>주소</a:t>
              </a:r>
              <a:r>
                <a:rPr lang="en-US" altLang="ko-KR" sz="1400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400" dirty="0">
                  <a:latin typeface="맑은 고딕" charset="0"/>
                  <a:ea typeface="맑은 고딕" charset="0"/>
                </a:rPr>
                <a:t>대전시 유성구 </a:t>
              </a:r>
              <a:r>
                <a:rPr lang="ko-KR" altLang="en-US" sz="1400" dirty="0" err="1">
                  <a:latin typeface="맑은 고딕" charset="0"/>
                  <a:ea typeface="맑은 고딕" charset="0"/>
                </a:rPr>
                <a:t>노은로</a:t>
              </a:r>
              <a:r>
                <a:rPr lang="ko-KR" altLang="en-US" sz="1400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 dirty="0">
                  <a:latin typeface="맑은 고딕" charset="0"/>
                  <a:ea typeface="맑은 고딕" charset="0"/>
                </a:rPr>
                <a:t>353, </a:t>
              </a:r>
              <a:r>
                <a:rPr lang="en-US" altLang="ko-KR" sz="1400" dirty="0" err="1">
                  <a:latin typeface="맑은 고딕" charset="0"/>
                  <a:ea typeface="맑은 고딕" charset="0"/>
                </a:rPr>
                <a:t>anf</a:t>
              </a:r>
              <a:r>
                <a:rPr lang="ko-KR" altLang="en-US" sz="1400" dirty="0">
                  <a:latin typeface="맑은 고딕" charset="0"/>
                  <a:ea typeface="맑은 고딕" charset="0"/>
                </a:rPr>
                <a:t>물류창고</a:t>
              </a:r>
              <a:endParaRPr lang="ko-KR" altLang="en-US" sz="14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도형 78">
              <a:extLst>
                <a:ext uri="{FF2B5EF4-FFF2-40B4-BE49-F238E27FC236}">
                  <a16:creationId xmlns:a16="http://schemas.microsoft.com/office/drawing/2014/main" id="{9067DCBD-F0CE-43C4-968B-72078AB9B4C6}"/>
                </a:ext>
              </a:extLst>
            </p:cNvPr>
            <p:cNvSpPr>
              <a:spLocks/>
            </p:cNvSpPr>
            <p:nvPr/>
          </p:nvSpPr>
          <p:spPr>
            <a:xfrm>
              <a:off x="6671578" y="3810845"/>
              <a:ext cx="998220" cy="4552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latin typeface="맑은 고딕" charset="0"/>
                  <a:ea typeface="맑은 고딕" charset="0"/>
                </a:rPr>
                <a:t>확인</a:t>
              </a:r>
              <a:endParaRPr lang="ko-KR" altLang="en-US" sz="16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67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66370" y="86995"/>
            <a:ext cx="2376805" cy="7118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defTabSz="508000" eaLnBrk="0" latinLnBrk="0"/>
            <a:r>
              <a:rPr lang="ko-KR" altLang="en-US" sz="2800" dirty="0">
                <a:latin typeface="맑은 고딕" charset="0"/>
                <a:ea typeface="맑은 고딕" charset="0"/>
              </a:rPr>
              <a:t>상품 목록 조회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defTabSz="508000" eaLnBrk="0" latinLnBrk="0"/>
            <a:r>
              <a:rPr lang="en-US" altLang="ko-KR" sz="28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상품 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구매시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0126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006465" y="1791970"/>
          <a:ext cx="5334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검색 :  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/ 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진열판매</a:t>
                      </a: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등록일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xxxx년 xx월 xx일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 상태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판매완료 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도형 28"/>
          <p:cNvSpPr>
            <a:spLocks/>
          </p:cNvSpPr>
          <p:nvPr/>
        </p:nvSpPr>
        <p:spPr>
          <a:xfrm>
            <a:off x="6894830" y="1823085"/>
            <a:ext cx="3954145" cy="27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7756525" y="640461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43746" y="3455670"/>
          <a:ext cx="3714750" cy="2820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아기자기 그릇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도형 54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5848985" y="15773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22">
            <a:extLst>
              <a:ext uri="{FF2B5EF4-FFF2-40B4-BE49-F238E27FC236}">
                <a16:creationId xmlns:a16="http://schemas.microsoft.com/office/drawing/2014/main" id="{569FC5C9-5ED4-42B1-A673-CC08ACD5CDFD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02EA1-C936-40B2-A73F-2DDE4189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55" y="6404610"/>
            <a:ext cx="4095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4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66370" y="86995"/>
            <a:ext cx="2376805" cy="7118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defTabSz="508000" eaLnBrk="0" latinLnBrk="0"/>
            <a:r>
              <a:rPr lang="ko-KR" altLang="en-US" sz="2800" dirty="0">
                <a:latin typeface="맑은 고딕" charset="0"/>
                <a:ea typeface="맑은 고딕" charset="0"/>
              </a:rPr>
              <a:t>상품 목록 조회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defTabSz="508000" eaLnBrk="0" latinLnBrk="0"/>
            <a:r>
              <a:rPr lang="en-US" altLang="ko-KR" sz="28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상품 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수정시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0126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006465" y="1791970"/>
          <a:ext cx="5334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검색 :  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/ 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진열판매</a:t>
                      </a: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등록일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xxxx년 xx월 xx일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 상태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판매완료 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도형 28"/>
          <p:cNvSpPr>
            <a:spLocks/>
          </p:cNvSpPr>
          <p:nvPr/>
        </p:nvSpPr>
        <p:spPr>
          <a:xfrm>
            <a:off x="6894830" y="1823085"/>
            <a:ext cx="3954145" cy="27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7756525" y="640461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43746" y="3455670"/>
          <a:ext cx="3714750" cy="2820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아기자기 그릇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도형 54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5848985" y="15773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22">
            <a:extLst>
              <a:ext uri="{FF2B5EF4-FFF2-40B4-BE49-F238E27FC236}">
                <a16:creationId xmlns:a16="http://schemas.microsoft.com/office/drawing/2014/main" id="{569FC5C9-5ED4-42B1-A673-CC08ACD5CDFD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02EA1-C936-40B2-A73F-2DDE4189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55" y="6404610"/>
            <a:ext cx="4095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8785" cy="239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등록상품수정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7717790" y="3771900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8084820" y="3771265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1761490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45115" y="17697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884174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1045337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9694545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0061575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1290300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11657330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756285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823849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10809287" y="54406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10737533" y="600138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61812"/>
              </p:ext>
            </p:extLst>
          </p:nvPr>
        </p:nvGraphicFramePr>
        <p:xfrm>
          <a:off x="5464810" y="4635835"/>
          <a:ext cx="4312285" cy="1577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 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도형 78"/>
          <p:cNvSpPr>
            <a:spLocks/>
          </p:cNvSpPr>
          <p:nvPr/>
        </p:nvSpPr>
        <p:spPr>
          <a:xfrm>
            <a:off x="11022330" y="6166485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삭제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11024870" y="5640070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9706610" y="345249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10073640" y="345186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11308715" y="346138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11675745" y="346075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6" name="도형 22">
            <a:extLst>
              <a:ext uri="{FF2B5EF4-FFF2-40B4-BE49-F238E27FC236}">
                <a16:creationId xmlns:a16="http://schemas.microsoft.com/office/drawing/2014/main" id="{DBFAF9DA-D179-4087-B070-87534E26DD9C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23">
            <a:extLst>
              <a:ext uri="{FF2B5EF4-FFF2-40B4-BE49-F238E27FC236}">
                <a16:creationId xmlns:a16="http://schemas.microsoft.com/office/drawing/2014/main" id="{B987788D-A491-411D-AF55-1EA92B39E546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45" name="텍스트 상자 66">
            <a:extLst>
              <a:ext uri="{FF2B5EF4-FFF2-40B4-BE49-F238E27FC236}">
                <a16:creationId xmlns:a16="http://schemas.microsoft.com/office/drawing/2014/main" id="{CBEB0C03-6DFE-4906-B78C-E8BC89CCE588}"/>
              </a:ext>
            </a:extLst>
          </p:cNvPr>
          <p:cNvSpPr txBox="1">
            <a:spLocks/>
          </p:cNvSpPr>
          <p:nvPr/>
        </p:nvSpPr>
        <p:spPr>
          <a:xfrm>
            <a:off x="541020" y="1315085"/>
            <a:ext cx="1200785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제품 사진 추가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68">
            <a:extLst>
              <a:ext uri="{FF2B5EF4-FFF2-40B4-BE49-F238E27FC236}">
                <a16:creationId xmlns:a16="http://schemas.microsoft.com/office/drawing/2014/main" id="{7868B8E7-E4E7-4568-9A41-AC29F80A6DD7}"/>
              </a:ext>
            </a:extLst>
          </p:cNvPr>
          <p:cNvSpPr txBox="1">
            <a:spLocks/>
          </p:cNvSpPr>
          <p:nvPr/>
        </p:nvSpPr>
        <p:spPr>
          <a:xfrm>
            <a:off x="549910" y="1652270"/>
            <a:ext cx="1370965" cy="3086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제품 사진 삭제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70">
            <a:extLst>
              <a:ext uri="{FF2B5EF4-FFF2-40B4-BE49-F238E27FC236}">
                <a16:creationId xmlns:a16="http://schemas.microsoft.com/office/drawing/2014/main" id="{C13C1271-1C39-401D-BEE0-F56B3E9EE150}"/>
              </a:ext>
            </a:extLst>
          </p:cNvPr>
          <p:cNvSpPr txBox="1">
            <a:spLocks/>
          </p:cNvSpPr>
          <p:nvPr/>
        </p:nvSpPr>
        <p:spPr>
          <a:xfrm>
            <a:off x="541020" y="2009458"/>
            <a:ext cx="1370965" cy="308610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내용 저장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72">
            <a:extLst>
              <a:ext uri="{FF2B5EF4-FFF2-40B4-BE49-F238E27FC236}">
                <a16:creationId xmlns:a16="http://schemas.microsoft.com/office/drawing/2014/main" id="{8F0C8B96-00FA-4019-BEE6-741541451CF8}"/>
              </a:ext>
            </a:extLst>
          </p:cNvPr>
          <p:cNvSpPr txBox="1">
            <a:spLocks/>
          </p:cNvSpPr>
          <p:nvPr/>
        </p:nvSpPr>
        <p:spPr>
          <a:xfrm>
            <a:off x="547687" y="2377123"/>
            <a:ext cx="953135" cy="3086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삭제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65">
            <a:extLst>
              <a:ext uri="{FF2B5EF4-FFF2-40B4-BE49-F238E27FC236}">
                <a16:creationId xmlns:a16="http://schemas.microsoft.com/office/drawing/2014/main" id="{CB0140FC-C383-427A-9319-DF658B8EB71B}"/>
              </a:ext>
            </a:extLst>
          </p:cNvPr>
          <p:cNvSpPr>
            <a:spLocks/>
          </p:cNvSpPr>
          <p:nvPr/>
        </p:nvSpPr>
        <p:spPr>
          <a:xfrm>
            <a:off x="288290" y="168402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5" name="도형 65">
            <a:extLst>
              <a:ext uri="{FF2B5EF4-FFF2-40B4-BE49-F238E27FC236}">
                <a16:creationId xmlns:a16="http://schemas.microsoft.com/office/drawing/2014/main" id="{53AD1A15-68D8-4344-A365-F4BA0C7E2DC0}"/>
              </a:ext>
            </a:extLst>
          </p:cNvPr>
          <p:cNvSpPr>
            <a:spLocks/>
          </p:cNvSpPr>
          <p:nvPr/>
        </p:nvSpPr>
        <p:spPr>
          <a:xfrm>
            <a:off x="288290" y="133731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7" name="도형 65">
            <a:extLst>
              <a:ext uri="{FF2B5EF4-FFF2-40B4-BE49-F238E27FC236}">
                <a16:creationId xmlns:a16="http://schemas.microsoft.com/office/drawing/2014/main" id="{3060138B-9E41-4772-9387-C60135729435}"/>
              </a:ext>
            </a:extLst>
          </p:cNvPr>
          <p:cNvSpPr>
            <a:spLocks/>
          </p:cNvSpPr>
          <p:nvPr/>
        </p:nvSpPr>
        <p:spPr>
          <a:xfrm>
            <a:off x="284480" y="2402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8" name="도형 65">
            <a:extLst>
              <a:ext uri="{FF2B5EF4-FFF2-40B4-BE49-F238E27FC236}">
                <a16:creationId xmlns:a16="http://schemas.microsoft.com/office/drawing/2014/main" id="{57324C40-20CF-4CAE-998D-06D8174F7178}"/>
              </a:ext>
            </a:extLst>
          </p:cNvPr>
          <p:cNvSpPr>
            <a:spLocks/>
          </p:cNvSpPr>
          <p:nvPr/>
        </p:nvSpPr>
        <p:spPr>
          <a:xfrm>
            <a:off x="284480" y="203517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6" name="Picture 4" descr="체크박스에 대한 이미지 검색결과">
            <a:extLst>
              <a:ext uri="{FF2B5EF4-FFF2-40B4-BE49-F238E27FC236}">
                <a16:creationId xmlns:a16="http://schemas.microsoft.com/office/drawing/2014/main" id="{44E245EB-B899-4201-AD6A-A96402C7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40" y="3900660"/>
            <a:ext cx="208434" cy="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AE8AD125-5C6B-478A-9E6E-0E3BD693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05644"/>
              </p:ext>
            </p:extLst>
          </p:nvPr>
        </p:nvGraphicFramePr>
        <p:xfrm>
          <a:off x="9067507" y="4182857"/>
          <a:ext cx="3032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96">
                  <a:extLst>
                    <a:ext uri="{9D8B030D-6E8A-4147-A177-3AD203B41FA5}">
                      <a16:colId xmlns:a16="http://schemas.microsoft.com/office/drawing/2014/main" val="15018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35552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DB5E7445-92EA-418A-9AD0-B377AED358EF}"/>
              </a:ext>
            </a:extLst>
          </p:cNvPr>
          <p:cNvGrpSpPr/>
          <p:nvPr/>
        </p:nvGrpSpPr>
        <p:grpSpPr>
          <a:xfrm>
            <a:off x="9140497" y="4231544"/>
            <a:ext cx="1979862" cy="273466"/>
            <a:chOff x="997905" y="2655735"/>
            <a:chExt cx="1979862" cy="27346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1E3FBC9-E712-4F19-A35E-63EFF0185871}"/>
                </a:ext>
              </a:extLst>
            </p:cNvPr>
            <p:cNvGrpSpPr/>
            <p:nvPr/>
          </p:nvGrpSpPr>
          <p:grpSpPr>
            <a:xfrm>
              <a:off x="997905" y="2655735"/>
              <a:ext cx="1979862" cy="273466"/>
              <a:chOff x="9162609" y="3870284"/>
              <a:chExt cx="1979862" cy="273466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2387683-7FB4-438E-8BFA-207B802C8CBB}"/>
                  </a:ext>
                </a:extLst>
              </p:cNvPr>
              <p:cNvGrpSpPr/>
              <p:nvPr/>
            </p:nvGrpSpPr>
            <p:grpSpPr>
              <a:xfrm>
                <a:off x="9162609" y="3870284"/>
                <a:ext cx="416212" cy="273466"/>
                <a:chOff x="10234236" y="3119178"/>
                <a:chExt cx="681355" cy="447675"/>
              </a:xfrm>
            </p:grpSpPr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0FC4EB02-9A50-4EF5-A62B-7F3E1ACE6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94" name="텍스트 상자 51">
                  <a:extLst>
                    <a:ext uri="{FF2B5EF4-FFF2-40B4-BE49-F238E27FC236}">
                      <a16:creationId xmlns:a16="http://schemas.microsoft.com/office/drawing/2014/main" id="{FB948DFD-BC06-458C-BC7D-1C52EDCAA7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6" y="3159903"/>
                  <a:ext cx="446265" cy="288552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1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6615BB6-40EE-4A2C-B1A8-3DD3C9D5A88F}"/>
                  </a:ext>
                </a:extLst>
              </p:cNvPr>
              <p:cNvGrpSpPr/>
              <p:nvPr/>
            </p:nvGrpSpPr>
            <p:grpSpPr>
              <a:xfrm>
                <a:off x="10726257" y="3870284"/>
                <a:ext cx="416214" cy="273466"/>
                <a:chOff x="10234236" y="3119178"/>
                <a:chExt cx="681359" cy="447675"/>
              </a:xfrm>
            </p:grpSpPr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B25CD801-D6FE-4034-BB3E-2AA49E9F1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92" name="텍스트 상자 51">
                  <a:extLst>
                    <a:ext uri="{FF2B5EF4-FFF2-40B4-BE49-F238E27FC236}">
                      <a16:creationId xmlns:a16="http://schemas.microsoft.com/office/drawing/2014/main" id="{B5D9351E-73A9-4081-9143-59C2861F70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30" y="3159898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임의 입력 </a:t>
                  </a: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: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F30E838-F434-4BED-B521-B17BE4AD790F}"/>
                  </a:ext>
                </a:extLst>
              </p:cNvPr>
              <p:cNvGrpSpPr/>
              <p:nvPr/>
            </p:nvGrpSpPr>
            <p:grpSpPr>
              <a:xfrm>
                <a:off x="9944434" y="3870284"/>
                <a:ext cx="416210" cy="273466"/>
                <a:chOff x="10234236" y="3119178"/>
                <a:chExt cx="681352" cy="447675"/>
              </a:xfrm>
            </p:grpSpPr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4D71AC16-E08B-407A-9384-D77904633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90" name="텍스트 상자 51">
                  <a:extLst>
                    <a:ext uri="{FF2B5EF4-FFF2-40B4-BE49-F238E27FC236}">
                      <a16:creationId xmlns:a16="http://schemas.microsoft.com/office/drawing/2014/main" id="{89856B6A-E8A9-4569-9EE5-A3EDF27BC2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3" y="3159906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2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A97D504-3032-4708-83DE-D213E980A5FE}"/>
                </a:ext>
              </a:extLst>
            </p:cNvPr>
            <p:cNvSpPr/>
            <p:nvPr/>
          </p:nvSpPr>
          <p:spPr>
            <a:xfrm>
              <a:off x="1045527" y="2753360"/>
              <a:ext cx="97104" cy="97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B0D094-6F7D-443C-94D5-75F8B6B1C931}"/>
              </a:ext>
            </a:extLst>
          </p:cNvPr>
          <p:cNvSpPr txBox="1"/>
          <p:nvPr/>
        </p:nvSpPr>
        <p:spPr>
          <a:xfrm>
            <a:off x="8952984" y="3827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진열판매</a:t>
            </a:r>
          </a:p>
        </p:txBody>
      </p:sp>
    </p:spTree>
    <p:extLst>
      <p:ext uri="{BB962C8B-B14F-4D97-AF65-F5344CB8AC3E}">
        <p14:creationId xmlns:p14="http://schemas.microsoft.com/office/powerpoint/2010/main" val="142482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75E54A-BEC1-4EB8-B901-4CE1BF9E1B32}"/>
              </a:ext>
            </a:extLst>
          </p:cNvPr>
          <p:cNvSpPr/>
          <p:nvPr/>
        </p:nvSpPr>
        <p:spPr>
          <a:xfrm>
            <a:off x="2617108" y="3532151"/>
            <a:ext cx="1472400" cy="18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상품관리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품질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383A72-DE45-4823-BF90-07EEEDF92105}"/>
              </a:ext>
            </a:extLst>
          </p:cNvPr>
          <p:cNvSpPr/>
          <p:nvPr/>
        </p:nvSpPr>
        <p:spPr>
          <a:xfrm>
            <a:off x="2617108" y="3780656"/>
            <a:ext cx="1472400" cy="18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738AE-D920-452B-A4E2-1FCD512C5181}"/>
              </a:ext>
            </a:extLst>
          </p:cNvPr>
          <p:cNvSpPr/>
          <p:nvPr/>
        </p:nvSpPr>
        <p:spPr>
          <a:xfrm>
            <a:off x="2617108" y="4277666"/>
            <a:ext cx="1472400" cy="18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문의사항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9C508C-5D3B-4078-AEB2-4E6E808F0B16}"/>
              </a:ext>
            </a:extLst>
          </p:cNvPr>
          <p:cNvSpPr/>
          <p:nvPr/>
        </p:nvSpPr>
        <p:spPr>
          <a:xfrm>
            <a:off x="2617108" y="4029161"/>
            <a:ext cx="1472400" cy="18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회윈정보</a:t>
            </a:r>
            <a:r>
              <a:rPr lang="ko-KR" altLang="en-US" sz="1400" dirty="0">
                <a:solidFill>
                  <a:schemeClr val="tx1"/>
                </a:solidFill>
              </a:rPr>
              <a:t>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A31C4F-3284-4DC1-B100-A12185D8932D}"/>
              </a:ext>
            </a:extLst>
          </p:cNvPr>
          <p:cNvSpPr/>
          <p:nvPr/>
        </p:nvSpPr>
        <p:spPr>
          <a:xfrm>
            <a:off x="8220072" y="4277666"/>
            <a:ext cx="1472892" cy="187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0D8372-87CA-4214-BDE7-4224407FD129}"/>
              </a:ext>
            </a:extLst>
          </p:cNvPr>
          <p:cNvSpPr/>
          <p:nvPr/>
        </p:nvSpPr>
        <p:spPr>
          <a:xfrm>
            <a:off x="8236730" y="3532151"/>
            <a:ext cx="1472892" cy="187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82B25D-EC53-4E62-BB7C-C1218619FE09}"/>
              </a:ext>
            </a:extLst>
          </p:cNvPr>
          <p:cNvSpPr/>
          <p:nvPr/>
        </p:nvSpPr>
        <p:spPr>
          <a:xfrm>
            <a:off x="8232444" y="3780656"/>
            <a:ext cx="1472892" cy="187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E33D05-E9DD-4AE1-84D5-BAEA451057CC}"/>
              </a:ext>
            </a:extLst>
          </p:cNvPr>
          <p:cNvSpPr/>
          <p:nvPr/>
        </p:nvSpPr>
        <p:spPr>
          <a:xfrm>
            <a:off x="8228156" y="4029161"/>
            <a:ext cx="1472892" cy="187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3A9A56-E75E-4F06-8FE1-55F096A1F9BF}"/>
              </a:ext>
            </a:extLst>
          </p:cNvPr>
          <p:cNvSpPr/>
          <p:nvPr/>
        </p:nvSpPr>
        <p:spPr>
          <a:xfrm>
            <a:off x="8215784" y="4526171"/>
            <a:ext cx="1472892" cy="187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59414-1728-431B-9FAE-89B9D6BF9B31}"/>
              </a:ext>
            </a:extLst>
          </p:cNvPr>
          <p:cNvSpPr/>
          <p:nvPr/>
        </p:nvSpPr>
        <p:spPr>
          <a:xfrm>
            <a:off x="8224360" y="4774675"/>
            <a:ext cx="1472400" cy="18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상품결재</a:t>
            </a:r>
          </a:p>
        </p:txBody>
      </p:sp>
      <p:sp>
        <p:nvSpPr>
          <p:cNvPr id="26" name="도형 1">
            <a:extLst>
              <a:ext uri="{FF2B5EF4-FFF2-40B4-BE49-F238E27FC236}">
                <a16:creationId xmlns:a16="http://schemas.microsoft.com/office/drawing/2014/main" id="{C79B75FA-0A15-4483-9C4F-3EE58AF3EE76}"/>
              </a:ext>
            </a:extLst>
          </p:cNvPr>
          <p:cNvSpPr>
            <a:spLocks/>
          </p:cNvSpPr>
          <p:nvPr/>
        </p:nvSpPr>
        <p:spPr>
          <a:xfrm>
            <a:off x="4407535" y="2294890"/>
            <a:ext cx="3376295" cy="2245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공유경제 사이트</a:t>
            </a: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(수공예품/앤틱소품)</a:t>
            </a: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71267AF-6811-4053-9B8D-10F9B126E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6495" y="2642235"/>
            <a:ext cx="1251585" cy="1558290"/>
          </a:xfrm>
          <a:prstGeom prst="rect">
            <a:avLst/>
          </a:prstGeom>
          <a:noFill/>
        </p:spPr>
      </p:pic>
      <p:sp>
        <p:nvSpPr>
          <p:cNvPr id="28" name="텍스트 상자 6">
            <a:extLst>
              <a:ext uri="{FF2B5EF4-FFF2-40B4-BE49-F238E27FC236}">
                <a16:creationId xmlns:a16="http://schemas.microsoft.com/office/drawing/2014/main" id="{44FEFD2F-0474-429B-A536-553ED03E1E4A}"/>
              </a:ext>
            </a:extLst>
          </p:cNvPr>
          <p:cNvSpPr txBox="1">
            <a:spLocks/>
          </p:cNvSpPr>
          <p:nvPr/>
        </p:nvSpPr>
        <p:spPr>
          <a:xfrm>
            <a:off x="11248390" y="2729230"/>
            <a:ext cx="86677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판매자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7">
            <a:extLst>
              <a:ext uri="{FF2B5EF4-FFF2-40B4-BE49-F238E27FC236}">
                <a16:creationId xmlns:a16="http://schemas.microsoft.com/office/drawing/2014/main" id="{B4CD76D0-B8C2-4D61-81D9-F72C5E89CDB9}"/>
              </a:ext>
            </a:extLst>
          </p:cNvPr>
          <p:cNvSpPr txBox="1">
            <a:spLocks/>
          </p:cNvSpPr>
          <p:nvPr/>
        </p:nvSpPr>
        <p:spPr>
          <a:xfrm>
            <a:off x="10481310" y="2303145"/>
            <a:ext cx="86677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8">
            <a:extLst>
              <a:ext uri="{FF2B5EF4-FFF2-40B4-BE49-F238E27FC236}">
                <a16:creationId xmlns:a16="http://schemas.microsoft.com/office/drawing/2014/main" id="{A3E83FA8-E355-4511-A863-D0015623D33E}"/>
              </a:ext>
            </a:extLst>
          </p:cNvPr>
          <p:cNvCxnSpPr/>
          <p:nvPr/>
        </p:nvCxnSpPr>
        <p:spPr>
          <a:xfrm flipV="1">
            <a:off x="2410460" y="3433445"/>
            <a:ext cx="1993265" cy="508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9">
            <a:extLst>
              <a:ext uri="{FF2B5EF4-FFF2-40B4-BE49-F238E27FC236}">
                <a16:creationId xmlns:a16="http://schemas.microsoft.com/office/drawing/2014/main" id="{7BBCB396-B2A6-440B-B316-23F5DC474C48}"/>
              </a:ext>
            </a:extLst>
          </p:cNvPr>
          <p:cNvCxnSpPr/>
          <p:nvPr/>
        </p:nvCxnSpPr>
        <p:spPr>
          <a:xfrm flipH="1">
            <a:off x="7781925" y="3401695"/>
            <a:ext cx="2274570" cy="1714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34C66A7-5C7E-4661-B11F-DF9960E7C368}"/>
              </a:ext>
            </a:extLst>
          </p:cNvPr>
          <p:cNvGrpSpPr/>
          <p:nvPr/>
        </p:nvGrpSpPr>
        <p:grpSpPr>
          <a:xfrm>
            <a:off x="10120630" y="2679700"/>
            <a:ext cx="1453515" cy="1446530"/>
            <a:chOff x="10120630" y="2679700"/>
            <a:chExt cx="1453515" cy="144653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1A0006E-BD1A-4A0C-B152-BCAEB37D0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771505" y="3129280"/>
              <a:ext cx="802640" cy="996950"/>
            </a:xfrm>
            <a:prstGeom prst="rect">
              <a:avLst/>
            </a:prstGeom>
            <a:noFill/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50264E1-E589-4820-9A1A-C39711FDB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20630" y="2679700"/>
              <a:ext cx="802640" cy="996950"/>
            </a:xfrm>
            <a:prstGeom prst="rect">
              <a:avLst/>
            </a:prstGeom>
            <a:noFill/>
          </p:spPr>
        </p:pic>
      </p:grpSp>
      <p:sp>
        <p:nvSpPr>
          <p:cNvPr id="47" name="텍스트 상자 36">
            <a:extLst>
              <a:ext uri="{FF2B5EF4-FFF2-40B4-BE49-F238E27FC236}">
                <a16:creationId xmlns:a16="http://schemas.microsoft.com/office/drawing/2014/main" id="{334D03CD-B282-4EF2-957C-8F3607985722}"/>
              </a:ext>
            </a:extLst>
          </p:cNvPr>
          <p:cNvSpPr txBox="1">
            <a:spLocks/>
          </p:cNvSpPr>
          <p:nvPr/>
        </p:nvSpPr>
        <p:spPr>
          <a:xfrm>
            <a:off x="10525760" y="4266565"/>
            <a:ext cx="532130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37">
            <a:extLst>
              <a:ext uri="{FF2B5EF4-FFF2-40B4-BE49-F238E27FC236}">
                <a16:creationId xmlns:a16="http://schemas.microsoft.com/office/drawing/2014/main" id="{EFD1E262-D683-47CD-83C6-591CDA181432}"/>
              </a:ext>
            </a:extLst>
          </p:cNvPr>
          <p:cNvSpPr txBox="1">
            <a:spLocks/>
          </p:cNvSpPr>
          <p:nvPr/>
        </p:nvSpPr>
        <p:spPr>
          <a:xfrm>
            <a:off x="1375410" y="4283710"/>
            <a:ext cx="532130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6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66370" y="86995"/>
            <a:ext cx="2376805" cy="7118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defTabSz="508000" eaLnBrk="0" latinLnBrk="0"/>
            <a:r>
              <a:rPr lang="ko-KR" altLang="en-US" sz="2800" dirty="0">
                <a:latin typeface="맑은 고딕" charset="0"/>
                <a:ea typeface="맑은 고딕" charset="0"/>
              </a:rPr>
              <a:t>상품 목록 조회</a:t>
            </a: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defTabSz="508000" eaLnBrk="0" latinLnBrk="0"/>
            <a:r>
              <a:rPr lang="en-US" altLang="ko-KR" sz="28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상품 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구매시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)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0126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006465" y="1791970"/>
          <a:ext cx="5334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검색 :  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/ 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진열판매</a:t>
                      </a: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등록일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xxxx년 xx월 xx일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 상태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판매완료 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도형 28"/>
          <p:cNvSpPr>
            <a:spLocks/>
          </p:cNvSpPr>
          <p:nvPr/>
        </p:nvSpPr>
        <p:spPr>
          <a:xfrm>
            <a:off x="6894830" y="1823085"/>
            <a:ext cx="3954145" cy="27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7756525" y="640461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43746" y="3455670"/>
          <a:ext cx="3714750" cy="2820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아기자기 그릇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도형 54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5848985" y="15773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22">
            <a:extLst>
              <a:ext uri="{FF2B5EF4-FFF2-40B4-BE49-F238E27FC236}">
                <a16:creationId xmlns:a16="http://schemas.microsoft.com/office/drawing/2014/main" id="{569FC5C9-5ED4-42B1-A673-CC08ACD5CDFD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02EA1-C936-40B2-A73F-2DDE4189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55" y="6404610"/>
            <a:ext cx="4095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1022330" y="616648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상세조회</a:t>
            </a:r>
            <a:endParaRPr lang="en-US" altLang="ko-KR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상품 구매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)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8841740" y="1754505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445115" y="17627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5337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098804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구매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5380990" y="157670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0897235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10896600" y="6085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22">
            <a:extLst>
              <a:ext uri="{FF2B5EF4-FFF2-40B4-BE49-F238E27FC236}">
                <a16:creationId xmlns:a16="http://schemas.microsoft.com/office/drawing/2014/main" id="{BEB6D0BB-2347-4FE7-B34E-B5281EC26E18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6">
            <a:extLst>
              <a:ext uri="{FF2B5EF4-FFF2-40B4-BE49-F238E27FC236}">
                <a16:creationId xmlns:a16="http://schemas.microsoft.com/office/drawing/2014/main" id="{A3A9B377-0A59-406F-9481-5547290CE97B}"/>
              </a:ext>
            </a:extLst>
          </p:cNvPr>
          <p:cNvSpPr>
            <a:spLocks/>
          </p:cNvSpPr>
          <p:nvPr/>
        </p:nvSpPr>
        <p:spPr>
          <a:xfrm>
            <a:off x="981075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44" name="도형 68">
            <a:extLst>
              <a:ext uri="{FF2B5EF4-FFF2-40B4-BE49-F238E27FC236}">
                <a16:creationId xmlns:a16="http://schemas.microsoft.com/office/drawing/2014/main" id="{FFD4F6AD-5B57-4EDA-8AD3-1C5DB06DC9BB}"/>
              </a:ext>
            </a:extLst>
          </p:cNvPr>
          <p:cNvSpPr>
            <a:spLocks/>
          </p:cNvSpPr>
          <p:nvPr/>
        </p:nvSpPr>
        <p:spPr>
          <a:xfrm>
            <a:off x="9741218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id="{01EF917C-8EEF-45CC-89E3-36EFE2EB6CCC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43" name="도형 60">
            <a:extLst>
              <a:ext uri="{FF2B5EF4-FFF2-40B4-BE49-F238E27FC236}">
                <a16:creationId xmlns:a16="http://schemas.microsoft.com/office/drawing/2014/main" id="{53DD4CED-0CCD-4721-9A1C-785CBB95823F}"/>
              </a:ext>
            </a:extLst>
          </p:cNvPr>
          <p:cNvSpPr>
            <a:spLocks/>
          </p:cNvSpPr>
          <p:nvPr/>
        </p:nvSpPr>
        <p:spPr>
          <a:xfrm>
            <a:off x="81873" y="143287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62">
            <a:extLst>
              <a:ext uri="{FF2B5EF4-FFF2-40B4-BE49-F238E27FC236}">
                <a16:creationId xmlns:a16="http://schemas.microsoft.com/office/drawing/2014/main" id="{80F2ECD5-E344-4ACF-A520-7D6A01131371}"/>
              </a:ext>
            </a:extLst>
          </p:cNvPr>
          <p:cNvSpPr>
            <a:spLocks/>
          </p:cNvSpPr>
          <p:nvPr/>
        </p:nvSpPr>
        <p:spPr>
          <a:xfrm>
            <a:off x="78857" y="175149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64">
            <a:extLst>
              <a:ext uri="{FF2B5EF4-FFF2-40B4-BE49-F238E27FC236}">
                <a16:creationId xmlns:a16="http://schemas.microsoft.com/office/drawing/2014/main" id="{9BEF5748-57AA-4C81-87ED-A65B0946ACD2}"/>
              </a:ext>
            </a:extLst>
          </p:cNvPr>
          <p:cNvSpPr>
            <a:spLocks/>
          </p:cNvSpPr>
          <p:nvPr/>
        </p:nvSpPr>
        <p:spPr>
          <a:xfrm>
            <a:off x="79089" y="206478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69">
            <a:extLst>
              <a:ext uri="{FF2B5EF4-FFF2-40B4-BE49-F238E27FC236}">
                <a16:creationId xmlns:a16="http://schemas.microsoft.com/office/drawing/2014/main" id="{0A784C67-3D09-4C58-B17A-B35C6CE5397E}"/>
              </a:ext>
            </a:extLst>
          </p:cNvPr>
          <p:cNvSpPr>
            <a:spLocks/>
          </p:cNvSpPr>
          <p:nvPr/>
        </p:nvSpPr>
        <p:spPr>
          <a:xfrm>
            <a:off x="72982" y="237807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69">
            <a:extLst>
              <a:ext uri="{FF2B5EF4-FFF2-40B4-BE49-F238E27FC236}">
                <a16:creationId xmlns:a16="http://schemas.microsoft.com/office/drawing/2014/main" id="{18B385CE-A2C1-4BCA-8B54-045BC35CA1D7}"/>
              </a:ext>
            </a:extLst>
          </p:cNvPr>
          <p:cNvSpPr>
            <a:spLocks/>
          </p:cNvSpPr>
          <p:nvPr/>
        </p:nvSpPr>
        <p:spPr>
          <a:xfrm>
            <a:off x="77702" y="269136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61C8CE4-6789-4302-A989-47B104E1339A}"/>
              </a:ext>
            </a:extLst>
          </p:cNvPr>
          <p:cNvGraphicFramePr>
            <a:graphicFrameLocks noGrp="1"/>
          </p:cNvGraphicFramePr>
          <p:nvPr/>
        </p:nvGraphicFramePr>
        <p:xfrm>
          <a:off x="379010" y="1403032"/>
          <a:ext cx="251341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16">
                  <a:extLst>
                    <a:ext uri="{9D8B030D-6E8A-4147-A177-3AD203B41FA5}">
                      <a16:colId xmlns:a16="http://schemas.microsoft.com/office/drawing/2014/main" val="3381492526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제품사진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확대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357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제품 상세정보 출력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82203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장바구니에 추가됨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99563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구매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815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수정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02749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44F67A9-81F1-4E98-A5AF-5CD117D4FBC5}"/>
              </a:ext>
            </a:extLst>
          </p:cNvPr>
          <p:cNvGraphicFramePr>
            <a:graphicFrameLocks noGrp="1"/>
          </p:cNvGraphicFramePr>
          <p:nvPr/>
        </p:nvGraphicFramePr>
        <p:xfrm>
          <a:off x="5464810" y="4377055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8/10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" name="도형 67"/>
          <p:cNvSpPr>
            <a:spLocks/>
          </p:cNvSpPr>
          <p:nvPr/>
        </p:nvSpPr>
        <p:spPr>
          <a:xfrm>
            <a:off x="5354955" y="42348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2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51174"/>
              </p:ext>
            </p:extLst>
          </p:nvPr>
        </p:nvGraphicFramePr>
        <p:xfrm>
          <a:off x="5464810" y="4377055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8/10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도형 32"/>
          <p:cNvSpPr>
            <a:spLocks/>
          </p:cNvSpPr>
          <p:nvPr/>
        </p:nvSpPr>
        <p:spPr>
          <a:xfrm>
            <a:off x="11022330" y="616648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구매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8841740" y="1754505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445115" y="17627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5337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098804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구매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5380990" y="157670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5354955" y="42348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0897235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10896600" y="6085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22">
            <a:extLst>
              <a:ext uri="{FF2B5EF4-FFF2-40B4-BE49-F238E27FC236}">
                <a16:creationId xmlns:a16="http://schemas.microsoft.com/office/drawing/2014/main" id="{BEB6D0BB-2347-4FE7-B34E-B5281EC26E18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6">
            <a:extLst>
              <a:ext uri="{FF2B5EF4-FFF2-40B4-BE49-F238E27FC236}">
                <a16:creationId xmlns:a16="http://schemas.microsoft.com/office/drawing/2014/main" id="{A3A9B377-0A59-406F-9481-5547290CE97B}"/>
              </a:ext>
            </a:extLst>
          </p:cNvPr>
          <p:cNvSpPr>
            <a:spLocks/>
          </p:cNvSpPr>
          <p:nvPr/>
        </p:nvSpPr>
        <p:spPr>
          <a:xfrm>
            <a:off x="981075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44" name="도형 68">
            <a:extLst>
              <a:ext uri="{FF2B5EF4-FFF2-40B4-BE49-F238E27FC236}">
                <a16:creationId xmlns:a16="http://schemas.microsoft.com/office/drawing/2014/main" id="{FFD4F6AD-5B57-4EDA-8AD3-1C5DB06DC9BB}"/>
              </a:ext>
            </a:extLst>
          </p:cNvPr>
          <p:cNvSpPr>
            <a:spLocks/>
          </p:cNvSpPr>
          <p:nvPr/>
        </p:nvSpPr>
        <p:spPr>
          <a:xfrm>
            <a:off x="9741218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id="{01EF917C-8EEF-45CC-89E3-36EFE2EB6CCC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43" name="도형 60">
            <a:extLst>
              <a:ext uri="{FF2B5EF4-FFF2-40B4-BE49-F238E27FC236}">
                <a16:creationId xmlns:a16="http://schemas.microsoft.com/office/drawing/2014/main" id="{53DD4CED-0CCD-4721-9A1C-785CBB95823F}"/>
              </a:ext>
            </a:extLst>
          </p:cNvPr>
          <p:cNvSpPr>
            <a:spLocks/>
          </p:cNvSpPr>
          <p:nvPr/>
        </p:nvSpPr>
        <p:spPr>
          <a:xfrm>
            <a:off x="81873" y="143287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62">
            <a:extLst>
              <a:ext uri="{FF2B5EF4-FFF2-40B4-BE49-F238E27FC236}">
                <a16:creationId xmlns:a16="http://schemas.microsoft.com/office/drawing/2014/main" id="{80F2ECD5-E344-4ACF-A520-7D6A01131371}"/>
              </a:ext>
            </a:extLst>
          </p:cNvPr>
          <p:cNvSpPr>
            <a:spLocks/>
          </p:cNvSpPr>
          <p:nvPr/>
        </p:nvSpPr>
        <p:spPr>
          <a:xfrm>
            <a:off x="78857" y="175149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64">
            <a:extLst>
              <a:ext uri="{FF2B5EF4-FFF2-40B4-BE49-F238E27FC236}">
                <a16:creationId xmlns:a16="http://schemas.microsoft.com/office/drawing/2014/main" id="{9BEF5748-57AA-4C81-87ED-A65B0946ACD2}"/>
              </a:ext>
            </a:extLst>
          </p:cNvPr>
          <p:cNvSpPr>
            <a:spLocks/>
          </p:cNvSpPr>
          <p:nvPr/>
        </p:nvSpPr>
        <p:spPr>
          <a:xfrm>
            <a:off x="79089" y="206478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69">
            <a:extLst>
              <a:ext uri="{FF2B5EF4-FFF2-40B4-BE49-F238E27FC236}">
                <a16:creationId xmlns:a16="http://schemas.microsoft.com/office/drawing/2014/main" id="{0A784C67-3D09-4C58-B17A-B35C6CE5397E}"/>
              </a:ext>
            </a:extLst>
          </p:cNvPr>
          <p:cNvSpPr>
            <a:spLocks/>
          </p:cNvSpPr>
          <p:nvPr/>
        </p:nvSpPr>
        <p:spPr>
          <a:xfrm>
            <a:off x="72982" y="237807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69">
            <a:extLst>
              <a:ext uri="{FF2B5EF4-FFF2-40B4-BE49-F238E27FC236}">
                <a16:creationId xmlns:a16="http://schemas.microsoft.com/office/drawing/2014/main" id="{18B385CE-A2C1-4BCA-8B54-045BC35CA1D7}"/>
              </a:ext>
            </a:extLst>
          </p:cNvPr>
          <p:cNvSpPr>
            <a:spLocks/>
          </p:cNvSpPr>
          <p:nvPr/>
        </p:nvSpPr>
        <p:spPr>
          <a:xfrm>
            <a:off x="77702" y="269136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61C8CE4-6789-4302-A989-47B104E1339A}"/>
              </a:ext>
            </a:extLst>
          </p:cNvPr>
          <p:cNvGraphicFramePr>
            <a:graphicFrameLocks noGrp="1"/>
          </p:cNvGraphicFramePr>
          <p:nvPr/>
        </p:nvGraphicFramePr>
        <p:xfrm>
          <a:off x="379010" y="1403032"/>
          <a:ext cx="251341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16">
                  <a:extLst>
                    <a:ext uri="{9D8B030D-6E8A-4147-A177-3AD203B41FA5}">
                      <a16:colId xmlns:a16="http://schemas.microsoft.com/office/drawing/2014/main" val="3381492526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제품사진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확대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357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제품 상세정보 출력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82203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장바구니에 추가됨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99563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구매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815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수정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02749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F329275-7B4F-4C45-A46B-F1995715AD1E}"/>
              </a:ext>
            </a:extLst>
          </p:cNvPr>
          <p:cNvSpPr txBox="1"/>
          <p:nvPr/>
        </p:nvSpPr>
        <p:spPr>
          <a:xfrm>
            <a:off x="9927083" y="4484429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진열판매 가능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최대 </a:t>
            </a:r>
            <a:r>
              <a:rPr lang="en-US" altLang="ko-KR" dirty="0"/>
              <a:t>2</a:t>
            </a:r>
            <a:r>
              <a:rPr lang="ko-KR" altLang="en-US" dirty="0"/>
              <a:t>달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C585F2A-9B9D-48EC-A5F8-416583C6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34" y="0"/>
            <a:ext cx="9168319" cy="6858000"/>
          </a:xfrm>
          <a:prstGeom prst="rect">
            <a:avLst/>
          </a:prstGeom>
        </p:spPr>
      </p:pic>
      <p:sp>
        <p:nvSpPr>
          <p:cNvPr id="37" name="도형 30">
            <a:extLst>
              <a:ext uri="{FF2B5EF4-FFF2-40B4-BE49-F238E27FC236}">
                <a16:creationId xmlns:a16="http://schemas.microsoft.com/office/drawing/2014/main" id="{B3B6DC41-10FB-45D9-AE85-8BF845F5CBC7}"/>
              </a:ext>
            </a:extLst>
          </p:cNvPr>
          <p:cNvSpPr>
            <a:spLocks/>
          </p:cNvSpPr>
          <p:nvPr/>
        </p:nvSpPr>
        <p:spPr>
          <a:xfrm>
            <a:off x="5624195" y="18897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장바구니에 상품을 추가하였습니다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장바구니로 가시겠습니까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?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56">
            <a:extLst>
              <a:ext uri="{FF2B5EF4-FFF2-40B4-BE49-F238E27FC236}">
                <a16:creationId xmlns:a16="http://schemas.microsoft.com/office/drawing/2014/main" id="{1A9BB62A-E6DA-4628-AC09-A9AA5868A4F4}"/>
              </a:ext>
            </a:extLst>
          </p:cNvPr>
          <p:cNvSpPr>
            <a:spLocks/>
          </p:cNvSpPr>
          <p:nvPr/>
        </p:nvSpPr>
        <p:spPr>
          <a:xfrm>
            <a:off x="5978860" y="37217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네</a:t>
            </a:r>
            <a:r>
              <a:rPr lang="en-US" altLang="ko-KR" sz="1600" b="0" cap="none" dirty="0">
                <a:latin typeface="맑은 고딕" charset="0"/>
                <a:ea typeface="맑은 고딕" charset="0"/>
              </a:rPr>
              <a:t>!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56">
            <a:extLst>
              <a:ext uri="{FF2B5EF4-FFF2-40B4-BE49-F238E27FC236}">
                <a16:creationId xmlns:a16="http://schemas.microsoft.com/office/drawing/2014/main" id="{4E248DDE-5129-48B7-8033-48540588A29C}"/>
              </a:ext>
            </a:extLst>
          </p:cNvPr>
          <p:cNvSpPr>
            <a:spLocks/>
          </p:cNvSpPr>
          <p:nvPr/>
        </p:nvSpPr>
        <p:spPr>
          <a:xfrm>
            <a:off x="7197090" y="3713163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아니요</a:t>
            </a:r>
            <a:r>
              <a:rPr lang="en-US" altLang="ko-KR" sz="1600" b="0" cap="none" dirty="0">
                <a:latin typeface="맑은 고딕" charset="0"/>
                <a:ea typeface="맑은 고딕" charset="0"/>
              </a:rPr>
              <a:t>!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3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1022330" y="616648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상세조회</a:t>
            </a:r>
            <a:endParaRPr lang="en-US" altLang="ko-KR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3200" dirty="0" err="1">
                <a:latin typeface="맑은 고딕" charset="0"/>
                <a:ea typeface="맑은 고딕" charset="0"/>
              </a:rPr>
              <a:t>구매시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)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8841740" y="1754505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445115" y="17627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5337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098804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구매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5380990" y="157670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0897235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10896600" y="6085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22">
            <a:extLst>
              <a:ext uri="{FF2B5EF4-FFF2-40B4-BE49-F238E27FC236}">
                <a16:creationId xmlns:a16="http://schemas.microsoft.com/office/drawing/2014/main" id="{BEB6D0BB-2347-4FE7-B34E-B5281EC26E18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6">
            <a:extLst>
              <a:ext uri="{FF2B5EF4-FFF2-40B4-BE49-F238E27FC236}">
                <a16:creationId xmlns:a16="http://schemas.microsoft.com/office/drawing/2014/main" id="{A3A9B377-0A59-406F-9481-5547290CE97B}"/>
              </a:ext>
            </a:extLst>
          </p:cNvPr>
          <p:cNvSpPr>
            <a:spLocks/>
          </p:cNvSpPr>
          <p:nvPr/>
        </p:nvSpPr>
        <p:spPr>
          <a:xfrm>
            <a:off x="981075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44" name="도형 68">
            <a:extLst>
              <a:ext uri="{FF2B5EF4-FFF2-40B4-BE49-F238E27FC236}">
                <a16:creationId xmlns:a16="http://schemas.microsoft.com/office/drawing/2014/main" id="{FFD4F6AD-5B57-4EDA-8AD3-1C5DB06DC9BB}"/>
              </a:ext>
            </a:extLst>
          </p:cNvPr>
          <p:cNvSpPr>
            <a:spLocks/>
          </p:cNvSpPr>
          <p:nvPr/>
        </p:nvSpPr>
        <p:spPr>
          <a:xfrm>
            <a:off x="9741218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id="{01EF917C-8EEF-45CC-89E3-36EFE2EB6CCC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43" name="도형 60">
            <a:extLst>
              <a:ext uri="{FF2B5EF4-FFF2-40B4-BE49-F238E27FC236}">
                <a16:creationId xmlns:a16="http://schemas.microsoft.com/office/drawing/2014/main" id="{53DD4CED-0CCD-4721-9A1C-785CBB95823F}"/>
              </a:ext>
            </a:extLst>
          </p:cNvPr>
          <p:cNvSpPr>
            <a:spLocks/>
          </p:cNvSpPr>
          <p:nvPr/>
        </p:nvSpPr>
        <p:spPr>
          <a:xfrm>
            <a:off x="81873" y="143287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62">
            <a:extLst>
              <a:ext uri="{FF2B5EF4-FFF2-40B4-BE49-F238E27FC236}">
                <a16:creationId xmlns:a16="http://schemas.microsoft.com/office/drawing/2014/main" id="{80F2ECD5-E344-4ACF-A520-7D6A01131371}"/>
              </a:ext>
            </a:extLst>
          </p:cNvPr>
          <p:cNvSpPr>
            <a:spLocks/>
          </p:cNvSpPr>
          <p:nvPr/>
        </p:nvSpPr>
        <p:spPr>
          <a:xfrm>
            <a:off x="78857" y="175149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64">
            <a:extLst>
              <a:ext uri="{FF2B5EF4-FFF2-40B4-BE49-F238E27FC236}">
                <a16:creationId xmlns:a16="http://schemas.microsoft.com/office/drawing/2014/main" id="{9BEF5748-57AA-4C81-87ED-A65B0946ACD2}"/>
              </a:ext>
            </a:extLst>
          </p:cNvPr>
          <p:cNvSpPr>
            <a:spLocks/>
          </p:cNvSpPr>
          <p:nvPr/>
        </p:nvSpPr>
        <p:spPr>
          <a:xfrm>
            <a:off x="79089" y="206478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69">
            <a:extLst>
              <a:ext uri="{FF2B5EF4-FFF2-40B4-BE49-F238E27FC236}">
                <a16:creationId xmlns:a16="http://schemas.microsoft.com/office/drawing/2014/main" id="{0A784C67-3D09-4C58-B17A-B35C6CE5397E}"/>
              </a:ext>
            </a:extLst>
          </p:cNvPr>
          <p:cNvSpPr>
            <a:spLocks/>
          </p:cNvSpPr>
          <p:nvPr/>
        </p:nvSpPr>
        <p:spPr>
          <a:xfrm>
            <a:off x="72982" y="237807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69">
            <a:extLst>
              <a:ext uri="{FF2B5EF4-FFF2-40B4-BE49-F238E27FC236}">
                <a16:creationId xmlns:a16="http://schemas.microsoft.com/office/drawing/2014/main" id="{18B385CE-A2C1-4BCA-8B54-045BC35CA1D7}"/>
              </a:ext>
            </a:extLst>
          </p:cNvPr>
          <p:cNvSpPr>
            <a:spLocks/>
          </p:cNvSpPr>
          <p:nvPr/>
        </p:nvSpPr>
        <p:spPr>
          <a:xfrm>
            <a:off x="77702" y="269136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61C8CE4-6789-4302-A989-47B104E1339A}"/>
              </a:ext>
            </a:extLst>
          </p:cNvPr>
          <p:cNvGraphicFramePr>
            <a:graphicFrameLocks noGrp="1"/>
          </p:cNvGraphicFramePr>
          <p:nvPr/>
        </p:nvGraphicFramePr>
        <p:xfrm>
          <a:off x="379010" y="1403032"/>
          <a:ext cx="251341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16">
                  <a:extLst>
                    <a:ext uri="{9D8B030D-6E8A-4147-A177-3AD203B41FA5}">
                      <a16:colId xmlns:a16="http://schemas.microsoft.com/office/drawing/2014/main" val="3381492526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제품사진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확대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357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제품 상세정보 출력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82203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장바구니에 추가됨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99563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구매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815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수정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02749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44F67A9-81F1-4E98-A5AF-5CD117D4FBC5}"/>
              </a:ext>
            </a:extLst>
          </p:cNvPr>
          <p:cNvGraphicFramePr>
            <a:graphicFrameLocks noGrp="1"/>
          </p:cNvGraphicFramePr>
          <p:nvPr/>
        </p:nvGraphicFramePr>
        <p:xfrm>
          <a:off x="5464810" y="4377055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8/10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" name="도형 67"/>
          <p:cNvSpPr>
            <a:spLocks/>
          </p:cNvSpPr>
          <p:nvPr/>
        </p:nvSpPr>
        <p:spPr>
          <a:xfrm>
            <a:off x="5354955" y="42348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2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7">
            <a:extLst>
              <a:ext uri="{FF2B5EF4-FFF2-40B4-BE49-F238E27FC236}">
                <a16:creationId xmlns:a16="http://schemas.microsoft.com/office/drawing/2014/main" id="{9E2D9888-1A87-4718-9CF3-B2EE54331F31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1">
            <a:extLst>
              <a:ext uri="{FF2B5EF4-FFF2-40B4-BE49-F238E27FC236}">
                <a16:creationId xmlns:a16="http://schemas.microsoft.com/office/drawing/2014/main" id="{645ABD32-0F06-476F-9B43-066DD105F255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</a:p>
        </p:txBody>
      </p:sp>
      <p:sp>
        <p:nvSpPr>
          <p:cNvPr id="7" name="도형 60">
            <a:extLst>
              <a:ext uri="{FF2B5EF4-FFF2-40B4-BE49-F238E27FC236}">
                <a16:creationId xmlns:a16="http://schemas.microsoft.com/office/drawing/2014/main" id="{BAF5072A-BAEA-4C86-8ECD-5E46D89FA4D2}"/>
              </a:ext>
            </a:extLst>
          </p:cNvPr>
          <p:cNvSpPr>
            <a:spLocks/>
          </p:cNvSpPr>
          <p:nvPr/>
        </p:nvSpPr>
        <p:spPr>
          <a:xfrm>
            <a:off x="29845" y="137858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62">
            <a:extLst>
              <a:ext uri="{FF2B5EF4-FFF2-40B4-BE49-F238E27FC236}">
                <a16:creationId xmlns:a16="http://schemas.microsoft.com/office/drawing/2014/main" id="{96D8AF57-619D-4B0E-9DCE-AB479DB25BB1}"/>
              </a:ext>
            </a:extLst>
          </p:cNvPr>
          <p:cNvSpPr>
            <a:spLocks/>
          </p:cNvSpPr>
          <p:nvPr/>
        </p:nvSpPr>
        <p:spPr>
          <a:xfrm>
            <a:off x="24118" y="168857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64">
            <a:extLst>
              <a:ext uri="{FF2B5EF4-FFF2-40B4-BE49-F238E27FC236}">
                <a16:creationId xmlns:a16="http://schemas.microsoft.com/office/drawing/2014/main" id="{E6357814-C3CF-4818-A9A9-9280F9CCA638}"/>
              </a:ext>
            </a:extLst>
          </p:cNvPr>
          <p:cNvSpPr>
            <a:spLocks/>
          </p:cNvSpPr>
          <p:nvPr/>
        </p:nvSpPr>
        <p:spPr>
          <a:xfrm>
            <a:off x="24118" y="19985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69">
            <a:extLst>
              <a:ext uri="{FF2B5EF4-FFF2-40B4-BE49-F238E27FC236}">
                <a16:creationId xmlns:a16="http://schemas.microsoft.com/office/drawing/2014/main" id="{6E220E3E-0BFC-4DAC-A2FC-CE4DD76DA28C}"/>
              </a:ext>
            </a:extLst>
          </p:cNvPr>
          <p:cNvSpPr>
            <a:spLocks/>
          </p:cNvSpPr>
          <p:nvPr/>
        </p:nvSpPr>
        <p:spPr>
          <a:xfrm>
            <a:off x="24118" y="236172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3DF49F-B74D-492C-AAD5-682D8F32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40138"/>
              </p:ext>
            </p:extLst>
          </p:nvPr>
        </p:nvGraphicFramePr>
        <p:xfrm>
          <a:off x="5231904" y="2177772"/>
          <a:ext cx="4637405" cy="117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정보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금액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12311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거북이 그림 그릇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611F2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1232342</a:t>
                      </a:r>
                      <a:endParaRPr kumimoji="0" lang="ko-KR" altLang="en-US" sz="105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611F2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액자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겨울풍경 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(23x23cm)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\30,000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611F2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12316</a:t>
                      </a:r>
                      <a:endParaRPr kumimoji="0" lang="ko-KR" altLang="en-US" sz="105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611F2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옷걸이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스텐</a:t>
                      </a: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옷걸이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텍스트 상자 51">
            <a:extLst>
              <a:ext uri="{FF2B5EF4-FFF2-40B4-BE49-F238E27FC236}">
                <a16:creationId xmlns:a16="http://schemas.microsoft.com/office/drawing/2014/main" id="{00A691B1-BE74-4E20-A5DC-7C353F412805}"/>
              </a:ext>
            </a:extLst>
          </p:cNvPr>
          <p:cNvSpPr txBox="1">
            <a:spLocks/>
          </p:cNvSpPr>
          <p:nvPr/>
        </p:nvSpPr>
        <p:spPr>
          <a:xfrm>
            <a:off x="3048512" y="1367651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</a:p>
        </p:txBody>
      </p:sp>
      <p:sp>
        <p:nvSpPr>
          <p:cNvPr id="17" name="텍스트 상자 51">
            <a:extLst>
              <a:ext uri="{FF2B5EF4-FFF2-40B4-BE49-F238E27FC236}">
                <a16:creationId xmlns:a16="http://schemas.microsoft.com/office/drawing/2014/main" id="{D3B2C0A5-2B39-4BED-9ABB-6B157857DFBE}"/>
              </a:ext>
            </a:extLst>
          </p:cNvPr>
          <p:cNvSpPr txBox="1">
            <a:spLocks/>
          </p:cNvSpPr>
          <p:nvPr/>
        </p:nvSpPr>
        <p:spPr>
          <a:xfrm>
            <a:off x="3048512" y="3356992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최종결제금액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51">
            <a:extLst>
              <a:ext uri="{FF2B5EF4-FFF2-40B4-BE49-F238E27FC236}">
                <a16:creationId xmlns:a16="http://schemas.microsoft.com/office/drawing/2014/main" id="{D7CE338D-4538-461F-AA5D-C89A989C0F95}"/>
              </a:ext>
            </a:extLst>
          </p:cNvPr>
          <p:cNvSpPr txBox="1">
            <a:spLocks/>
          </p:cNvSpPr>
          <p:nvPr/>
        </p:nvSpPr>
        <p:spPr>
          <a:xfrm>
            <a:off x="3721817" y="4159947"/>
            <a:ext cx="1052308" cy="262309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물품 금액</a:t>
            </a:r>
          </a:p>
        </p:txBody>
      </p:sp>
      <p:sp>
        <p:nvSpPr>
          <p:cNvPr id="19" name="텍스트 상자 51">
            <a:extLst>
              <a:ext uri="{FF2B5EF4-FFF2-40B4-BE49-F238E27FC236}">
                <a16:creationId xmlns:a16="http://schemas.microsoft.com/office/drawing/2014/main" id="{E1E353EB-29F0-433D-865B-A8F76E3C2B1D}"/>
              </a:ext>
            </a:extLst>
          </p:cNvPr>
          <p:cNvSpPr txBox="1">
            <a:spLocks/>
          </p:cNvSpPr>
          <p:nvPr/>
        </p:nvSpPr>
        <p:spPr>
          <a:xfrm>
            <a:off x="4962382" y="4157826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택배비</a:t>
            </a:r>
            <a:endParaRPr lang="ko-KR" altLang="en-US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51">
            <a:extLst>
              <a:ext uri="{FF2B5EF4-FFF2-40B4-BE49-F238E27FC236}">
                <a16:creationId xmlns:a16="http://schemas.microsoft.com/office/drawing/2014/main" id="{8163898B-1FE6-4AF2-A3FE-AC5F19E4AF47}"/>
              </a:ext>
            </a:extLst>
          </p:cNvPr>
          <p:cNvSpPr txBox="1">
            <a:spLocks/>
          </p:cNvSpPr>
          <p:nvPr/>
        </p:nvSpPr>
        <p:spPr>
          <a:xfrm>
            <a:off x="5896831" y="4157826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85B04-6B10-4979-9EAB-B22723126A2E}"/>
              </a:ext>
            </a:extLst>
          </p:cNvPr>
          <p:cNvSpPr txBox="1"/>
          <p:nvPr/>
        </p:nvSpPr>
        <p:spPr>
          <a:xfrm>
            <a:off x="3948276" y="436505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50,000  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C6B3A-AE53-4336-89A1-A915A0173A76}"/>
              </a:ext>
            </a:extLst>
          </p:cNvPr>
          <p:cNvSpPr txBox="1"/>
          <p:nvPr/>
        </p:nvSpPr>
        <p:spPr>
          <a:xfrm>
            <a:off x="5060693" y="4362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3,000   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6BC0D-0B0A-4AEB-8524-337A7690B98C}"/>
              </a:ext>
            </a:extLst>
          </p:cNvPr>
          <p:cNvSpPr txBox="1"/>
          <p:nvPr/>
        </p:nvSpPr>
        <p:spPr>
          <a:xfrm>
            <a:off x="6181392" y="43629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53,000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F7A389D-975D-4DEC-BC7C-B5DEF8336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33510"/>
              </p:ext>
            </p:extLst>
          </p:nvPr>
        </p:nvGraphicFramePr>
        <p:xfrm>
          <a:off x="3282016" y="5075536"/>
          <a:ext cx="6152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12">
                  <a:extLst>
                    <a:ext uri="{9D8B030D-6E8A-4147-A177-3AD203B41FA5}">
                      <a16:colId xmlns:a16="http://schemas.microsoft.com/office/drawing/2014/main" val="1581137467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153357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받으시는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대전시 유성구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하기동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……..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6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010-3333-4444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부재시에 경비실에 맡겨주세요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9733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1B563D1-D2B6-4D62-A8C1-8A964331F852}"/>
              </a:ext>
            </a:extLst>
          </p:cNvPr>
          <p:cNvSpPr txBox="1"/>
          <p:nvPr/>
        </p:nvSpPr>
        <p:spPr>
          <a:xfrm>
            <a:off x="7893845" y="4777512"/>
            <a:ext cx="1316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회원정보와 동일</a:t>
            </a:r>
            <a:endParaRPr lang="ko-KR" altLang="en-US" dirty="0">
              <a:latin typeface="+mj-lt"/>
            </a:endParaRPr>
          </a:p>
        </p:txBody>
      </p:sp>
      <p:pic>
        <p:nvPicPr>
          <p:cNvPr id="26" name="Picture 4" descr="체크박스에 대한 이미지 검색결과">
            <a:extLst>
              <a:ext uri="{FF2B5EF4-FFF2-40B4-BE49-F238E27FC236}">
                <a16:creationId xmlns:a16="http://schemas.microsoft.com/office/drawing/2014/main" id="{67E0695A-A402-4D7B-95DD-EF24DF93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81" y="4813538"/>
            <a:ext cx="208434" cy="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5F7132-05EF-4EE1-953B-9A5C89D85425}"/>
              </a:ext>
            </a:extLst>
          </p:cNvPr>
          <p:cNvSpPr/>
          <p:nvPr/>
        </p:nvSpPr>
        <p:spPr>
          <a:xfrm>
            <a:off x="9995588" y="5160470"/>
            <a:ext cx="1771307" cy="1297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결제</a:t>
            </a:r>
          </a:p>
        </p:txBody>
      </p:sp>
      <p:sp>
        <p:nvSpPr>
          <p:cNvPr id="28" name="도형 22">
            <a:extLst>
              <a:ext uri="{FF2B5EF4-FFF2-40B4-BE49-F238E27FC236}">
                <a16:creationId xmlns:a16="http://schemas.microsoft.com/office/drawing/2014/main" id="{646B1D05-676B-41F4-88CC-85A7FA1291B1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60">
            <a:extLst>
              <a:ext uri="{FF2B5EF4-FFF2-40B4-BE49-F238E27FC236}">
                <a16:creationId xmlns:a16="http://schemas.microsoft.com/office/drawing/2014/main" id="{BB7917E2-9BF1-42C3-8A17-BB645B1D7813}"/>
              </a:ext>
            </a:extLst>
          </p:cNvPr>
          <p:cNvSpPr>
            <a:spLocks/>
          </p:cNvSpPr>
          <p:nvPr/>
        </p:nvSpPr>
        <p:spPr>
          <a:xfrm>
            <a:off x="5109349" y="19985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64">
            <a:extLst>
              <a:ext uri="{FF2B5EF4-FFF2-40B4-BE49-F238E27FC236}">
                <a16:creationId xmlns:a16="http://schemas.microsoft.com/office/drawing/2014/main" id="{628A9EE4-4132-4045-9319-42CBC2FC0C68}"/>
              </a:ext>
            </a:extLst>
          </p:cNvPr>
          <p:cNvSpPr>
            <a:spLocks/>
          </p:cNvSpPr>
          <p:nvPr/>
        </p:nvSpPr>
        <p:spPr>
          <a:xfrm>
            <a:off x="3159461" y="4916011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62">
            <a:extLst>
              <a:ext uri="{FF2B5EF4-FFF2-40B4-BE49-F238E27FC236}">
                <a16:creationId xmlns:a16="http://schemas.microsoft.com/office/drawing/2014/main" id="{64B68481-57B6-4984-9E4B-E276B7FCE7E7}"/>
              </a:ext>
            </a:extLst>
          </p:cNvPr>
          <p:cNvSpPr>
            <a:spLocks/>
          </p:cNvSpPr>
          <p:nvPr/>
        </p:nvSpPr>
        <p:spPr>
          <a:xfrm>
            <a:off x="3048512" y="3220461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69">
            <a:extLst>
              <a:ext uri="{FF2B5EF4-FFF2-40B4-BE49-F238E27FC236}">
                <a16:creationId xmlns:a16="http://schemas.microsoft.com/office/drawing/2014/main" id="{C0FCEFDC-24FB-41C8-AAD8-9F3F7A10FA00}"/>
              </a:ext>
            </a:extLst>
          </p:cNvPr>
          <p:cNvSpPr>
            <a:spLocks/>
          </p:cNvSpPr>
          <p:nvPr/>
        </p:nvSpPr>
        <p:spPr>
          <a:xfrm>
            <a:off x="24118" y="274590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3">
            <a:extLst>
              <a:ext uri="{FF2B5EF4-FFF2-40B4-BE49-F238E27FC236}">
                <a16:creationId xmlns:a16="http://schemas.microsoft.com/office/drawing/2014/main" id="{3260C4E5-F1D3-4595-B022-7A463D096F97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04670A-6C96-482E-826F-041B71E2F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529"/>
              </p:ext>
            </p:extLst>
          </p:nvPr>
        </p:nvGraphicFramePr>
        <p:xfrm>
          <a:off x="330505" y="1351280"/>
          <a:ext cx="2601034" cy="174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034">
                  <a:extLst>
                    <a:ext uri="{9D8B030D-6E8A-4147-A177-3AD203B41FA5}">
                      <a16:colId xmlns:a16="http://schemas.microsoft.com/office/drawing/2014/main" val="3849942693"/>
                    </a:ext>
                  </a:extLst>
                </a:gridCol>
              </a:tblGrid>
              <a:tr h="291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구매할 상품 정보들을 표시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15590"/>
                  </a:ext>
                </a:extLst>
              </a:tr>
              <a:tr h="325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결제할 금액 표시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65998"/>
                  </a:ext>
                </a:extLst>
              </a:tr>
              <a:tr h="300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배송 관련 정보 입력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00286"/>
                  </a:ext>
                </a:extLst>
              </a:tr>
              <a:tr h="452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회원정보와 동일 할 시 체크버튼으로 일괄 입력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5223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0433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61EA98C-D379-494C-8FE5-389C6F04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22" y="3820271"/>
            <a:ext cx="400050" cy="447675"/>
          </a:xfrm>
          <a:prstGeom prst="rect">
            <a:avLst/>
          </a:prstGeom>
        </p:spPr>
      </p:pic>
      <p:sp>
        <p:nvSpPr>
          <p:cNvPr id="35" name="텍스트 상자 51">
            <a:extLst>
              <a:ext uri="{FF2B5EF4-FFF2-40B4-BE49-F238E27FC236}">
                <a16:creationId xmlns:a16="http://schemas.microsoft.com/office/drawing/2014/main" id="{3D999998-E3D7-4AAE-9A70-1D5295CC5AE0}"/>
              </a:ext>
            </a:extLst>
          </p:cNvPr>
          <p:cNvSpPr txBox="1">
            <a:spLocks/>
          </p:cNvSpPr>
          <p:nvPr/>
        </p:nvSpPr>
        <p:spPr>
          <a:xfrm>
            <a:off x="3534262" y="3872406"/>
            <a:ext cx="1108950" cy="288552"/>
          </a:xfrm>
          <a:prstGeom prst="rect">
            <a:avLst/>
          </a:prstGeom>
          <a:noFill/>
          <a:ln w="0" cap="flat" cmpd="sng">
            <a:noFill/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일반구매</a:t>
            </a:r>
          </a:p>
        </p:txBody>
      </p:sp>
      <p:sp>
        <p:nvSpPr>
          <p:cNvPr id="36" name="텍스트 상자 51">
            <a:extLst>
              <a:ext uri="{FF2B5EF4-FFF2-40B4-BE49-F238E27FC236}">
                <a16:creationId xmlns:a16="http://schemas.microsoft.com/office/drawing/2014/main" id="{8FDB8080-51F2-456A-A0CD-93892611DE6F}"/>
              </a:ext>
            </a:extLst>
          </p:cNvPr>
          <p:cNvSpPr txBox="1">
            <a:spLocks/>
          </p:cNvSpPr>
          <p:nvPr/>
        </p:nvSpPr>
        <p:spPr>
          <a:xfrm>
            <a:off x="7731087" y="4200956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물품 금액</a:t>
            </a:r>
            <a:r>
              <a:rPr lang="en-US" altLang="ko-KR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1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선입금</a:t>
            </a:r>
            <a:r>
              <a:rPr lang="ko-KR" altLang="en-US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50%)</a:t>
            </a:r>
            <a:endParaRPr lang="ko-KR" altLang="en-US" sz="11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1">
            <a:extLst>
              <a:ext uri="{FF2B5EF4-FFF2-40B4-BE49-F238E27FC236}">
                <a16:creationId xmlns:a16="http://schemas.microsoft.com/office/drawing/2014/main" id="{BAF18D0D-CA22-44DC-A9E0-8A5FDA625698}"/>
              </a:ext>
            </a:extLst>
          </p:cNvPr>
          <p:cNvSpPr txBox="1">
            <a:spLocks/>
          </p:cNvSpPr>
          <p:nvPr/>
        </p:nvSpPr>
        <p:spPr>
          <a:xfrm>
            <a:off x="9135547" y="4155704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택배비</a:t>
            </a:r>
            <a:endParaRPr lang="ko-KR" altLang="en-US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51">
            <a:extLst>
              <a:ext uri="{FF2B5EF4-FFF2-40B4-BE49-F238E27FC236}">
                <a16:creationId xmlns:a16="http://schemas.microsoft.com/office/drawing/2014/main" id="{FDA73E56-F09E-43F5-AF0D-40B77FBCB3E0}"/>
              </a:ext>
            </a:extLst>
          </p:cNvPr>
          <p:cNvSpPr txBox="1">
            <a:spLocks/>
          </p:cNvSpPr>
          <p:nvPr/>
        </p:nvSpPr>
        <p:spPr>
          <a:xfrm>
            <a:off x="10139009" y="4155704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3002F4-9870-4DAE-9255-3C03FBC543AA}"/>
              </a:ext>
            </a:extLst>
          </p:cNvPr>
          <p:cNvSpPr txBox="1"/>
          <p:nvPr/>
        </p:nvSpPr>
        <p:spPr>
          <a:xfrm>
            <a:off x="7561580" y="435430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rgbClr val="FF0000"/>
                </a:solidFill>
              </a:rPr>
              <a:t>50,000</a:t>
            </a:r>
            <a:r>
              <a:rPr lang="en-US" altLang="ko-KR" dirty="0">
                <a:solidFill>
                  <a:srgbClr val="FF0000"/>
                </a:solidFill>
              </a:rPr>
              <a:t> 2,5000  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7B08CB-FFB7-4D7F-AED6-57B649C613CB}"/>
              </a:ext>
            </a:extLst>
          </p:cNvPr>
          <p:cNvSpPr txBox="1"/>
          <p:nvPr/>
        </p:nvSpPr>
        <p:spPr>
          <a:xfrm>
            <a:off x="9302871" y="43608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3,000   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4948E-BDE9-42E0-9BB8-21DC84FF3E94}"/>
              </a:ext>
            </a:extLst>
          </p:cNvPr>
          <p:cNvSpPr txBox="1"/>
          <p:nvPr/>
        </p:nvSpPr>
        <p:spPr>
          <a:xfrm>
            <a:off x="10423570" y="436080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53,000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CEA25DB-A15E-4510-83AA-EE4193EE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00" y="3818149"/>
            <a:ext cx="400050" cy="447675"/>
          </a:xfrm>
          <a:prstGeom prst="rect">
            <a:avLst/>
          </a:prstGeom>
        </p:spPr>
      </p:pic>
      <p:sp>
        <p:nvSpPr>
          <p:cNvPr id="43" name="텍스트 상자 51">
            <a:extLst>
              <a:ext uri="{FF2B5EF4-FFF2-40B4-BE49-F238E27FC236}">
                <a16:creationId xmlns:a16="http://schemas.microsoft.com/office/drawing/2014/main" id="{EF205135-FCBE-4996-B293-B82DF235F820}"/>
              </a:ext>
            </a:extLst>
          </p:cNvPr>
          <p:cNvSpPr txBox="1">
            <a:spLocks/>
          </p:cNvSpPr>
          <p:nvPr/>
        </p:nvSpPr>
        <p:spPr>
          <a:xfrm>
            <a:off x="7776440" y="3870284"/>
            <a:ext cx="1108950" cy="288552"/>
          </a:xfrm>
          <a:prstGeom prst="rect">
            <a:avLst/>
          </a:prstGeom>
          <a:noFill/>
          <a:ln w="0" cap="flat" cmpd="sng">
            <a:noFill/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진열판매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80F8-7637-437F-AFA7-8D73654CF86C}"/>
              </a:ext>
            </a:extLst>
          </p:cNvPr>
          <p:cNvSpPr/>
          <p:nvPr/>
        </p:nvSpPr>
        <p:spPr>
          <a:xfrm>
            <a:off x="7656084" y="4004895"/>
            <a:ext cx="97104" cy="97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C9BDC0B-7237-4AB1-9063-80032AC09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67519"/>
              </p:ext>
            </p:extLst>
          </p:nvPr>
        </p:nvGraphicFramePr>
        <p:xfrm>
          <a:off x="9001153" y="3757925"/>
          <a:ext cx="3032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96">
                  <a:extLst>
                    <a:ext uri="{9D8B030D-6E8A-4147-A177-3AD203B41FA5}">
                      <a16:colId xmlns:a16="http://schemas.microsoft.com/office/drawing/2014/main" val="15018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35552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484E2B9A-D09A-4DCF-ADB9-A8538E2760BB}"/>
              </a:ext>
            </a:extLst>
          </p:cNvPr>
          <p:cNvGrpSpPr/>
          <p:nvPr/>
        </p:nvGrpSpPr>
        <p:grpSpPr>
          <a:xfrm>
            <a:off x="9074143" y="3806612"/>
            <a:ext cx="1979862" cy="273466"/>
            <a:chOff x="997905" y="2655735"/>
            <a:chExt cx="1979862" cy="2734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D53EF5-DE1C-45CB-9505-9B1B0EA4E349}"/>
                </a:ext>
              </a:extLst>
            </p:cNvPr>
            <p:cNvGrpSpPr/>
            <p:nvPr/>
          </p:nvGrpSpPr>
          <p:grpSpPr>
            <a:xfrm>
              <a:off x="997905" y="2655735"/>
              <a:ext cx="1979862" cy="273466"/>
              <a:chOff x="9162609" y="3870284"/>
              <a:chExt cx="1979862" cy="2734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B89B127-6E3A-40CE-82AE-B8DA1B4C9228}"/>
                  </a:ext>
                </a:extLst>
              </p:cNvPr>
              <p:cNvGrpSpPr/>
              <p:nvPr/>
            </p:nvGrpSpPr>
            <p:grpSpPr>
              <a:xfrm>
                <a:off x="9162609" y="3870284"/>
                <a:ext cx="416212" cy="273466"/>
                <a:chOff x="10234236" y="3119178"/>
                <a:chExt cx="681355" cy="447675"/>
              </a:xfrm>
            </p:grpSpPr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2E5B7913-1135-44C4-8CB8-B0F5FB4D3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45" name="텍스트 상자 51">
                  <a:extLst>
                    <a:ext uri="{FF2B5EF4-FFF2-40B4-BE49-F238E27FC236}">
                      <a16:creationId xmlns:a16="http://schemas.microsoft.com/office/drawing/2014/main" id="{5C346629-C159-4276-8C53-5007222E5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6" y="3159903"/>
                  <a:ext cx="446265" cy="288552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1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22C7841-2AC0-466F-9F8E-C4B6903B4AE1}"/>
                  </a:ext>
                </a:extLst>
              </p:cNvPr>
              <p:cNvGrpSpPr/>
              <p:nvPr/>
            </p:nvGrpSpPr>
            <p:grpSpPr>
              <a:xfrm>
                <a:off x="10726257" y="3870284"/>
                <a:ext cx="416214" cy="273466"/>
                <a:chOff x="10234236" y="3119178"/>
                <a:chExt cx="681359" cy="447675"/>
              </a:xfrm>
            </p:grpSpPr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D7E18C6B-37E2-437D-9E6E-2C602B214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48" name="텍스트 상자 51">
                  <a:extLst>
                    <a:ext uri="{FF2B5EF4-FFF2-40B4-BE49-F238E27FC236}">
                      <a16:creationId xmlns:a16="http://schemas.microsoft.com/office/drawing/2014/main" id="{D655066C-AEE0-4F76-865F-8195A5CEDB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30" y="3159898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임의 입력 </a:t>
                  </a: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: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B2204A87-FA3C-4805-A9DC-FEB5225B748C}"/>
                  </a:ext>
                </a:extLst>
              </p:cNvPr>
              <p:cNvGrpSpPr/>
              <p:nvPr/>
            </p:nvGrpSpPr>
            <p:grpSpPr>
              <a:xfrm>
                <a:off x="9944434" y="3870284"/>
                <a:ext cx="416210" cy="273466"/>
                <a:chOff x="10234236" y="3119178"/>
                <a:chExt cx="681352" cy="447675"/>
              </a:xfrm>
            </p:grpSpPr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C187F9EB-5ACE-4011-8D43-DB7F52B3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51" name="텍스트 상자 51">
                  <a:extLst>
                    <a:ext uri="{FF2B5EF4-FFF2-40B4-BE49-F238E27FC236}">
                      <a16:creationId xmlns:a16="http://schemas.microsoft.com/office/drawing/2014/main" id="{EFA58F56-0DB0-4591-8C17-46C20A973EF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3" y="3159906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2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868B01-319C-469D-B0B4-91E1F1545AF1}"/>
                </a:ext>
              </a:extLst>
            </p:cNvPr>
            <p:cNvSpPr/>
            <p:nvPr/>
          </p:nvSpPr>
          <p:spPr>
            <a:xfrm>
              <a:off x="1045527" y="2753360"/>
              <a:ext cx="97104" cy="97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93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7">
            <a:extLst>
              <a:ext uri="{FF2B5EF4-FFF2-40B4-BE49-F238E27FC236}">
                <a16:creationId xmlns:a16="http://schemas.microsoft.com/office/drawing/2014/main" id="{9E2D9888-1A87-4718-9CF3-B2EE54331F31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6">
            <a:extLst>
              <a:ext uri="{FF2B5EF4-FFF2-40B4-BE49-F238E27FC236}">
                <a16:creationId xmlns:a16="http://schemas.microsoft.com/office/drawing/2014/main" id="{CD0A1C94-F2AD-4D35-9166-855D11784C9A}"/>
              </a:ext>
            </a:extLst>
          </p:cNvPr>
          <p:cNvSpPr txBox="1">
            <a:spLocks/>
          </p:cNvSpPr>
          <p:nvPr/>
        </p:nvSpPr>
        <p:spPr>
          <a:xfrm>
            <a:off x="835533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1">
            <a:extLst>
              <a:ext uri="{FF2B5EF4-FFF2-40B4-BE49-F238E27FC236}">
                <a16:creationId xmlns:a16="http://schemas.microsoft.com/office/drawing/2014/main" id="{645ABD32-0F06-476F-9B43-066DD105F255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latin typeface="맑은 고딕" charset="0"/>
                <a:ea typeface="맑은 고딕" charset="0"/>
              </a:rPr>
              <a:t>결제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0">
            <a:extLst>
              <a:ext uri="{FF2B5EF4-FFF2-40B4-BE49-F238E27FC236}">
                <a16:creationId xmlns:a16="http://schemas.microsoft.com/office/drawing/2014/main" id="{BAF5072A-BAEA-4C86-8ECD-5E46D89FA4D2}"/>
              </a:ext>
            </a:extLst>
          </p:cNvPr>
          <p:cNvSpPr>
            <a:spLocks/>
          </p:cNvSpPr>
          <p:nvPr/>
        </p:nvSpPr>
        <p:spPr>
          <a:xfrm>
            <a:off x="55880" y="384839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61">
            <a:extLst>
              <a:ext uri="{FF2B5EF4-FFF2-40B4-BE49-F238E27FC236}">
                <a16:creationId xmlns:a16="http://schemas.microsoft.com/office/drawing/2014/main" id="{4E13C3AB-7016-4500-8EF2-DBDAF2D1A55E}"/>
              </a:ext>
            </a:extLst>
          </p:cNvPr>
          <p:cNvSpPr txBox="1">
            <a:spLocks/>
          </p:cNvSpPr>
          <p:nvPr/>
        </p:nvSpPr>
        <p:spPr>
          <a:xfrm>
            <a:off x="300990" y="3761401"/>
            <a:ext cx="1804035" cy="278130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결제를 </a:t>
            </a:r>
            <a:r>
              <a:rPr lang="ko-KR" altLang="en-US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하게되면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결제 금액과 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입금해야할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 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계좌번호가 출력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1">
            <a:extLst>
              <a:ext uri="{FF2B5EF4-FFF2-40B4-BE49-F238E27FC236}">
                <a16:creationId xmlns:a16="http://schemas.microsoft.com/office/drawing/2014/main" id="{00A691B1-BE74-4E20-A5DC-7C353F412805}"/>
              </a:ext>
            </a:extLst>
          </p:cNvPr>
          <p:cNvSpPr txBox="1">
            <a:spLocks/>
          </p:cNvSpPr>
          <p:nvPr/>
        </p:nvSpPr>
        <p:spPr>
          <a:xfrm>
            <a:off x="3048512" y="1367651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</a:p>
        </p:txBody>
      </p:sp>
      <p:sp>
        <p:nvSpPr>
          <p:cNvPr id="18" name="텍스트 상자 51">
            <a:extLst>
              <a:ext uri="{FF2B5EF4-FFF2-40B4-BE49-F238E27FC236}">
                <a16:creationId xmlns:a16="http://schemas.microsoft.com/office/drawing/2014/main" id="{D7CE338D-4538-461F-AA5D-C89A989C0F95}"/>
              </a:ext>
            </a:extLst>
          </p:cNvPr>
          <p:cNvSpPr txBox="1">
            <a:spLocks/>
          </p:cNvSpPr>
          <p:nvPr/>
        </p:nvSpPr>
        <p:spPr>
          <a:xfrm>
            <a:off x="3466046" y="2295374"/>
            <a:ext cx="1117786" cy="29879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물품 금액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51">
            <a:extLst>
              <a:ext uri="{FF2B5EF4-FFF2-40B4-BE49-F238E27FC236}">
                <a16:creationId xmlns:a16="http://schemas.microsoft.com/office/drawing/2014/main" id="{E1E353EB-29F0-433D-865B-A8F76E3C2B1D}"/>
              </a:ext>
            </a:extLst>
          </p:cNvPr>
          <p:cNvSpPr txBox="1">
            <a:spLocks/>
          </p:cNvSpPr>
          <p:nvPr/>
        </p:nvSpPr>
        <p:spPr>
          <a:xfrm>
            <a:off x="5799239" y="2291239"/>
            <a:ext cx="1117786" cy="29879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택배비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51">
            <a:extLst>
              <a:ext uri="{FF2B5EF4-FFF2-40B4-BE49-F238E27FC236}">
                <a16:creationId xmlns:a16="http://schemas.microsoft.com/office/drawing/2014/main" id="{8163898B-1FE6-4AF2-A3FE-AC5F19E4AF47}"/>
              </a:ext>
            </a:extLst>
          </p:cNvPr>
          <p:cNvSpPr txBox="1">
            <a:spLocks/>
          </p:cNvSpPr>
          <p:nvPr/>
        </p:nvSpPr>
        <p:spPr>
          <a:xfrm>
            <a:off x="8040216" y="2291239"/>
            <a:ext cx="1117786" cy="29879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85B04-6B10-4979-9EAB-B22723126A2E}"/>
              </a:ext>
            </a:extLst>
          </p:cNvPr>
          <p:cNvSpPr txBox="1"/>
          <p:nvPr/>
        </p:nvSpPr>
        <p:spPr>
          <a:xfrm>
            <a:off x="3940911" y="2594168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50,000  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C6B3A-AE53-4336-89A1-A915A0173A76}"/>
              </a:ext>
            </a:extLst>
          </p:cNvPr>
          <p:cNvSpPr txBox="1"/>
          <p:nvPr/>
        </p:nvSpPr>
        <p:spPr>
          <a:xfrm>
            <a:off x="6108451" y="259003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3,000   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6BC0D-0B0A-4AEB-8524-337A7690B98C}"/>
              </a:ext>
            </a:extLst>
          </p:cNvPr>
          <p:cNvSpPr txBox="1"/>
          <p:nvPr/>
        </p:nvSpPr>
        <p:spPr>
          <a:xfrm>
            <a:off x="8292128" y="2590033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53,000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도형 22">
            <a:extLst>
              <a:ext uri="{FF2B5EF4-FFF2-40B4-BE49-F238E27FC236}">
                <a16:creationId xmlns:a16="http://schemas.microsoft.com/office/drawing/2014/main" id="{646B1D05-676B-41F4-88CC-85A7FA1291B1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70">
            <a:extLst>
              <a:ext uri="{FF2B5EF4-FFF2-40B4-BE49-F238E27FC236}">
                <a16:creationId xmlns:a16="http://schemas.microsoft.com/office/drawing/2014/main" id="{410C8F73-BEFF-4753-9186-BE04B76281E1}"/>
              </a:ext>
            </a:extLst>
          </p:cNvPr>
          <p:cNvSpPr txBox="1">
            <a:spLocks/>
          </p:cNvSpPr>
          <p:nvPr/>
        </p:nvSpPr>
        <p:spPr>
          <a:xfrm>
            <a:off x="4191948" y="4791658"/>
            <a:ext cx="2144395" cy="3086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금액 </a:t>
            </a:r>
            <a:r>
              <a:rPr lang="en-US" altLang="ko-KR" dirty="0">
                <a:latin typeface="맑은 고딕" charset="0"/>
                <a:ea typeface="맑은 고딕" charset="0"/>
              </a:rPr>
              <a:t>53,000</a:t>
            </a:r>
            <a:r>
              <a:rPr lang="ko-KR" altLang="en-US" dirty="0">
                <a:latin typeface="맑은 고딕" charset="0"/>
                <a:ea typeface="맑은 고딕" charset="0"/>
              </a:rPr>
              <a:t>원을 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농협 </a:t>
            </a:r>
            <a:r>
              <a:rPr lang="en-US" altLang="ko-KR" dirty="0">
                <a:latin typeface="맑은 고딕" charset="0"/>
                <a:ea typeface="맑은 고딕" charset="0"/>
              </a:rPr>
              <a:t>302-0511-4447-81 (</a:t>
            </a:r>
            <a:r>
              <a:rPr lang="ko-KR" altLang="en-US" dirty="0">
                <a:latin typeface="맑은 고딕" charset="0"/>
                <a:ea typeface="맑은 고딕" charset="0"/>
              </a:rPr>
              <a:t>예금주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이용주</a:t>
            </a:r>
            <a:r>
              <a:rPr lang="en-US" altLang="ko-KR" dirty="0">
                <a:latin typeface="맑은 고딕" charset="0"/>
                <a:ea typeface="맑은 고딕" charset="0"/>
              </a:rPr>
              <a:t>)</a:t>
            </a:r>
            <a:r>
              <a:rPr lang="ko-KR" altLang="en-US" dirty="0">
                <a:latin typeface="맑은 고딕" charset="0"/>
                <a:ea typeface="맑은 고딕" charset="0"/>
              </a:rPr>
              <a:t>로 입금해주시면 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입금이 확인되면 배송 대기상태로 바뀝니다</a:t>
            </a:r>
            <a:r>
              <a:rPr lang="en-US" altLang="ko-KR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60">
            <a:extLst>
              <a:ext uri="{FF2B5EF4-FFF2-40B4-BE49-F238E27FC236}">
                <a16:creationId xmlns:a16="http://schemas.microsoft.com/office/drawing/2014/main" id="{7334B923-EF88-43DC-86C1-FC766AB13D39}"/>
              </a:ext>
            </a:extLst>
          </p:cNvPr>
          <p:cNvSpPr>
            <a:spLocks/>
          </p:cNvSpPr>
          <p:nvPr/>
        </p:nvSpPr>
        <p:spPr>
          <a:xfrm>
            <a:off x="4113724" y="466910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3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464810" y="4377055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8/10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도형 32"/>
          <p:cNvSpPr>
            <a:spLocks/>
          </p:cNvSpPr>
          <p:nvPr/>
        </p:nvSpPr>
        <p:spPr>
          <a:xfrm>
            <a:off x="11022330" y="616648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상세조회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8841740" y="1754505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445115" y="17627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5337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098804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구매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5380990" y="157670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5354955" y="42348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0897235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10896600" y="6085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22">
            <a:extLst>
              <a:ext uri="{FF2B5EF4-FFF2-40B4-BE49-F238E27FC236}">
                <a16:creationId xmlns:a16="http://schemas.microsoft.com/office/drawing/2014/main" id="{BEB6D0BB-2347-4FE7-B34E-B5281EC26E18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6">
            <a:extLst>
              <a:ext uri="{FF2B5EF4-FFF2-40B4-BE49-F238E27FC236}">
                <a16:creationId xmlns:a16="http://schemas.microsoft.com/office/drawing/2014/main" id="{A3A9B377-0A59-406F-9481-5547290CE97B}"/>
              </a:ext>
            </a:extLst>
          </p:cNvPr>
          <p:cNvSpPr>
            <a:spLocks/>
          </p:cNvSpPr>
          <p:nvPr/>
        </p:nvSpPr>
        <p:spPr>
          <a:xfrm>
            <a:off x="981075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44" name="도형 68">
            <a:extLst>
              <a:ext uri="{FF2B5EF4-FFF2-40B4-BE49-F238E27FC236}">
                <a16:creationId xmlns:a16="http://schemas.microsoft.com/office/drawing/2014/main" id="{FFD4F6AD-5B57-4EDA-8AD3-1C5DB06DC9BB}"/>
              </a:ext>
            </a:extLst>
          </p:cNvPr>
          <p:cNvSpPr>
            <a:spLocks/>
          </p:cNvSpPr>
          <p:nvPr/>
        </p:nvSpPr>
        <p:spPr>
          <a:xfrm>
            <a:off x="9741218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id="{01EF917C-8EEF-45CC-89E3-36EFE2EB6CCC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sp>
        <p:nvSpPr>
          <p:cNvPr id="43" name="도형 60">
            <a:extLst>
              <a:ext uri="{FF2B5EF4-FFF2-40B4-BE49-F238E27FC236}">
                <a16:creationId xmlns:a16="http://schemas.microsoft.com/office/drawing/2014/main" id="{53DD4CED-0CCD-4721-9A1C-785CBB95823F}"/>
              </a:ext>
            </a:extLst>
          </p:cNvPr>
          <p:cNvSpPr>
            <a:spLocks/>
          </p:cNvSpPr>
          <p:nvPr/>
        </p:nvSpPr>
        <p:spPr>
          <a:xfrm>
            <a:off x="81873" y="143287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62">
            <a:extLst>
              <a:ext uri="{FF2B5EF4-FFF2-40B4-BE49-F238E27FC236}">
                <a16:creationId xmlns:a16="http://schemas.microsoft.com/office/drawing/2014/main" id="{80F2ECD5-E344-4ACF-A520-7D6A01131371}"/>
              </a:ext>
            </a:extLst>
          </p:cNvPr>
          <p:cNvSpPr>
            <a:spLocks/>
          </p:cNvSpPr>
          <p:nvPr/>
        </p:nvSpPr>
        <p:spPr>
          <a:xfrm>
            <a:off x="78857" y="175149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64">
            <a:extLst>
              <a:ext uri="{FF2B5EF4-FFF2-40B4-BE49-F238E27FC236}">
                <a16:creationId xmlns:a16="http://schemas.microsoft.com/office/drawing/2014/main" id="{9BEF5748-57AA-4C81-87ED-A65B0946ACD2}"/>
              </a:ext>
            </a:extLst>
          </p:cNvPr>
          <p:cNvSpPr>
            <a:spLocks/>
          </p:cNvSpPr>
          <p:nvPr/>
        </p:nvSpPr>
        <p:spPr>
          <a:xfrm>
            <a:off x="79089" y="206478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69">
            <a:extLst>
              <a:ext uri="{FF2B5EF4-FFF2-40B4-BE49-F238E27FC236}">
                <a16:creationId xmlns:a16="http://schemas.microsoft.com/office/drawing/2014/main" id="{0A784C67-3D09-4C58-B17A-B35C6CE5397E}"/>
              </a:ext>
            </a:extLst>
          </p:cNvPr>
          <p:cNvSpPr>
            <a:spLocks/>
          </p:cNvSpPr>
          <p:nvPr/>
        </p:nvSpPr>
        <p:spPr>
          <a:xfrm>
            <a:off x="72982" y="237807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69">
            <a:extLst>
              <a:ext uri="{FF2B5EF4-FFF2-40B4-BE49-F238E27FC236}">
                <a16:creationId xmlns:a16="http://schemas.microsoft.com/office/drawing/2014/main" id="{18B385CE-A2C1-4BCA-8B54-045BC35CA1D7}"/>
              </a:ext>
            </a:extLst>
          </p:cNvPr>
          <p:cNvSpPr>
            <a:spLocks/>
          </p:cNvSpPr>
          <p:nvPr/>
        </p:nvSpPr>
        <p:spPr>
          <a:xfrm>
            <a:off x="77702" y="269136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61C8CE4-6789-4302-A989-47B104E1339A}"/>
              </a:ext>
            </a:extLst>
          </p:cNvPr>
          <p:cNvGraphicFramePr>
            <a:graphicFrameLocks noGrp="1"/>
          </p:cNvGraphicFramePr>
          <p:nvPr/>
        </p:nvGraphicFramePr>
        <p:xfrm>
          <a:off x="379010" y="1403032"/>
          <a:ext cx="251341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16">
                  <a:extLst>
                    <a:ext uri="{9D8B030D-6E8A-4147-A177-3AD203B41FA5}">
                      <a16:colId xmlns:a16="http://schemas.microsoft.com/office/drawing/2014/main" val="3381492526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제품사진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확대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357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제품 상세정보 출력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82203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장바구니에 추가됨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99563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구매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81588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 상품 수정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02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2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53C9C1-57DF-4D98-AFF7-AF10EA556854}"/>
              </a:ext>
            </a:extLst>
          </p:cNvPr>
          <p:cNvGrpSpPr/>
          <p:nvPr/>
        </p:nvGrpSpPr>
        <p:grpSpPr>
          <a:xfrm>
            <a:off x="927848" y="1605473"/>
            <a:ext cx="10337053" cy="3887772"/>
            <a:chOff x="927848" y="1605473"/>
            <a:chExt cx="10337053" cy="38877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E6E49E-20CE-4217-9800-104F67767837}"/>
                </a:ext>
              </a:extLst>
            </p:cNvPr>
            <p:cNvSpPr/>
            <p:nvPr/>
          </p:nvSpPr>
          <p:spPr>
            <a:xfrm>
              <a:off x="927848" y="1605473"/>
              <a:ext cx="2450354" cy="18909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장바구니</a:t>
              </a:r>
            </a:p>
          </p:txBody>
        </p:sp>
        <p:sp>
          <p:nvSpPr>
            <p:cNvPr id="5" name="직사각형 4">
              <a:hlinkClick r:id="rId2" action="ppaction://hlinksldjump"/>
              <a:extLst>
                <a:ext uri="{FF2B5EF4-FFF2-40B4-BE49-F238E27FC236}">
                  <a16:creationId xmlns:a16="http://schemas.microsoft.com/office/drawing/2014/main" id="{5832B994-C5B5-46E8-BDFF-98654152FBBA}"/>
                </a:ext>
              </a:extLst>
            </p:cNvPr>
            <p:cNvSpPr/>
            <p:nvPr/>
          </p:nvSpPr>
          <p:spPr>
            <a:xfrm>
              <a:off x="8355044" y="1605473"/>
              <a:ext cx="2892542" cy="18909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상품 구매</a:t>
              </a:r>
            </a:p>
          </p:txBody>
        </p:sp>
        <p:sp>
          <p:nvSpPr>
            <p:cNvPr id="6" name="직사각형 5">
              <a:hlinkClick r:id="rId3" action="ppaction://hlinksldjump"/>
              <a:extLst>
                <a:ext uri="{FF2B5EF4-FFF2-40B4-BE49-F238E27FC236}">
                  <a16:creationId xmlns:a16="http://schemas.microsoft.com/office/drawing/2014/main" id="{E16389F3-C967-4975-9C8C-04505008487D}"/>
                </a:ext>
              </a:extLst>
            </p:cNvPr>
            <p:cNvSpPr/>
            <p:nvPr/>
          </p:nvSpPr>
          <p:spPr>
            <a:xfrm>
              <a:off x="4308987" y="3602247"/>
              <a:ext cx="2892542" cy="18909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장바구니 조회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EE94CBE-F26D-445A-A816-6423747379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05369" y="2944129"/>
              <a:ext cx="1051276" cy="2155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직사각형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622ADA0-1212-4AB2-9BBC-CBB895A84C96}"/>
                </a:ext>
              </a:extLst>
            </p:cNvPr>
            <p:cNvSpPr/>
            <p:nvPr/>
          </p:nvSpPr>
          <p:spPr>
            <a:xfrm>
              <a:off x="8372359" y="3602247"/>
              <a:ext cx="2892542" cy="18909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장바구니 관리</a:t>
              </a:r>
            </a:p>
          </p:txBody>
        </p:sp>
        <p:cxnSp>
          <p:nvCxnSpPr>
            <p:cNvPr id="9" name="도형 8">
              <a:extLst>
                <a:ext uri="{FF2B5EF4-FFF2-40B4-BE49-F238E27FC236}">
                  <a16:creationId xmlns:a16="http://schemas.microsoft.com/office/drawing/2014/main" id="{A45A2E83-CEC8-4591-8770-B1F6BA27A0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1528" y="4547746"/>
              <a:ext cx="1170831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63A3C6A-AC57-4EFB-85AD-DCF1A9EDB49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29513" y="1776721"/>
              <a:ext cx="1051276" cy="2599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64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장바구니 조회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64080"/>
              </p:ext>
            </p:extLst>
          </p:nvPr>
        </p:nvGraphicFramePr>
        <p:xfrm>
          <a:off x="5735960" y="2602230"/>
          <a:ext cx="5797407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3970791"/>
                    </a:ext>
                  </a:extLst>
                </a:gridCol>
                <a:gridCol w="583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정보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금액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판매여부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김민수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거북이 </a:t>
                      </a:r>
                      <a:r>
                        <a:rPr lang="en-US" altLang="ko-KR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그림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이민운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겨울풍경 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(23x23cm)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\30,000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이요셉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스텐</a:t>
                      </a: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옷걸이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3147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4818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5497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4547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5496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04636"/>
                  </a:ext>
                </a:extLst>
              </a:tr>
            </a:tbl>
          </a:graphicData>
        </a:graphic>
      </p:graphicFrame>
      <p:sp>
        <p:nvSpPr>
          <p:cNvPr id="52" name="텍스트 상자 51"/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7927975" y="6093296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42">
            <a:extLst>
              <a:ext uri="{FF2B5EF4-FFF2-40B4-BE49-F238E27FC236}">
                <a16:creationId xmlns:a16="http://schemas.microsoft.com/office/drawing/2014/main" id="{440836DE-46C6-4748-9C2F-7C5304297A8E}"/>
              </a:ext>
            </a:extLst>
          </p:cNvPr>
          <p:cNvSpPr>
            <a:spLocks/>
          </p:cNvSpPr>
          <p:nvPr/>
        </p:nvSpPr>
        <p:spPr>
          <a:xfrm>
            <a:off x="10822940" y="5805264"/>
            <a:ext cx="826136" cy="53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latin typeface="맑은 고딕" charset="0"/>
                <a:ea typeface="맑은 고딕" charset="0"/>
              </a:rPr>
              <a:t>목록삭제</a:t>
            </a:r>
          </a:p>
        </p:txBody>
      </p:sp>
      <p:sp>
        <p:nvSpPr>
          <p:cNvPr id="21" name="도형 22">
            <a:extLst>
              <a:ext uri="{FF2B5EF4-FFF2-40B4-BE49-F238E27FC236}">
                <a16:creationId xmlns:a16="http://schemas.microsoft.com/office/drawing/2014/main" id="{D12EBB13-4DDE-4293-82D3-ECF96B7D131F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48">
            <a:extLst>
              <a:ext uri="{FF2B5EF4-FFF2-40B4-BE49-F238E27FC236}">
                <a16:creationId xmlns:a16="http://schemas.microsoft.com/office/drawing/2014/main" id="{5EA7D5D4-928C-462E-9F6A-6B5DEFD46CE6}"/>
              </a:ext>
            </a:extLst>
          </p:cNvPr>
          <p:cNvSpPr>
            <a:spLocks/>
          </p:cNvSpPr>
          <p:nvPr/>
        </p:nvSpPr>
        <p:spPr>
          <a:xfrm>
            <a:off x="96220" y="390273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50">
            <a:extLst>
              <a:ext uri="{FF2B5EF4-FFF2-40B4-BE49-F238E27FC236}">
                <a16:creationId xmlns:a16="http://schemas.microsoft.com/office/drawing/2014/main" id="{F9235D72-1088-4480-9184-DC828D53C597}"/>
              </a:ext>
            </a:extLst>
          </p:cNvPr>
          <p:cNvSpPr>
            <a:spLocks/>
          </p:cNvSpPr>
          <p:nvPr/>
        </p:nvSpPr>
        <p:spPr>
          <a:xfrm>
            <a:off x="96219" y="4240228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48">
            <a:extLst>
              <a:ext uri="{FF2B5EF4-FFF2-40B4-BE49-F238E27FC236}">
                <a16:creationId xmlns:a16="http://schemas.microsoft.com/office/drawing/2014/main" id="{23D8DA02-8A24-4F39-9109-79DA623CB456}"/>
              </a:ext>
            </a:extLst>
          </p:cNvPr>
          <p:cNvSpPr>
            <a:spLocks/>
          </p:cNvSpPr>
          <p:nvPr/>
        </p:nvSpPr>
        <p:spPr>
          <a:xfrm>
            <a:off x="9140507" y="270892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50">
            <a:extLst>
              <a:ext uri="{FF2B5EF4-FFF2-40B4-BE49-F238E27FC236}">
                <a16:creationId xmlns:a16="http://schemas.microsoft.com/office/drawing/2014/main" id="{2F3E81E6-EFBA-49F3-9AFD-9F8795BB32D5}"/>
              </a:ext>
            </a:extLst>
          </p:cNvPr>
          <p:cNvSpPr>
            <a:spLocks/>
          </p:cNvSpPr>
          <p:nvPr/>
        </p:nvSpPr>
        <p:spPr>
          <a:xfrm>
            <a:off x="7192488" y="243586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48">
            <a:extLst>
              <a:ext uri="{FF2B5EF4-FFF2-40B4-BE49-F238E27FC236}">
                <a16:creationId xmlns:a16="http://schemas.microsoft.com/office/drawing/2014/main" id="{8089404E-D291-447E-B8CD-DEBC32526569}"/>
              </a:ext>
            </a:extLst>
          </p:cNvPr>
          <p:cNvSpPr>
            <a:spLocks/>
          </p:cNvSpPr>
          <p:nvPr/>
        </p:nvSpPr>
        <p:spPr>
          <a:xfrm>
            <a:off x="96219" y="454876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도형 50">
            <a:extLst>
              <a:ext uri="{FF2B5EF4-FFF2-40B4-BE49-F238E27FC236}">
                <a16:creationId xmlns:a16="http://schemas.microsoft.com/office/drawing/2014/main" id="{254FAA90-6E3A-473A-9C8A-4775A44356B0}"/>
              </a:ext>
            </a:extLst>
          </p:cNvPr>
          <p:cNvSpPr>
            <a:spLocks/>
          </p:cNvSpPr>
          <p:nvPr/>
        </p:nvSpPr>
        <p:spPr>
          <a:xfrm>
            <a:off x="96219" y="4853979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48">
            <a:extLst>
              <a:ext uri="{FF2B5EF4-FFF2-40B4-BE49-F238E27FC236}">
                <a16:creationId xmlns:a16="http://schemas.microsoft.com/office/drawing/2014/main" id="{D3965C6E-5C39-4BBC-AE41-75087C94B7CC}"/>
              </a:ext>
            </a:extLst>
          </p:cNvPr>
          <p:cNvSpPr>
            <a:spLocks/>
          </p:cNvSpPr>
          <p:nvPr/>
        </p:nvSpPr>
        <p:spPr>
          <a:xfrm>
            <a:off x="11403331" y="270892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50">
            <a:extLst>
              <a:ext uri="{FF2B5EF4-FFF2-40B4-BE49-F238E27FC236}">
                <a16:creationId xmlns:a16="http://schemas.microsoft.com/office/drawing/2014/main" id="{58E13456-7732-44F9-80D7-209A2EB684D1}"/>
              </a:ext>
            </a:extLst>
          </p:cNvPr>
          <p:cNvSpPr>
            <a:spLocks/>
          </p:cNvSpPr>
          <p:nvPr/>
        </p:nvSpPr>
        <p:spPr>
          <a:xfrm>
            <a:off x="5594828" y="2447308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50">
            <a:extLst>
              <a:ext uri="{FF2B5EF4-FFF2-40B4-BE49-F238E27FC236}">
                <a16:creationId xmlns:a16="http://schemas.microsoft.com/office/drawing/2014/main" id="{568F9ED5-BB51-4A9C-8862-E3E206335BEA}"/>
              </a:ext>
            </a:extLst>
          </p:cNvPr>
          <p:cNvSpPr>
            <a:spLocks/>
          </p:cNvSpPr>
          <p:nvPr/>
        </p:nvSpPr>
        <p:spPr>
          <a:xfrm>
            <a:off x="96219" y="516445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50">
            <a:extLst>
              <a:ext uri="{FF2B5EF4-FFF2-40B4-BE49-F238E27FC236}">
                <a16:creationId xmlns:a16="http://schemas.microsoft.com/office/drawing/2014/main" id="{B28D2CF0-55DE-433B-9A50-1D14ED66D324}"/>
              </a:ext>
            </a:extLst>
          </p:cNvPr>
          <p:cNvSpPr>
            <a:spLocks/>
          </p:cNvSpPr>
          <p:nvPr/>
        </p:nvSpPr>
        <p:spPr>
          <a:xfrm>
            <a:off x="10664069" y="568232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6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5" name="도형 42">
            <a:extLst>
              <a:ext uri="{FF2B5EF4-FFF2-40B4-BE49-F238E27FC236}">
                <a16:creationId xmlns:a16="http://schemas.microsoft.com/office/drawing/2014/main" id="{D31EC030-7D98-4B76-A505-08B9E5090E7B}"/>
              </a:ext>
            </a:extLst>
          </p:cNvPr>
          <p:cNvSpPr>
            <a:spLocks/>
          </p:cNvSpPr>
          <p:nvPr/>
        </p:nvSpPr>
        <p:spPr>
          <a:xfrm>
            <a:off x="9692835" y="5817353"/>
            <a:ext cx="826136" cy="53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구매하기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50">
            <a:extLst>
              <a:ext uri="{FF2B5EF4-FFF2-40B4-BE49-F238E27FC236}">
                <a16:creationId xmlns:a16="http://schemas.microsoft.com/office/drawing/2014/main" id="{B8C521CC-5BCB-4DB1-B57F-E664DD8D69F3}"/>
              </a:ext>
            </a:extLst>
          </p:cNvPr>
          <p:cNvSpPr>
            <a:spLocks/>
          </p:cNvSpPr>
          <p:nvPr/>
        </p:nvSpPr>
        <p:spPr>
          <a:xfrm>
            <a:off x="9598025" y="5672436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50">
            <a:extLst>
              <a:ext uri="{FF2B5EF4-FFF2-40B4-BE49-F238E27FC236}">
                <a16:creationId xmlns:a16="http://schemas.microsoft.com/office/drawing/2014/main" id="{093925E2-4E40-45EF-AF1C-3ED81554EF01}"/>
              </a:ext>
            </a:extLst>
          </p:cNvPr>
          <p:cNvSpPr>
            <a:spLocks/>
          </p:cNvSpPr>
          <p:nvPr/>
        </p:nvSpPr>
        <p:spPr>
          <a:xfrm>
            <a:off x="96219" y="5474931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6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21074A-C4D9-4BC0-ADC8-FB38F5E9116E}"/>
              </a:ext>
            </a:extLst>
          </p:cNvPr>
          <p:cNvSpPr/>
          <p:nvPr/>
        </p:nvSpPr>
        <p:spPr>
          <a:xfrm>
            <a:off x="5799437" y="2308808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08000" eaLnBrk="0"/>
            <a:r>
              <a:rPr lang="ko-KR" altLang="en-US" sz="1200" dirty="0" err="1">
                <a:latin typeface="맑은 고딕" charset="0"/>
                <a:ea typeface="맑은 고딕" charset="0"/>
              </a:rPr>
              <a:t>ㅁ일괄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체크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8873D47-9787-40AC-A420-383D4717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48294"/>
              </p:ext>
            </p:extLst>
          </p:nvPr>
        </p:nvGraphicFramePr>
        <p:xfrm>
          <a:off x="341965" y="3856696"/>
          <a:ext cx="2590147" cy="187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147">
                  <a:extLst>
                    <a:ext uri="{9D8B030D-6E8A-4147-A177-3AD203B41FA5}">
                      <a16:colId xmlns:a16="http://schemas.microsoft.com/office/drawing/2014/main" val="3588895934"/>
                    </a:ext>
                  </a:extLst>
                </a:gridCol>
              </a:tblGrid>
              <a:tr h="34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해당 상품으로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944429"/>
                  </a:ext>
                </a:extLst>
              </a:tr>
              <a:tr h="229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사용자 정보로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6594"/>
                  </a:ext>
                </a:extLst>
              </a:tr>
              <a:tr h="229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상품의 판매여부 표시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565084"/>
                  </a:ext>
                </a:extLst>
              </a:tr>
              <a:tr h="315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구매할 상품을 체크하는 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4387"/>
                  </a:ext>
                </a:extLst>
              </a:tr>
              <a:tr h="229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구매 페이지로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751837"/>
                  </a:ext>
                </a:extLst>
              </a:tr>
              <a:tr h="229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구매 페이지로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3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65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텍스트 상자 49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장바구니 관리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90FC1D-9B4D-4D3D-A23C-E5BB9C54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4" y="1241427"/>
            <a:ext cx="2362202" cy="3120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0DD4C-A8EE-4199-BA88-C5AA180E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55" y="4362423"/>
            <a:ext cx="5140490" cy="22097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8985C64-C46C-4568-866B-18975804DF2B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5610226" y="2801925"/>
            <a:ext cx="3597274" cy="156049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48">
            <a:extLst>
              <a:ext uri="{FF2B5EF4-FFF2-40B4-BE49-F238E27FC236}">
                <a16:creationId xmlns:a16="http://schemas.microsoft.com/office/drawing/2014/main" id="{2ED03F24-7380-4B4F-BDB0-DBA02A2E0B12}"/>
              </a:ext>
            </a:extLst>
          </p:cNvPr>
          <p:cNvSpPr>
            <a:spLocks/>
          </p:cNvSpPr>
          <p:nvPr/>
        </p:nvSpPr>
        <p:spPr>
          <a:xfrm>
            <a:off x="63976" y="396289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50">
            <a:extLst>
              <a:ext uri="{FF2B5EF4-FFF2-40B4-BE49-F238E27FC236}">
                <a16:creationId xmlns:a16="http://schemas.microsoft.com/office/drawing/2014/main" id="{F446F656-34DA-4F2E-8B20-C86D1A7B640A}"/>
              </a:ext>
            </a:extLst>
          </p:cNvPr>
          <p:cNvSpPr>
            <a:spLocks/>
          </p:cNvSpPr>
          <p:nvPr/>
        </p:nvSpPr>
        <p:spPr>
          <a:xfrm>
            <a:off x="63976" y="439310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8">
            <a:extLst>
              <a:ext uri="{FF2B5EF4-FFF2-40B4-BE49-F238E27FC236}">
                <a16:creationId xmlns:a16="http://schemas.microsoft.com/office/drawing/2014/main" id="{F0940860-8834-43B7-B0F1-52DFD74B6185}"/>
              </a:ext>
            </a:extLst>
          </p:cNvPr>
          <p:cNvSpPr>
            <a:spLocks/>
          </p:cNvSpPr>
          <p:nvPr/>
        </p:nvSpPr>
        <p:spPr>
          <a:xfrm>
            <a:off x="6828155" y="447788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50">
            <a:extLst>
              <a:ext uri="{FF2B5EF4-FFF2-40B4-BE49-F238E27FC236}">
                <a16:creationId xmlns:a16="http://schemas.microsoft.com/office/drawing/2014/main" id="{475CF5D0-A90D-4C1A-B572-3B5F1E3723FA}"/>
              </a:ext>
            </a:extLst>
          </p:cNvPr>
          <p:cNvSpPr>
            <a:spLocks/>
          </p:cNvSpPr>
          <p:nvPr/>
        </p:nvSpPr>
        <p:spPr>
          <a:xfrm>
            <a:off x="9061332" y="447788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B3CC31-C38C-4AFC-A281-E54AE0188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90239"/>
              </p:ext>
            </p:extLst>
          </p:nvPr>
        </p:nvGraphicFramePr>
        <p:xfrm>
          <a:off x="339406" y="3834625"/>
          <a:ext cx="260350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2">
                  <a:extLst>
                    <a:ext uri="{9D8B030D-6E8A-4147-A177-3AD203B41FA5}">
                      <a16:colId xmlns:a16="http://schemas.microsoft.com/office/drawing/2014/main" val="293029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체크한 목록에 대하여 </a:t>
                      </a:r>
                      <a:endParaRPr lang="en-US" altLang="ko-KR" sz="14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구매페이지로 이동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69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체크한 목록을 삭제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20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hlinkClick r:id="rId2" action="ppaction://hlinksldjump"/>
            <a:extLst>
              <a:ext uri="{FF2B5EF4-FFF2-40B4-BE49-F238E27FC236}">
                <a16:creationId xmlns:a16="http://schemas.microsoft.com/office/drawing/2014/main" id="{A3565163-45B3-4443-940A-4D320EE05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40" y="221673"/>
            <a:ext cx="8689128" cy="1516417"/>
          </a:xfrm>
          <a:prstGeom prst="rect">
            <a:avLst/>
          </a:prstGeom>
        </p:spPr>
      </p:pic>
      <p:pic>
        <p:nvPicPr>
          <p:cNvPr id="11" name="그림 10">
            <a:hlinkClick r:id="rId4" action="ppaction://hlinksldjump"/>
            <a:extLst>
              <a:ext uri="{FF2B5EF4-FFF2-40B4-BE49-F238E27FC236}">
                <a16:creationId xmlns:a16="http://schemas.microsoft.com/office/drawing/2014/main" id="{138E2F1C-5371-4CA4-AF0D-561453696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40" y="1801979"/>
            <a:ext cx="5859190" cy="1160975"/>
          </a:xfrm>
          <a:prstGeom prst="rect">
            <a:avLst/>
          </a:prstGeom>
        </p:spPr>
      </p:pic>
      <p:pic>
        <p:nvPicPr>
          <p:cNvPr id="13" name="그림 12">
            <a:hlinkClick r:id="rId6" action="ppaction://hlinksldjump"/>
            <a:extLst>
              <a:ext uri="{FF2B5EF4-FFF2-40B4-BE49-F238E27FC236}">
                <a16:creationId xmlns:a16="http://schemas.microsoft.com/office/drawing/2014/main" id="{F46EE7F2-9C9D-41EC-95D6-8BD705774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40" y="3026844"/>
            <a:ext cx="5675879" cy="658565"/>
          </a:xfrm>
          <a:prstGeom prst="rect">
            <a:avLst/>
          </a:prstGeom>
        </p:spPr>
      </p:pic>
      <p:pic>
        <p:nvPicPr>
          <p:cNvPr id="15" name="그림 14">
            <a:hlinkClick r:id="rId8" action="ppaction://hlinksldjump"/>
            <a:extLst>
              <a:ext uri="{FF2B5EF4-FFF2-40B4-BE49-F238E27FC236}">
                <a16:creationId xmlns:a16="http://schemas.microsoft.com/office/drawing/2014/main" id="{C4F7FDC7-CDE3-43C8-A2D5-C6E211EF9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40" y="3749298"/>
            <a:ext cx="4908685" cy="1269605"/>
          </a:xfrm>
          <a:prstGeom prst="rect">
            <a:avLst/>
          </a:prstGeom>
        </p:spPr>
      </p:pic>
      <p:pic>
        <p:nvPicPr>
          <p:cNvPr id="17" name="그림 16">
            <a:hlinkClick r:id="rId10" action="ppaction://hlinksldjump"/>
            <a:extLst>
              <a:ext uri="{FF2B5EF4-FFF2-40B4-BE49-F238E27FC236}">
                <a16:creationId xmlns:a16="http://schemas.microsoft.com/office/drawing/2014/main" id="{8D814AE5-5C78-4810-9144-9104E5D806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40" y="5054413"/>
            <a:ext cx="8520607" cy="1581914"/>
          </a:xfrm>
          <a:prstGeom prst="rect">
            <a:avLst/>
          </a:prstGeom>
        </p:spPr>
      </p:pic>
      <p:sp>
        <p:nvSpPr>
          <p:cNvPr id="19" name="텍스트 상자 21">
            <a:extLst>
              <a:ext uri="{FF2B5EF4-FFF2-40B4-BE49-F238E27FC236}">
                <a16:creationId xmlns:a16="http://schemas.microsoft.com/office/drawing/2014/main" id="{BEC24E94-94AD-4BEB-9E2B-80EB5D0BBB49}"/>
              </a:ext>
            </a:extLst>
          </p:cNvPr>
          <p:cNvSpPr txBox="1">
            <a:spLocks/>
          </p:cNvSpPr>
          <p:nvPr/>
        </p:nvSpPr>
        <p:spPr>
          <a:xfrm>
            <a:off x="772737" y="4266924"/>
            <a:ext cx="86741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FB75859-302F-4D46-A34D-16092A9F35D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077" y="2613022"/>
            <a:ext cx="1252220" cy="1558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057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7">
            <a:extLst>
              <a:ext uri="{FF2B5EF4-FFF2-40B4-BE49-F238E27FC236}">
                <a16:creationId xmlns:a16="http://schemas.microsoft.com/office/drawing/2014/main" id="{9E2D9888-1A87-4718-9CF3-B2EE54331F31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1">
            <a:extLst>
              <a:ext uri="{FF2B5EF4-FFF2-40B4-BE49-F238E27FC236}">
                <a16:creationId xmlns:a16="http://schemas.microsoft.com/office/drawing/2014/main" id="{645ABD32-0F06-476F-9B43-066DD105F255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</a:p>
        </p:txBody>
      </p:sp>
      <p:sp>
        <p:nvSpPr>
          <p:cNvPr id="7" name="도형 60">
            <a:extLst>
              <a:ext uri="{FF2B5EF4-FFF2-40B4-BE49-F238E27FC236}">
                <a16:creationId xmlns:a16="http://schemas.microsoft.com/office/drawing/2014/main" id="{BAF5072A-BAEA-4C86-8ECD-5E46D89FA4D2}"/>
              </a:ext>
            </a:extLst>
          </p:cNvPr>
          <p:cNvSpPr>
            <a:spLocks/>
          </p:cNvSpPr>
          <p:nvPr/>
        </p:nvSpPr>
        <p:spPr>
          <a:xfrm>
            <a:off x="29845" y="137858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62">
            <a:extLst>
              <a:ext uri="{FF2B5EF4-FFF2-40B4-BE49-F238E27FC236}">
                <a16:creationId xmlns:a16="http://schemas.microsoft.com/office/drawing/2014/main" id="{96D8AF57-619D-4B0E-9DCE-AB479DB25BB1}"/>
              </a:ext>
            </a:extLst>
          </p:cNvPr>
          <p:cNvSpPr>
            <a:spLocks/>
          </p:cNvSpPr>
          <p:nvPr/>
        </p:nvSpPr>
        <p:spPr>
          <a:xfrm>
            <a:off x="24118" y="168857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64">
            <a:extLst>
              <a:ext uri="{FF2B5EF4-FFF2-40B4-BE49-F238E27FC236}">
                <a16:creationId xmlns:a16="http://schemas.microsoft.com/office/drawing/2014/main" id="{E6357814-C3CF-4818-A9A9-9280F9CCA638}"/>
              </a:ext>
            </a:extLst>
          </p:cNvPr>
          <p:cNvSpPr>
            <a:spLocks/>
          </p:cNvSpPr>
          <p:nvPr/>
        </p:nvSpPr>
        <p:spPr>
          <a:xfrm>
            <a:off x="24118" y="19985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69">
            <a:extLst>
              <a:ext uri="{FF2B5EF4-FFF2-40B4-BE49-F238E27FC236}">
                <a16:creationId xmlns:a16="http://schemas.microsoft.com/office/drawing/2014/main" id="{6E220E3E-0BFC-4DAC-A2FC-CE4DD76DA28C}"/>
              </a:ext>
            </a:extLst>
          </p:cNvPr>
          <p:cNvSpPr>
            <a:spLocks/>
          </p:cNvSpPr>
          <p:nvPr/>
        </p:nvSpPr>
        <p:spPr>
          <a:xfrm>
            <a:off x="24118" y="236172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3DF49F-B74D-492C-AAD5-682D8F32D2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31904" y="2177772"/>
          <a:ext cx="4637405" cy="117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정보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금액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12311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거북이 그림 그릇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611F2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1232342</a:t>
                      </a:r>
                      <a:endParaRPr kumimoji="0" lang="ko-KR" altLang="en-US" sz="105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611F2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액자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겨울풍경 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(23x23cm)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\30,000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611F2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12316</a:t>
                      </a:r>
                      <a:endParaRPr kumimoji="0" lang="ko-KR" altLang="en-US" sz="105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611F2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옷걸이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스텐</a:t>
                      </a: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옷걸이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텍스트 상자 51">
            <a:extLst>
              <a:ext uri="{FF2B5EF4-FFF2-40B4-BE49-F238E27FC236}">
                <a16:creationId xmlns:a16="http://schemas.microsoft.com/office/drawing/2014/main" id="{00A691B1-BE74-4E20-A5DC-7C353F412805}"/>
              </a:ext>
            </a:extLst>
          </p:cNvPr>
          <p:cNvSpPr txBox="1">
            <a:spLocks/>
          </p:cNvSpPr>
          <p:nvPr/>
        </p:nvSpPr>
        <p:spPr>
          <a:xfrm>
            <a:off x="3048512" y="1367651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</a:t>
            </a: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</a:p>
        </p:txBody>
      </p:sp>
      <p:sp>
        <p:nvSpPr>
          <p:cNvPr id="17" name="텍스트 상자 51">
            <a:extLst>
              <a:ext uri="{FF2B5EF4-FFF2-40B4-BE49-F238E27FC236}">
                <a16:creationId xmlns:a16="http://schemas.microsoft.com/office/drawing/2014/main" id="{D3B2C0A5-2B39-4BED-9ABB-6B157857DFBE}"/>
              </a:ext>
            </a:extLst>
          </p:cNvPr>
          <p:cNvSpPr txBox="1">
            <a:spLocks/>
          </p:cNvSpPr>
          <p:nvPr/>
        </p:nvSpPr>
        <p:spPr>
          <a:xfrm>
            <a:off x="3048512" y="3356992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최종결제금액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51">
            <a:extLst>
              <a:ext uri="{FF2B5EF4-FFF2-40B4-BE49-F238E27FC236}">
                <a16:creationId xmlns:a16="http://schemas.microsoft.com/office/drawing/2014/main" id="{D7CE338D-4538-461F-AA5D-C89A989C0F95}"/>
              </a:ext>
            </a:extLst>
          </p:cNvPr>
          <p:cNvSpPr txBox="1">
            <a:spLocks/>
          </p:cNvSpPr>
          <p:nvPr/>
        </p:nvSpPr>
        <p:spPr>
          <a:xfrm>
            <a:off x="3721817" y="4159947"/>
            <a:ext cx="1052308" cy="262309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물품 금액</a:t>
            </a:r>
          </a:p>
        </p:txBody>
      </p:sp>
      <p:sp>
        <p:nvSpPr>
          <p:cNvPr id="19" name="텍스트 상자 51">
            <a:extLst>
              <a:ext uri="{FF2B5EF4-FFF2-40B4-BE49-F238E27FC236}">
                <a16:creationId xmlns:a16="http://schemas.microsoft.com/office/drawing/2014/main" id="{E1E353EB-29F0-433D-865B-A8F76E3C2B1D}"/>
              </a:ext>
            </a:extLst>
          </p:cNvPr>
          <p:cNvSpPr txBox="1">
            <a:spLocks/>
          </p:cNvSpPr>
          <p:nvPr/>
        </p:nvSpPr>
        <p:spPr>
          <a:xfrm>
            <a:off x="4962382" y="4157826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택배비</a:t>
            </a:r>
            <a:endParaRPr lang="ko-KR" altLang="en-US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51">
            <a:extLst>
              <a:ext uri="{FF2B5EF4-FFF2-40B4-BE49-F238E27FC236}">
                <a16:creationId xmlns:a16="http://schemas.microsoft.com/office/drawing/2014/main" id="{8163898B-1FE6-4AF2-A3FE-AC5F19E4AF47}"/>
              </a:ext>
            </a:extLst>
          </p:cNvPr>
          <p:cNvSpPr txBox="1">
            <a:spLocks/>
          </p:cNvSpPr>
          <p:nvPr/>
        </p:nvSpPr>
        <p:spPr>
          <a:xfrm>
            <a:off x="5896831" y="4157826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85B04-6B10-4979-9EAB-B22723126A2E}"/>
              </a:ext>
            </a:extLst>
          </p:cNvPr>
          <p:cNvSpPr txBox="1"/>
          <p:nvPr/>
        </p:nvSpPr>
        <p:spPr>
          <a:xfrm>
            <a:off x="3948276" y="436505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50,000  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C6B3A-AE53-4336-89A1-A915A0173A76}"/>
              </a:ext>
            </a:extLst>
          </p:cNvPr>
          <p:cNvSpPr txBox="1"/>
          <p:nvPr/>
        </p:nvSpPr>
        <p:spPr>
          <a:xfrm>
            <a:off x="5060693" y="4362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3,000   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6BC0D-0B0A-4AEB-8524-337A7690B98C}"/>
              </a:ext>
            </a:extLst>
          </p:cNvPr>
          <p:cNvSpPr txBox="1"/>
          <p:nvPr/>
        </p:nvSpPr>
        <p:spPr>
          <a:xfrm>
            <a:off x="6181392" y="43629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53,000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F7A389D-975D-4DEC-BC7C-B5DEF8336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2016" y="5075536"/>
          <a:ext cx="6152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12">
                  <a:extLst>
                    <a:ext uri="{9D8B030D-6E8A-4147-A177-3AD203B41FA5}">
                      <a16:colId xmlns:a16="http://schemas.microsoft.com/office/drawing/2014/main" val="1581137467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153357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받으시는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이용주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대전시 유성구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하기동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……..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6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010-3333-4444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요구사항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부재시에 경비실에 맡겨주세요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9733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1B563D1-D2B6-4D62-A8C1-8A964331F852}"/>
              </a:ext>
            </a:extLst>
          </p:cNvPr>
          <p:cNvSpPr txBox="1"/>
          <p:nvPr/>
        </p:nvSpPr>
        <p:spPr>
          <a:xfrm>
            <a:off x="7893845" y="4777512"/>
            <a:ext cx="1316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회원정보와 동일</a:t>
            </a:r>
            <a:endParaRPr lang="ko-KR" altLang="en-US" dirty="0">
              <a:latin typeface="+mj-lt"/>
            </a:endParaRPr>
          </a:p>
        </p:txBody>
      </p:sp>
      <p:pic>
        <p:nvPicPr>
          <p:cNvPr id="26" name="Picture 4" descr="체크박스에 대한 이미지 검색결과">
            <a:extLst>
              <a:ext uri="{FF2B5EF4-FFF2-40B4-BE49-F238E27FC236}">
                <a16:creationId xmlns:a16="http://schemas.microsoft.com/office/drawing/2014/main" id="{67E0695A-A402-4D7B-95DD-EF24DF93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81" y="4813538"/>
            <a:ext cx="208434" cy="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5F7132-05EF-4EE1-953B-9A5C89D85425}"/>
              </a:ext>
            </a:extLst>
          </p:cNvPr>
          <p:cNvSpPr/>
          <p:nvPr/>
        </p:nvSpPr>
        <p:spPr>
          <a:xfrm>
            <a:off x="9995588" y="5160470"/>
            <a:ext cx="1771307" cy="1297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결제</a:t>
            </a:r>
          </a:p>
        </p:txBody>
      </p:sp>
      <p:sp>
        <p:nvSpPr>
          <p:cNvPr id="28" name="도형 22">
            <a:extLst>
              <a:ext uri="{FF2B5EF4-FFF2-40B4-BE49-F238E27FC236}">
                <a16:creationId xmlns:a16="http://schemas.microsoft.com/office/drawing/2014/main" id="{646B1D05-676B-41F4-88CC-85A7FA1291B1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60">
            <a:extLst>
              <a:ext uri="{FF2B5EF4-FFF2-40B4-BE49-F238E27FC236}">
                <a16:creationId xmlns:a16="http://schemas.microsoft.com/office/drawing/2014/main" id="{BB7917E2-9BF1-42C3-8A17-BB645B1D7813}"/>
              </a:ext>
            </a:extLst>
          </p:cNvPr>
          <p:cNvSpPr>
            <a:spLocks/>
          </p:cNvSpPr>
          <p:nvPr/>
        </p:nvSpPr>
        <p:spPr>
          <a:xfrm>
            <a:off x="5109349" y="19985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64">
            <a:extLst>
              <a:ext uri="{FF2B5EF4-FFF2-40B4-BE49-F238E27FC236}">
                <a16:creationId xmlns:a16="http://schemas.microsoft.com/office/drawing/2014/main" id="{628A9EE4-4132-4045-9319-42CBC2FC0C68}"/>
              </a:ext>
            </a:extLst>
          </p:cNvPr>
          <p:cNvSpPr>
            <a:spLocks/>
          </p:cNvSpPr>
          <p:nvPr/>
        </p:nvSpPr>
        <p:spPr>
          <a:xfrm>
            <a:off x="3159461" y="4916011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62">
            <a:extLst>
              <a:ext uri="{FF2B5EF4-FFF2-40B4-BE49-F238E27FC236}">
                <a16:creationId xmlns:a16="http://schemas.microsoft.com/office/drawing/2014/main" id="{64B68481-57B6-4984-9E4B-E276B7FCE7E7}"/>
              </a:ext>
            </a:extLst>
          </p:cNvPr>
          <p:cNvSpPr>
            <a:spLocks/>
          </p:cNvSpPr>
          <p:nvPr/>
        </p:nvSpPr>
        <p:spPr>
          <a:xfrm>
            <a:off x="3048512" y="3220461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69">
            <a:extLst>
              <a:ext uri="{FF2B5EF4-FFF2-40B4-BE49-F238E27FC236}">
                <a16:creationId xmlns:a16="http://schemas.microsoft.com/office/drawing/2014/main" id="{C0FCEFDC-24FB-41C8-AAD8-9F3F7A10FA00}"/>
              </a:ext>
            </a:extLst>
          </p:cNvPr>
          <p:cNvSpPr>
            <a:spLocks/>
          </p:cNvSpPr>
          <p:nvPr/>
        </p:nvSpPr>
        <p:spPr>
          <a:xfrm>
            <a:off x="24118" y="274590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3">
            <a:extLst>
              <a:ext uri="{FF2B5EF4-FFF2-40B4-BE49-F238E27FC236}">
                <a16:creationId xmlns:a16="http://schemas.microsoft.com/office/drawing/2014/main" id="{3260C4E5-F1D3-4595-B022-7A463D096F97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검색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04670A-6C96-482E-826F-041B71E2FE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505" y="1351280"/>
          <a:ext cx="2601034" cy="174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034">
                  <a:extLst>
                    <a:ext uri="{9D8B030D-6E8A-4147-A177-3AD203B41FA5}">
                      <a16:colId xmlns:a16="http://schemas.microsoft.com/office/drawing/2014/main" val="3849942693"/>
                    </a:ext>
                  </a:extLst>
                </a:gridCol>
              </a:tblGrid>
              <a:tr h="291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구매할 상품 정보들을 표시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15590"/>
                  </a:ext>
                </a:extLst>
              </a:tr>
              <a:tr h="325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결제할 금액 표시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65998"/>
                  </a:ext>
                </a:extLst>
              </a:tr>
              <a:tr h="300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배송 관련 정보 입력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00286"/>
                  </a:ext>
                </a:extLst>
              </a:tr>
              <a:tr h="452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회원정보와 동일 할 시 체크버튼으로 일괄 입력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5223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0433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61EA98C-D379-494C-8FE5-389C6F04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22" y="3820271"/>
            <a:ext cx="400050" cy="447675"/>
          </a:xfrm>
          <a:prstGeom prst="rect">
            <a:avLst/>
          </a:prstGeom>
        </p:spPr>
      </p:pic>
      <p:sp>
        <p:nvSpPr>
          <p:cNvPr id="35" name="텍스트 상자 51">
            <a:extLst>
              <a:ext uri="{FF2B5EF4-FFF2-40B4-BE49-F238E27FC236}">
                <a16:creationId xmlns:a16="http://schemas.microsoft.com/office/drawing/2014/main" id="{3D999998-E3D7-4AAE-9A70-1D5295CC5AE0}"/>
              </a:ext>
            </a:extLst>
          </p:cNvPr>
          <p:cNvSpPr txBox="1">
            <a:spLocks/>
          </p:cNvSpPr>
          <p:nvPr/>
        </p:nvSpPr>
        <p:spPr>
          <a:xfrm>
            <a:off x="3534262" y="3872406"/>
            <a:ext cx="1108950" cy="288552"/>
          </a:xfrm>
          <a:prstGeom prst="rect">
            <a:avLst/>
          </a:prstGeom>
          <a:noFill/>
          <a:ln w="0" cap="flat" cmpd="sng">
            <a:noFill/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일반구매</a:t>
            </a:r>
          </a:p>
        </p:txBody>
      </p:sp>
      <p:sp>
        <p:nvSpPr>
          <p:cNvPr id="36" name="텍스트 상자 51">
            <a:extLst>
              <a:ext uri="{FF2B5EF4-FFF2-40B4-BE49-F238E27FC236}">
                <a16:creationId xmlns:a16="http://schemas.microsoft.com/office/drawing/2014/main" id="{8FDB8080-51F2-456A-A0CD-93892611DE6F}"/>
              </a:ext>
            </a:extLst>
          </p:cNvPr>
          <p:cNvSpPr txBox="1">
            <a:spLocks/>
          </p:cNvSpPr>
          <p:nvPr/>
        </p:nvSpPr>
        <p:spPr>
          <a:xfrm>
            <a:off x="7731087" y="4200956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물품 금액</a:t>
            </a:r>
            <a:r>
              <a:rPr lang="en-US" altLang="ko-KR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1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선입금</a:t>
            </a:r>
            <a:r>
              <a:rPr lang="ko-KR" altLang="en-US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50%)</a:t>
            </a:r>
            <a:endParaRPr lang="ko-KR" altLang="en-US" sz="11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1">
            <a:extLst>
              <a:ext uri="{FF2B5EF4-FFF2-40B4-BE49-F238E27FC236}">
                <a16:creationId xmlns:a16="http://schemas.microsoft.com/office/drawing/2014/main" id="{BAF18D0D-CA22-44DC-A9E0-8A5FDA625698}"/>
              </a:ext>
            </a:extLst>
          </p:cNvPr>
          <p:cNvSpPr txBox="1">
            <a:spLocks/>
          </p:cNvSpPr>
          <p:nvPr/>
        </p:nvSpPr>
        <p:spPr>
          <a:xfrm>
            <a:off x="9135547" y="4155704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택배비</a:t>
            </a:r>
            <a:endParaRPr lang="ko-KR" altLang="en-US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51">
            <a:extLst>
              <a:ext uri="{FF2B5EF4-FFF2-40B4-BE49-F238E27FC236}">
                <a16:creationId xmlns:a16="http://schemas.microsoft.com/office/drawing/2014/main" id="{FDA73E56-F09E-43F5-AF0D-40B77FBCB3E0}"/>
              </a:ext>
            </a:extLst>
          </p:cNvPr>
          <p:cNvSpPr txBox="1">
            <a:spLocks/>
          </p:cNvSpPr>
          <p:nvPr/>
        </p:nvSpPr>
        <p:spPr>
          <a:xfrm>
            <a:off x="10139009" y="4155704"/>
            <a:ext cx="573666" cy="15334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3002F4-9870-4DAE-9255-3C03FBC543AA}"/>
              </a:ext>
            </a:extLst>
          </p:cNvPr>
          <p:cNvSpPr txBox="1"/>
          <p:nvPr/>
        </p:nvSpPr>
        <p:spPr>
          <a:xfrm>
            <a:off x="7561580" y="435430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rgbClr val="FF0000"/>
                </a:solidFill>
              </a:rPr>
              <a:t>50,000</a:t>
            </a:r>
            <a:r>
              <a:rPr lang="en-US" altLang="ko-KR" dirty="0">
                <a:solidFill>
                  <a:srgbClr val="FF0000"/>
                </a:solidFill>
              </a:rPr>
              <a:t> 2,5000  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7B08CB-FFB7-4D7F-AED6-57B649C613CB}"/>
              </a:ext>
            </a:extLst>
          </p:cNvPr>
          <p:cNvSpPr txBox="1"/>
          <p:nvPr/>
        </p:nvSpPr>
        <p:spPr>
          <a:xfrm>
            <a:off x="9302871" y="43608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3,000   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4948E-BDE9-42E0-9BB8-21DC84FF3E94}"/>
              </a:ext>
            </a:extLst>
          </p:cNvPr>
          <p:cNvSpPr txBox="1"/>
          <p:nvPr/>
        </p:nvSpPr>
        <p:spPr>
          <a:xfrm>
            <a:off x="10423570" y="436080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53,000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CEA25DB-A15E-4510-83AA-EE4193EE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00" y="3818149"/>
            <a:ext cx="400050" cy="447675"/>
          </a:xfrm>
          <a:prstGeom prst="rect">
            <a:avLst/>
          </a:prstGeom>
        </p:spPr>
      </p:pic>
      <p:sp>
        <p:nvSpPr>
          <p:cNvPr id="43" name="텍스트 상자 51">
            <a:extLst>
              <a:ext uri="{FF2B5EF4-FFF2-40B4-BE49-F238E27FC236}">
                <a16:creationId xmlns:a16="http://schemas.microsoft.com/office/drawing/2014/main" id="{EF205135-FCBE-4996-B293-B82DF235F820}"/>
              </a:ext>
            </a:extLst>
          </p:cNvPr>
          <p:cNvSpPr txBox="1">
            <a:spLocks/>
          </p:cNvSpPr>
          <p:nvPr/>
        </p:nvSpPr>
        <p:spPr>
          <a:xfrm>
            <a:off x="7776440" y="3870284"/>
            <a:ext cx="1108950" cy="288552"/>
          </a:xfrm>
          <a:prstGeom prst="rect">
            <a:avLst/>
          </a:prstGeom>
          <a:noFill/>
          <a:ln w="0" cap="flat" cmpd="sng">
            <a:noFill/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진열판매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80F8-7637-437F-AFA7-8D73654CF86C}"/>
              </a:ext>
            </a:extLst>
          </p:cNvPr>
          <p:cNvSpPr/>
          <p:nvPr/>
        </p:nvSpPr>
        <p:spPr>
          <a:xfrm>
            <a:off x="7656084" y="4004895"/>
            <a:ext cx="97104" cy="97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C9BDC0B-7237-4AB1-9063-80032AC094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53" y="3757925"/>
          <a:ext cx="3032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96">
                  <a:extLst>
                    <a:ext uri="{9D8B030D-6E8A-4147-A177-3AD203B41FA5}">
                      <a16:colId xmlns:a16="http://schemas.microsoft.com/office/drawing/2014/main" val="15018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35552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484E2B9A-D09A-4DCF-ADB9-A8538E2760BB}"/>
              </a:ext>
            </a:extLst>
          </p:cNvPr>
          <p:cNvGrpSpPr/>
          <p:nvPr/>
        </p:nvGrpSpPr>
        <p:grpSpPr>
          <a:xfrm>
            <a:off x="9074143" y="3806612"/>
            <a:ext cx="1979862" cy="273466"/>
            <a:chOff x="997905" y="2655735"/>
            <a:chExt cx="1979862" cy="2734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D53EF5-DE1C-45CB-9505-9B1B0EA4E349}"/>
                </a:ext>
              </a:extLst>
            </p:cNvPr>
            <p:cNvGrpSpPr/>
            <p:nvPr/>
          </p:nvGrpSpPr>
          <p:grpSpPr>
            <a:xfrm>
              <a:off x="997905" y="2655735"/>
              <a:ext cx="1979862" cy="273466"/>
              <a:chOff x="9162609" y="3870284"/>
              <a:chExt cx="1979862" cy="2734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B89B127-6E3A-40CE-82AE-B8DA1B4C9228}"/>
                  </a:ext>
                </a:extLst>
              </p:cNvPr>
              <p:cNvGrpSpPr/>
              <p:nvPr/>
            </p:nvGrpSpPr>
            <p:grpSpPr>
              <a:xfrm>
                <a:off x="9162609" y="3870284"/>
                <a:ext cx="416212" cy="273466"/>
                <a:chOff x="10234236" y="3119178"/>
                <a:chExt cx="681355" cy="447675"/>
              </a:xfrm>
            </p:grpSpPr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2E5B7913-1135-44C4-8CB8-B0F5FB4D3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45" name="텍스트 상자 51">
                  <a:extLst>
                    <a:ext uri="{FF2B5EF4-FFF2-40B4-BE49-F238E27FC236}">
                      <a16:creationId xmlns:a16="http://schemas.microsoft.com/office/drawing/2014/main" id="{5C346629-C159-4276-8C53-5007222E5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6" y="3159903"/>
                  <a:ext cx="446265" cy="288552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1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22C7841-2AC0-466F-9F8E-C4B6903B4AE1}"/>
                  </a:ext>
                </a:extLst>
              </p:cNvPr>
              <p:cNvGrpSpPr/>
              <p:nvPr/>
            </p:nvGrpSpPr>
            <p:grpSpPr>
              <a:xfrm>
                <a:off x="10726257" y="3870284"/>
                <a:ext cx="416214" cy="273466"/>
                <a:chOff x="10234236" y="3119178"/>
                <a:chExt cx="681359" cy="447675"/>
              </a:xfrm>
            </p:grpSpPr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D7E18C6B-37E2-437D-9E6E-2C602B214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48" name="텍스트 상자 51">
                  <a:extLst>
                    <a:ext uri="{FF2B5EF4-FFF2-40B4-BE49-F238E27FC236}">
                      <a16:creationId xmlns:a16="http://schemas.microsoft.com/office/drawing/2014/main" id="{D655066C-AEE0-4F76-865F-8195A5CEDB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30" y="3159898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임의 입력 </a:t>
                  </a: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: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B2204A87-FA3C-4805-A9DC-FEB5225B748C}"/>
                  </a:ext>
                </a:extLst>
              </p:cNvPr>
              <p:cNvGrpSpPr/>
              <p:nvPr/>
            </p:nvGrpSpPr>
            <p:grpSpPr>
              <a:xfrm>
                <a:off x="9944434" y="3870284"/>
                <a:ext cx="416210" cy="273466"/>
                <a:chOff x="10234236" y="3119178"/>
                <a:chExt cx="681352" cy="447675"/>
              </a:xfrm>
            </p:grpSpPr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C187F9EB-5ACE-4011-8D43-DB7F52B3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34236" y="3119178"/>
                  <a:ext cx="400050" cy="447675"/>
                </a:xfrm>
                <a:prstGeom prst="rect">
                  <a:avLst/>
                </a:prstGeom>
              </p:spPr>
            </p:pic>
            <p:sp>
              <p:nvSpPr>
                <p:cNvPr id="51" name="텍스트 상자 51">
                  <a:extLst>
                    <a:ext uri="{FF2B5EF4-FFF2-40B4-BE49-F238E27FC236}">
                      <a16:creationId xmlns:a16="http://schemas.microsoft.com/office/drawing/2014/main" id="{EFA58F56-0DB0-4591-8C17-46C20A973EF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69323" y="3159906"/>
                  <a:ext cx="446265" cy="288551"/>
                </a:xfrm>
                <a:prstGeom prst="rect">
                  <a:avLst/>
                </a:prstGeom>
                <a:noFill/>
                <a:ln w="0" cap="flat" cmpd="sng">
                  <a:noFill/>
                  <a:prstDash val="solid"/>
                </a:ln>
              </p:spPr>
              <p:txBody>
                <a:bodyPr vert="horz" wrap="none" lIns="89535" tIns="46355" rIns="89535" bIns="46355" anchor="t">
                  <a:noAutofit/>
                </a:bodyPr>
                <a:lstStyle/>
                <a:p>
                  <a:pPr marL="0" indent="0" algn="l" defTabSz="508000" eaLnBrk="0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100" dirty="0">
                      <a:latin typeface="맑은 고딕" charset="0"/>
                      <a:ea typeface="맑은 고딕" charset="0"/>
                    </a:rPr>
                    <a:t>2</a:t>
                  </a:r>
                  <a:r>
                    <a:rPr lang="ko-KR" altLang="en-US" sz="1100" dirty="0">
                      <a:latin typeface="맑은 고딕" charset="0"/>
                      <a:ea typeface="맑은 고딕" charset="0"/>
                    </a:rPr>
                    <a:t>달</a:t>
                  </a:r>
                  <a:endParaRPr lang="ko-KR" altLang="en-US" sz="1100" b="0" cap="none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868B01-319C-469D-B0B4-91E1F1545AF1}"/>
                </a:ext>
              </a:extLst>
            </p:cNvPr>
            <p:cNvSpPr/>
            <p:nvPr/>
          </p:nvSpPr>
          <p:spPr>
            <a:xfrm>
              <a:off x="1045527" y="2753360"/>
              <a:ext cx="97104" cy="97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6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7">
            <a:extLst>
              <a:ext uri="{FF2B5EF4-FFF2-40B4-BE49-F238E27FC236}">
                <a16:creationId xmlns:a16="http://schemas.microsoft.com/office/drawing/2014/main" id="{9E2D9888-1A87-4718-9CF3-B2EE54331F31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6">
            <a:extLst>
              <a:ext uri="{FF2B5EF4-FFF2-40B4-BE49-F238E27FC236}">
                <a16:creationId xmlns:a16="http://schemas.microsoft.com/office/drawing/2014/main" id="{CD0A1C94-F2AD-4D35-9166-855D11784C9A}"/>
              </a:ext>
            </a:extLst>
          </p:cNvPr>
          <p:cNvSpPr txBox="1">
            <a:spLocks/>
          </p:cNvSpPr>
          <p:nvPr/>
        </p:nvSpPr>
        <p:spPr>
          <a:xfrm>
            <a:off x="835533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1">
            <a:extLst>
              <a:ext uri="{FF2B5EF4-FFF2-40B4-BE49-F238E27FC236}">
                <a16:creationId xmlns:a16="http://schemas.microsoft.com/office/drawing/2014/main" id="{645ABD32-0F06-476F-9B43-066DD105F255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latin typeface="맑은 고딕" charset="0"/>
                <a:ea typeface="맑은 고딕" charset="0"/>
              </a:rPr>
              <a:t>결제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0">
            <a:extLst>
              <a:ext uri="{FF2B5EF4-FFF2-40B4-BE49-F238E27FC236}">
                <a16:creationId xmlns:a16="http://schemas.microsoft.com/office/drawing/2014/main" id="{BAF5072A-BAEA-4C86-8ECD-5E46D89FA4D2}"/>
              </a:ext>
            </a:extLst>
          </p:cNvPr>
          <p:cNvSpPr>
            <a:spLocks/>
          </p:cNvSpPr>
          <p:nvPr/>
        </p:nvSpPr>
        <p:spPr>
          <a:xfrm>
            <a:off x="55880" y="384839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61">
            <a:extLst>
              <a:ext uri="{FF2B5EF4-FFF2-40B4-BE49-F238E27FC236}">
                <a16:creationId xmlns:a16="http://schemas.microsoft.com/office/drawing/2014/main" id="{4E13C3AB-7016-4500-8EF2-DBDAF2D1A55E}"/>
              </a:ext>
            </a:extLst>
          </p:cNvPr>
          <p:cNvSpPr txBox="1">
            <a:spLocks/>
          </p:cNvSpPr>
          <p:nvPr/>
        </p:nvSpPr>
        <p:spPr>
          <a:xfrm>
            <a:off x="300990" y="3761401"/>
            <a:ext cx="1804035" cy="278130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결제를 </a:t>
            </a:r>
            <a:r>
              <a:rPr lang="ko-KR" altLang="en-US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하게되면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결제 금액과 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입금해야할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 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계좌번호가 출력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1">
            <a:extLst>
              <a:ext uri="{FF2B5EF4-FFF2-40B4-BE49-F238E27FC236}">
                <a16:creationId xmlns:a16="http://schemas.microsoft.com/office/drawing/2014/main" id="{00A691B1-BE74-4E20-A5DC-7C353F412805}"/>
              </a:ext>
            </a:extLst>
          </p:cNvPr>
          <p:cNvSpPr txBox="1">
            <a:spLocks/>
          </p:cNvSpPr>
          <p:nvPr/>
        </p:nvSpPr>
        <p:spPr>
          <a:xfrm>
            <a:off x="3048512" y="1367651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</a:p>
        </p:txBody>
      </p:sp>
      <p:sp>
        <p:nvSpPr>
          <p:cNvPr id="18" name="텍스트 상자 51">
            <a:extLst>
              <a:ext uri="{FF2B5EF4-FFF2-40B4-BE49-F238E27FC236}">
                <a16:creationId xmlns:a16="http://schemas.microsoft.com/office/drawing/2014/main" id="{D7CE338D-4538-461F-AA5D-C89A989C0F95}"/>
              </a:ext>
            </a:extLst>
          </p:cNvPr>
          <p:cNvSpPr txBox="1">
            <a:spLocks/>
          </p:cNvSpPr>
          <p:nvPr/>
        </p:nvSpPr>
        <p:spPr>
          <a:xfrm>
            <a:off x="3466046" y="2295374"/>
            <a:ext cx="1117786" cy="29879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물품 금액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51">
            <a:extLst>
              <a:ext uri="{FF2B5EF4-FFF2-40B4-BE49-F238E27FC236}">
                <a16:creationId xmlns:a16="http://schemas.microsoft.com/office/drawing/2014/main" id="{E1E353EB-29F0-433D-865B-A8F76E3C2B1D}"/>
              </a:ext>
            </a:extLst>
          </p:cNvPr>
          <p:cNvSpPr txBox="1">
            <a:spLocks/>
          </p:cNvSpPr>
          <p:nvPr/>
        </p:nvSpPr>
        <p:spPr>
          <a:xfrm>
            <a:off x="5799239" y="2291239"/>
            <a:ext cx="1117786" cy="29879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택배비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51">
            <a:extLst>
              <a:ext uri="{FF2B5EF4-FFF2-40B4-BE49-F238E27FC236}">
                <a16:creationId xmlns:a16="http://schemas.microsoft.com/office/drawing/2014/main" id="{8163898B-1FE6-4AF2-A3FE-AC5F19E4AF47}"/>
              </a:ext>
            </a:extLst>
          </p:cNvPr>
          <p:cNvSpPr txBox="1">
            <a:spLocks/>
          </p:cNvSpPr>
          <p:nvPr/>
        </p:nvSpPr>
        <p:spPr>
          <a:xfrm>
            <a:off x="8040216" y="2291239"/>
            <a:ext cx="1117786" cy="29879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85B04-6B10-4979-9EAB-B22723126A2E}"/>
              </a:ext>
            </a:extLst>
          </p:cNvPr>
          <p:cNvSpPr txBox="1"/>
          <p:nvPr/>
        </p:nvSpPr>
        <p:spPr>
          <a:xfrm>
            <a:off x="3940911" y="2594168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50,000  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C6B3A-AE53-4336-89A1-A915A0173A76}"/>
              </a:ext>
            </a:extLst>
          </p:cNvPr>
          <p:cNvSpPr txBox="1"/>
          <p:nvPr/>
        </p:nvSpPr>
        <p:spPr>
          <a:xfrm>
            <a:off x="6108451" y="259003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3,000   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6BC0D-0B0A-4AEB-8524-337A7690B98C}"/>
              </a:ext>
            </a:extLst>
          </p:cNvPr>
          <p:cNvSpPr txBox="1"/>
          <p:nvPr/>
        </p:nvSpPr>
        <p:spPr>
          <a:xfrm>
            <a:off x="8292128" y="2590033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53,000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도형 22">
            <a:extLst>
              <a:ext uri="{FF2B5EF4-FFF2-40B4-BE49-F238E27FC236}">
                <a16:creationId xmlns:a16="http://schemas.microsoft.com/office/drawing/2014/main" id="{646B1D05-676B-41F4-88CC-85A7FA1291B1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70">
            <a:extLst>
              <a:ext uri="{FF2B5EF4-FFF2-40B4-BE49-F238E27FC236}">
                <a16:creationId xmlns:a16="http://schemas.microsoft.com/office/drawing/2014/main" id="{410C8F73-BEFF-4753-9186-BE04B76281E1}"/>
              </a:ext>
            </a:extLst>
          </p:cNvPr>
          <p:cNvSpPr txBox="1">
            <a:spLocks/>
          </p:cNvSpPr>
          <p:nvPr/>
        </p:nvSpPr>
        <p:spPr>
          <a:xfrm>
            <a:off x="4191948" y="4791658"/>
            <a:ext cx="2144395" cy="3086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금액 </a:t>
            </a:r>
            <a:r>
              <a:rPr lang="en-US" altLang="ko-KR" dirty="0">
                <a:latin typeface="맑은 고딕" charset="0"/>
                <a:ea typeface="맑은 고딕" charset="0"/>
              </a:rPr>
              <a:t>53,000</a:t>
            </a:r>
            <a:r>
              <a:rPr lang="ko-KR" altLang="en-US" dirty="0">
                <a:latin typeface="맑은 고딕" charset="0"/>
                <a:ea typeface="맑은 고딕" charset="0"/>
              </a:rPr>
              <a:t>원을 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농협 </a:t>
            </a:r>
            <a:r>
              <a:rPr lang="en-US" altLang="ko-KR" dirty="0">
                <a:latin typeface="맑은 고딕" charset="0"/>
                <a:ea typeface="맑은 고딕" charset="0"/>
              </a:rPr>
              <a:t>302-0511-4447-81 (</a:t>
            </a:r>
            <a:r>
              <a:rPr lang="ko-KR" altLang="en-US" dirty="0">
                <a:latin typeface="맑은 고딕" charset="0"/>
                <a:ea typeface="맑은 고딕" charset="0"/>
              </a:rPr>
              <a:t>예금주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이용주</a:t>
            </a:r>
            <a:r>
              <a:rPr lang="en-US" altLang="ko-KR" dirty="0">
                <a:latin typeface="맑은 고딕" charset="0"/>
                <a:ea typeface="맑은 고딕" charset="0"/>
              </a:rPr>
              <a:t>)</a:t>
            </a:r>
            <a:r>
              <a:rPr lang="ko-KR" altLang="en-US" dirty="0">
                <a:latin typeface="맑은 고딕" charset="0"/>
                <a:ea typeface="맑은 고딕" charset="0"/>
              </a:rPr>
              <a:t>로 입금해주시면 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입금이 확인되면 배송 대기상태로 바뀝니다</a:t>
            </a:r>
            <a:r>
              <a:rPr lang="en-US" altLang="ko-KR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60">
            <a:extLst>
              <a:ext uri="{FF2B5EF4-FFF2-40B4-BE49-F238E27FC236}">
                <a16:creationId xmlns:a16="http://schemas.microsoft.com/office/drawing/2014/main" id="{7334B923-EF88-43DC-86C1-FC766AB13D39}"/>
              </a:ext>
            </a:extLst>
          </p:cNvPr>
          <p:cNvSpPr>
            <a:spLocks/>
          </p:cNvSpPr>
          <p:nvPr/>
        </p:nvSpPr>
        <p:spPr>
          <a:xfrm>
            <a:off x="4113724" y="466910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52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sldjump"/>
            <a:extLst>
              <a:ext uri="{FF2B5EF4-FFF2-40B4-BE49-F238E27FC236}">
                <a16:creationId xmlns:a16="http://schemas.microsoft.com/office/drawing/2014/main" id="{8E7B9349-5F89-4A36-B3B1-320E4A694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2" y="2708695"/>
            <a:ext cx="11159876" cy="12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5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3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5817235" y="3122295"/>
          <a:ext cx="5695573" cy="312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145">
                  <a:extLst>
                    <a:ext uri="{9D8B030D-6E8A-4147-A177-3AD203B41FA5}">
                      <a16:colId xmlns:a16="http://schemas.microsoft.com/office/drawing/2014/main" val="1437679232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구매일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정보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송장번호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 금액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17.02.03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거북이 </a:t>
                      </a:r>
                      <a:r>
                        <a:rPr lang="en-US" altLang="ko-KR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그림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외 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종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12321445654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 완료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17.03.20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거북이</a:t>
                      </a: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u="sng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그림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12321445652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\11,00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 중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텍스트 상자 51"/>
          <p:cNvSpPr txBox="1">
            <a:spLocks/>
          </p:cNvSpPr>
          <p:nvPr/>
        </p:nvSpPr>
        <p:spPr>
          <a:xfrm>
            <a:off x="7581900" y="2238375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7927975" y="634746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22">
            <a:extLst>
              <a:ext uri="{FF2B5EF4-FFF2-40B4-BE49-F238E27FC236}">
                <a16:creationId xmlns:a16="http://schemas.microsoft.com/office/drawing/2014/main" id="{509E46E3-88B5-4ED4-9062-453A934E1D5B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48">
            <a:extLst>
              <a:ext uri="{FF2B5EF4-FFF2-40B4-BE49-F238E27FC236}">
                <a16:creationId xmlns:a16="http://schemas.microsoft.com/office/drawing/2014/main" id="{6B05BD8B-9DA5-4E03-90DC-A66D445E71B8}"/>
              </a:ext>
            </a:extLst>
          </p:cNvPr>
          <p:cNvSpPr>
            <a:spLocks/>
          </p:cNvSpPr>
          <p:nvPr/>
        </p:nvSpPr>
        <p:spPr>
          <a:xfrm>
            <a:off x="20955" y="494829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49">
            <a:extLst>
              <a:ext uri="{FF2B5EF4-FFF2-40B4-BE49-F238E27FC236}">
                <a16:creationId xmlns:a16="http://schemas.microsoft.com/office/drawing/2014/main" id="{5432DD29-2829-4C9C-93C5-6CAADEA9BD5C}"/>
              </a:ext>
            </a:extLst>
          </p:cNvPr>
          <p:cNvSpPr txBox="1">
            <a:spLocks/>
          </p:cNvSpPr>
          <p:nvPr/>
        </p:nvSpPr>
        <p:spPr>
          <a:xfrm>
            <a:off x="300990" y="491210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택배사</a:t>
            </a: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배송조회 페이지로 이동</a:t>
            </a:r>
          </a:p>
        </p:txBody>
      </p:sp>
      <p:sp>
        <p:nvSpPr>
          <p:cNvPr id="19" name="도형 50">
            <a:extLst>
              <a:ext uri="{FF2B5EF4-FFF2-40B4-BE49-F238E27FC236}">
                <a16:creationId xmlns:a16="http://schemas.microsoft.com/office/drawing/2014/main" id="{379992AA-59E0-4073-BD5E-3E4C32C54949}"/>
              </a:ext>
            </a:extLst>
          </p:cNvPr>
          <p:cNvSpPr>
            <a:spLocks/>
          </p:cNvSpPr>
          <p:nvPr/>
        </p:nvSpPr>
        <p:spPr>
          <a:xfrm>
            <a:off x="29845" y="529437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51">
            <a:extLst>
              <a:ext uri="{FF2B5EF4-FFF2-40B4-BE49-F238E27FC236}">
                <a16:creationId xmlns:a16="http://schemas.microsoft.com/office/drawing/2014/main" id="{3829E271-97D3-47B6-A089-397AD8B24C19}"/>
              </a:ext>
            </a:extLst>
          </p:cNvPr>
          <p:cNvSpPr txBox="1">
            <a:spLocks/>
          </p:cNvSpPr>
          <p:nvPr/>
        </p:nvSpPr>
        <p:spPr>
          <a:xfrm>
            <a:off x="309880" y="5249287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배송상태를 보여준다</a:t>
            </a: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8">
            <a:extLst>
              <a:ext uri="{FF2B5EF4-FFF2-40B4-BE49-F238E27FC236}">
                <a16:creationId xmlns:a16="http://schemas.microsoft.com/office/drawing/2014/main" id="{70444E45-101D-41E0-AF75-C3FE83DE1DB5}"/>
              </a:ext>
            </a:extLst>
          </p:cNvPr>
          <p:cNvSpPr>
            <a:spLocks/>
          </p:cNvSpPr>
          <p:nvPr/>
        </p:nvSpPr>
        <p:spPr>
          <a:xfrm>
            <a:off x="9472591" y="322897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50">
            <a:extLst>
              <a:ext uri="{FF2B5EF4-FFF2-40B4-BE49-F238E27FC236}">
                <a16:creationId xmlns:a16="http://schemas.microsoft.com/office/drawing/2014/main" id="{8A1D3464-6CDF-47B7-AD7E-558418DAE7AB}"/>
              </a:ext>
            </a:extLst>
          </p:cNvPr>
          <p:cNvSpPr>
            <a:spLocks/>
          </p:cNvSpPr>
          <p:nvPr/>
        </p:nvSpPr>
        <p:spPr>
          <a:xfrm>
            <a:off x="11381081" y="333787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1">
            <a:extLst>
              <a:ext uri="{FF2B5EF4-FFF2-40B4-BE49-F238E27FC236}">
                <a16:creationId xmlns:a16="http://schemas.microsoft.com/office/drawing/2014/main" id="{AC1754ED-8CAE-4D63-9E9A-562B8C12A222}"/>
              </a:ext>
            </a:extLst>
          </p:cNvPr>
          <p:cNvSpPr txBox="1">
            <a:spLocks/>
          </p:cNvSpPr>
          <p:nvPr/>
        </p:nvSpPr>
        <p:spPr>
          <a:xfrm>
            <a:off x="5042218" y="157555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>
                <a:solidFill>
                  <a:schemeClr val="tx1"/>
                </a:solidFill>
                <a:latin typeface="맑은 고딕" charset="0"/>
                <a:ea typeface="맑은 고딕" charset="0"/>
              </a:rPr>
              <a:t>배송조회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74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텍스트 상자 49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배송목록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상세 조회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0F096-AE3C-40DF-8EFF-7CA30C940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3" t="9038" r="1041" b="6154"/>
          <a:stretch/>
        </p:blipFill>
        <p:spPr>
          <a:xfrm>
            <a:off x="2908300" y="733742"/>
            <a:ext cx="9283700" cy="560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도형 48">
            <a:extLst>
              <a:ext uri="{FF2B5EF4-FFF2-40B4-BE49-F238E27FC236}">
                <a16:creationId xmlns:a16="http://schemas.microsoft.com/office/drawing/2014/main" id="{065A7665-82F2-4F76-80D0-4B071253A8ED}"/>
              </a:ext>
            </a:extLst>
          </p:cNvPr>
          <p:cNvSpPr>
            <a:spLocks/>
          </p:cNvSpPr>
          <p:nvPr/>
        </p:nvSpPr>
        <p:spPr>
          <a:xfrm>
            <a:off x="4213860" y="270507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48">
            <a:extLst>
              <a:ext uri="{FF2B5EF4-FFF2-40B4-BE49-F238E27FC236}">
                <a16:creationId xmlns:a16="http://schemas.microsoft.com/office/drawing/2014/main" id="{7E737088-DE66-46D4-9CC0-ACF540A092E1}"/>
              </a:ext>
            </a:extLst>
          </p:cNvPr>
          <p:cNvSpPr>
            <a:spLocks/>
          </p:cNvSpPr>
          <p:nvPr/>
        </p:nvSpPr>
        <p:spPr>
          <a:xfrm>
            <a:off x="48586" y="4928611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9">
            <a:extLst>
              <a:ext uri="{FF2B5EF4-FFF2-40B4-BE49-F238E27FC236}">
                <a16:creationId xmlns:a16="http://schemas.microsoft.com/office/drawing/2014/main" id="{5B03434F-459C-4EB6-85EB-09CC9F481DDC}"/>
              </a:ext>
            </a:extLst>
          </p:cNvPr>
          <p:cNvSpPr txBox="1">
            <a:spLocks/>
          </p:cNvSpPr>
          <p:nvPr/>
        </p:nvSpPr>
        <p:spPr>
          <a:xfrm>
            <a:off x="300990" y="491210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택배사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의 </a:t>
            </a: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배송내역을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B955D-670D-4A26-A108-F9768AB7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122647"/>
            <a:ext cx="1422402" cy="17558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76B7AE-5871-4C3F-BEAA-C6F57BB81B94}"/>
              </a:ext>
            </a:extLst>
          </p:cNvPr>
          <p:cNvCxnSpPr>
            <a:cxnSpLocks/>
          </p:cNvCxnSpPr>
          <p:nvPr/>
        </p:nvCxnSpPr>
        <p:spPr>
          <a:xfrm>
            <a:off x="977901" y="3000563"/>
            <a:ext cx="1930399" cy="0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D178B-A4F6-46E8-96D7-31EB1E9393E0}"/>
              </a:ext>
            </a:extLst>
          </p:cNvPr>
          <p:cNvSpPr txBox="1"/>
          <p:nvPr/>
        </p:nvSpPr>
        <p:spPr>
          <a:xfrm>
            <a:off x="457200" y="396240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송장 번호 클릭 시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8423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61BAAD-FD1A-4446-9524-C69602D86469}"/>
              </a:ext>
            </a:extLst>
          </p:cNvPr>
          <p:cNvGrpSpPr/>
          <p:nvPr/>
        </p:nvGrpSpPr>
        <p:grpSpPr>
          <a:xfrm>
            <a:off x="127564" y="1828801"/>
            <a:ext cx="11988188" cy="3200398"/>
            <a:chOff x="2617108" y="4164519"/>
            <a:chExt cx="4392899" cy="11727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4F6743-0AFB-467B-AAE3-D5E12CBBB749}"/>
                </a:ext>
              </a:extLst>
            </p:cNvPr>
            <p:cNvSpPr/>
            <p:nvPr/>
          </p:nvSpPr>
          <p:spPr>
            <a:xfrm>
              <a:off x="2617108" y="4164519"/>
              <a:ext cx="1051412" cy="4978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마이 페이지</a:t>
              </a:r>
            </a:p>
          </p:txBody>
        </p:sp>
        <p:sp>
          <p:nvSpPr>
            <p:cNvPr id="11" name="직사각형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5394540B-F370-4E66-B581-1E296665136E}"/>
                </a:ext>
              </a:extLst>
            </p:cNvPr>
            <p:cNvSpPr/>
            <p:nvPr/>
          </p:nvSpPr>
          <p:spPr>
            <a:xfrm>
              <a:off x="4017180" y="4164519"/>
              <a:ext cx="1367880" cy="49782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내 정보 조회</a:t>
              </a:r>
            </a:p>
          </p:txBody>
        </p:sp>
        <p:cxnSp>
          <p:nvCxnSpPr>
            <p:cNvPr id="12" name="도형 8">
              <a:extLst>
                <a:ext uri="{FF2B5EF4-FFF2-40B4-BE49-F238E27FC236}">
                  <a16:creationId xmlns:a16="http://schemas.microsoft.com/office/drawing/2014/main" id="{26773EEE-1DD0-49D1-8B47-5D153F2CCC96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20" y="4413433"/>
              <a:ext cx="348660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A53B4BCF-00F1-4851-A877-7E0A8049D8DA}"/>
                </a:ext>
              </a:extLst>
            </p:cNvPr>
            <p:cNvSpPr/>
            <p:nvPr/>
          </p:nvSpPr>
          <p:spPr>
            <a:xfrm>
              <a:off x="5633970" y="4165420"/>
              <a:ext cx="1367880" cy="49782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내 정보 관리</a:t>
              </a:r>
            </a:p>
          </p:txBody>
        </p:sp>
        <p:cxnSp>
          <p:nvCxnSpPr>
            <p:cNvPr id="14" name="도형 8">
              <a:extLst>
                <a:ext uri="{FF2B5EF4-FFF2-40B4-BE49-F238E27FC236}">
                  <a16:creationId xmlns:a16="http://schemas.microsoft.com/office/drawing/2014/main" id="{55FC940E-8540-48BD-93D5-9E45542F9569}"/>
                </a:ext>
              </a:extLst>
            </p:cNvPr>
            <p:cNvCxnSpPr>
              <a:cxnSpLocks/>
            </p:cNvCxnSpPr>
            <p:nvPr/>
          </p:nvCxnSpPr>
          <p:spPr>
            <a:xfrm>
              <a:off x="5385060" y="4413433"/>
              <a:ext cx="248910" cy="901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992B3FDB-8722-4111-A324-CEDE03669999}"/>
                </a:ext>
              </a:extLst>
            </p:cNvPr>
            <p:cNvSpPr/>
            <p:nvPr/>
          </p:nvSpPr>
          <p:spPr>
            <a:xfrm>
              <a:off x="5642127" y="4839432"/>
              <a:ext cx="1367880" cy="49782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주문 내역 조회</a:t>
              </a: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78FB275-6B04-494A-B1CB-48E77C8AA9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58624" y="4404842"/>
              <a:ext cx="425999" cy="9410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953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조회</a:t>
            </a:r>
            <a:endParaRPr lang="en-US" altLang="ko-KR" sz="3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내 관리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)</a:t>
            </a:r>
            <a:endParaRPr lang="en-US" altLang="ko-KR" sz="3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021580" y="151193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83225" y="1737360"/>
            <a:ext cx="2978150" cy="2389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사진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1583"/>
              </p:ext>
            </p:extLst>
          </p:nvPr>
        </p:nvGraphicFramePr>
        <p:xfrm>
          <a:off x="5474905" y="4504055"/>
          <a:ext cx="3311525" cy="1577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353212315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940515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회원등급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DIAMOND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도형 39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11024870" y="5640070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2">
            <a:extLst>
              <a:ext uri="{FF2B5EF4-FFF2-40B4-BE49-F238E27FC236}">
                <a16:creationId xmlns:a16="http://schemas.microsoft.com/office/drawing/2014/main" id="{024A8381-B908-40D4-B301-38BE4C575B2E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8">
            <a:extLst>
              <a:ext uri="{FF2B5EF4-FFF2-40B4-BE49-F238E27FC236}">
                <a16:creationId xmlns:a16="http://schemas.microsoft.com/office/drawing/2014/main" id="{0AE5F3F9-4C1D-49A7-B3DE-F53C38415B3D}"/>
              </a:ext>
            </a:extLst>
          </p:cNvPr>
          <p:cNvSpPr>
            <a:spLocks/>
          </p:cNvSpPr>
          <p:nvPr/>
        </p:nvSpPr>
        <p:spPr>
          <a:xfrm>
            <a:off x="29845" y="494512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49">
            <a:extLst>
              <a:ext uri="{FF2B5EF4-FFF2-40B4-BE49-F238E27FC236}">
                <a16:creationId xmlns:a16="http://schemas.microsoft.com/office/drawing/2014/main" id="{E5212379-C2FF-4867-8025-35D168F71472}"/>
              </a:ext>
            </a:extLst>
          </p:cNvPr>
          <p:cNvSpPr txBox="1">
            <a:spLocks/>
          </p:cNvSpPr>
          <p:nvPr/>
        </p:nvSpPr>
        <p:spPr>
          <a:xfrm>
            <a:off x="300990" y="491210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상세정보 나열</a:t>
            </a:r>
          </a:p>
        </p:txBody>
      </p:sp>
      <p:sp>
        <p:nvSpPr>
          <p:cNvPr id="29" name="도형 50">
            <a:extLst>
              <a:ext uri="{FF2B5EF4-FFF2-40B4-BE49-F238E27FC236}">
                <a16:creationId xmlns:a16="http://schemas.microsoft.com/office/drawing/2014/main" id="{69AF98D2-9342-4F62-9890-2F6E4DC84686}"/>
              </a:ext>
            </a:extLst>
          </p:cNvPr>
          <p:cNvSpPr>
            <a:spLocks/>
          </p:cNvSpPr>
          <p:nvPr/>
        </p:nvSpPr>
        <p:spPr>
          <a:xfrm>
            <a:off x="29845" y="529437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51">
            <a:extLst>
              <a:ext uri="{FF2B5EF4-FFF2-40B4-BE49-F238E27FC236}">
                <a16:creationId xmlns:a16="http://schemas.microsoft.com/office/drawing/2014/main" id="{DAD18079-04A2-4FBB-A669-5962725CC41C}"/>
              </a:ext>
            </a:extLst>
          </p:cNvPr>
          <p:cNvSpPr txBox="1">
            <a:spLocks/>
          </p:cNvSpPr>
          <p:nvPr/>
        </p:nvSpPr>
        <p:spPr>
          <a:xfrm>
            <a:off x="309880" y="5249287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정보 수정으로 이동</a:t>
            </a:r>
          </a:p>
        </p:txBody>
      </p:sp>
      <p:sp>
        <p:nvSpPr>
          <p:cNvPr id="43" name="도형 48">
            <a:extLst>
              <a:ext uri="{FF2B5EF4-FFF2-40B4-BE49-F238E27FC236}">
                <a16:creationId xmlns:a16="http://schemas.microsoft.com/office/drawing/2014/main" id="{0A2F392C-BC39-48B3-836B-A5E82AF87048}"/>
              </a:ext>
            </a:extLst>
          </p:cNvPr>
          <p:cNvSpPr>
            <a:spLocks/>
          </p:cNvSpPr>
          <p:nvPr/>
        </p:nvSpPr>
        <p:spPr>
          <a:xfrm>
            <a:off x="5369726" y="438118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>
            <a:extLst>
              <a:ext uri="{FF2B5EF4-FFF2-40B4-BE49-F238E27FC236}">
                <a16:creationId xmlns:a16="http://schemas.microsoft.com/office/drawing/2014/main" id="{FCE21423-5741-467A-AD54-FC063A708674}"/>
              </a:ext>
            </a:extLst>
          </p:cNvPr>
          <p:cNvSpPr>
            <a:spLocks/>
          </p:cNvSpPr>
          <p:nvPr/>
        </p:nvSpPr>
        <p:spPr>
          <a:xfrm>
            <a:off x="10901997" y="551719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969B3-9C64-4BAF-8650-6340E6FF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160"/>
              </p:ext>
            </p:extLst>
          </p:nvPr>
        </p:nvGraphicFramePr>
        <p:xfrm>
          <a:off x="8649334" y="2012950"/>
          <a:ext cx="34004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23">
                  <a:extLst>
                    <a:ext uri="{9D8B030D-6E8A-4147-A177-3AD203B41FA5}">
                      <a16:colId xmlns:a16="http://schemas.microsoft.com/office/drawing/2014/main" val="2045654299"/>
                    </a:ext>
                  </a:extLst>
                </a:gridCol>
                <a:gridCol w="1022638">
                  <a:extLst>
                    <a:ext uri="{9D8B030D-6E8A-4147-A177-3AD203B41FA5}">
                      <a16:colId xmlns:a16="http://schemas.microsoft.com/office/drawing/2014/main" val="837505012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1304417043"/>
                    </a:ext>
                  </a:extLst>
                </a:gridCol>
                <a:gridCol w="634603">
                  <a:extLst>
                    <a:ext uri="{9D8B030D-6E8A-4147-A177-3AD203B41FA5}">
                      <a16:colId xmlns:a16="http://schemas.microsoft.com/office/drawing/2014/main" val="2127576589"/>
                    </a:ext>
                  </a:extLst>
                </a:gridCol>
              </a:tblGrid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주문일시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배송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8742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17.01.24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8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98920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17.01.28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rgbClr val="0070C0"/>
                          </a:solidFill>
                        </a:rPr>
                        <a:t>해바라기 모작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08466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8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65473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8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28184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8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70440"/>
                  </a:ext>
                </a:extLst>
              </a:tr>
            </a:tbl>
          </a:graphicData>
        </a:graphic>
      </p:graphicFrame>
      <p:sp>
        <p:nvSpPr>
          <p:cNvPr id="22" name="텍스트 상자 52">
            <a:extLst>
              <a:ext uri="{FF2B5EF4-FFF2-40B4-BE49-F238E27FC236}">
                <a16:creationId xmlns:a16="http://schemas.microsoft.com/office/drawing/2014/main" id="{A829BDF5-60A8-473A-987A-A7A5E8A137C5}"/>
              </a:ext>
            </a:extLst>
          </p:cNvPr>
          <p:cNvSpPr txBox="1">
            <a:spLocks/>
          </p:cNvSpPr>
          <p:nvPr/>
        </p:nvSpPr>
        <p:spPr>
          <a:xfrm>
            <a:off x="9612907" y="441770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44">
            <a:extLst>
              <a:ext uri="{FF2B5EF4-FFF2-40B4-BE49-F238E27FC236}">
                <a16:creationId xmlns:a16="http://schemas.microsoft.com/office/drawing/2014/main" id="{A373DF79-D2FF-42EF-B4E1-2D57C065A371}"/>
              </a:ext>
            </a:extLst>
          </p:cNvPr>
          <p:cNvSpPr>
            <a:spLocks/>
          </p:cNvSpPr>
          <p:nvPr/>
        </p:nvSpPr>
        <p:spPr>
          <a:xfrm>
            <a:off x="11395095" y="4366736"/>
            <a:ext cx="627995" cy="49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>
                <a:latin typeface="맑은 고딕" charset="0"/>
                <a:ea typeface="맑은 고딕" charset="0"/>
              </a:rPr>
              <a:t>크게보기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E4DB4-BBA7-4440-87D0-CEDBC35C356D}"/>
              </a:ext>
            </a:extLst>
          </p:cNvPr>
          <p:cNvSpPr txBox="1"/>
          <p:nvPr/>
        </p:nvSpPr>
        <p:spPr>
          <a:xfrm>
            <a:off x="8564880" y="16734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주문내역</a:t>
            </a:r>
          </a:p>
        </p:txBody>
      </p:sp>
    </p:spTree>
    <p:extLst>
      <p:ext uri="{BB962C8B-B14F-4D97-AF65-F5344CB8AC3E}">
        <p14:creationId xmlns:p14="http://schemas.microsoft.com/office/powerpoint/2010/main" val="4162143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047365" y="1511935"/>
            <a:ext cx="183578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48000" y="1512570"/>
            <a:ext cx="948055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관리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701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021580" y="1511935"/>
            <a:ext cx="7087235" cy="521843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83225" y="1737360"/>
            <a:ext cx="2978785" cy="239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386455" y="2042795"/>
            <a:ext cx="1156970" cy="118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3421380" y="3531870"/>
            <a:ext cx="1156970" cy="118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3386455" y="5064760"/>
            <a:ext cx="1156970" cy="118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11022330" y="6166485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취소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11024870" y="5640070"/>
            <a:ext cx="998855" cy="455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적용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7788910" y="383222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8155940" y="383159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도형 22">
            <a:extLst>
              <a:ext uri="{FF2B5EF4-FFF2-40B4-BE49-F238E27FC236}">
                <a16:creationId xmlns:a16="http://schemas.microsoft.com/office/drawing/2014/main" id="{00A24287-33C5-45C1-B6F7-6545E488E302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8">
            <a:extLst>
              <a:ext uri="{FF2B5EF4-FFF2-40B4-BE49-F238E27FC236}">
                <a16:creationId xmlns:a16="http://schemas.microsoft.com/office/drawing/2014/main" id="{250515A1-D95C-4C48-9C1C-6031D7E7759C}"/>
              </a:ext>
            </a:extLst>
          </p:cNvPr>
          <p:cNvSpPr>
            <a:spLocks/>
          </p:cNvSpPr>
          <p:nvPr/>
        </p:nvSpPr>
        <p:spPr>
          <a:xfrm>
            <a:off x="26462" y="494188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49">
            <a:extLst>
              <a:ext uri="{FF2B5EF4-FFF2-40B4-BE49-F238E27FC236}">
                <a16:creationId xmlns:a16="http://schemas.microsoft.com/office/drawing/2014/main" id="{7F11CDAD-DA78-4AA9-B2DF-76AF5E79A06F}"/>
              </a:ext>
            </a:extLst>
          </p:cNvPr>
          <p:cNvSpPr txBox="1">
            <a:spLocks/>
          </p:cNvSpPr>
          <p:nvPr/>
        </p:nvSpPr>
        <p:spPr>
          <a:xfrm>
            <a:off x="319405" y="4908069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사진 추가 및 삭제</a:t>
            </a:r>
          </a:p>
        </p:txBody>
      </p:sp>
      <p:sp>
        <p:nvSpPr>
          <p:cNvPr id="21" name="도형 50">
            <a:extLst>
              <a:ext uri="{FF2B5EF4-FFF2-40B4-BE49-F238E27FC236}">
                <a16:creationId xmlns:a16="http://schemas.microsoft.com/office/drawing/2014/main" id="{7EE8E878-876B-4D2C-B6C2-381C168E5457}"/>
              </a:ext>
            </a:extLst>
          </p:cNvPr>
          <p:cNvSpPr>
            <a:spLocks/>
          </p:cNvSpPr>
          <p:nvPr/>
        </p:nvSpPr>
        <p:spPr>
          <a:xfrm>
            <a:off x="29845" y="529437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FED9D5C-C190-4186-97CF-3BC1D2BB4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39577"/>
              </p:ext>
            </p:extLst>
          </p:nvPr>
        </p:nvGraphicFramePr>
        <p:xfrm>
          <a:off x="5510530" y="4504055"/>
          <a:ext cx="3311525" cy="1577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353212315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940515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대전시 유성구 </a:t>
                      </a: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하기동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옥타브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010-3434-5656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회원등급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DIAMOND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텍스트 상자 51">
            <a:extLst>
              <a:ext uri="{FF2B5EF4-FFF2-40B4-BE49-F238E27FC236}">
                <a16:creationId xmlns:a16="http://schemas.microsoft.com/office/drawing/2014/main" id="{98D4F5F2-3277-4933-B87E-F46CBC65EBFD}"/>
              </a:ext>
            </a:extLst>
          </p:cNvPr>
          <p:cNvSpPr txBox="1">
            <a:spLocks/>
          </p:cNvSpPr>
          <p:nvPr/>
        </p:nvSpPr>
        <p:spPr>
          <a:xfrm>
            <a:off x="309880" y="5249287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회원정보를 수정이 가능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8">
            <a:extLst>
              <a:ext uri="{FF2B5EF4-FFF2-40B4-BE49-F238E27FC236}">
                <a16:creationId xmlns:a16="http://schemas.microsoft.com/office/drawing/2014/main" id="{CA39813D-3C86-4E11-BF53-0DC47612D9F5}"/>
              </a:ext>
            </a:extLst>
          </p:cNvPr>
          <p:cNvSpPr>
            <a:spLocks/>
          </p:cNvSpPr>
          <p:nvPr/>
        </p:nvSpPr>
        <p:spPr>
          <a:xfrm>
            <a:off x="7596823" y="3669088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50">
            <a:extLst>
              <a:ext uri="{FF2B5EF4-FFF2-40B4-BE49-F238E27FC236}">
                <a16:creationId xmlns:a16="http://schemas.microsoft.com/office/drawing/2014/main" id="{9253BE78-05C8-4428-9E18-80AA5117C230}"/>
              </a:ext>
            </a:extLst>
          </p:cNvPr>
          <p:cNvSpPr>
            <a:spLocks/>
          </p:cNvSpPr>
          <p:nvPr/>
        </p:nvSpPr>
        <p:spPr>
          <a:xfrm>
            <a:off x="5372100" y="437070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48">
            <a:extLst>
              <a:ext uri="{FF2B5EF4-FFF2-40B4-BE49-F238E27FC236}">
                <a16:creationId xmlns:a16="http://schemas.microsoft.com/office/drawing/2014/main" id="{37C65895-B0BD-41FA-998A-3EE5A581048A}"/>
              </a:ext>
            </a:extLst>
          </p:cNvPr>
          <p:cNvSpPr>
            <a:spLocks/>
          </p:cNvSpPr>
          <p:nvPr/>
        </p:nvSpPr>
        <p:spPr>
          <a:xfrm>
            <a:off x="22017" y="562707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49">
            <a:extLst>
              <a:ext uri="{FF2B5EF4-FFF2-40B4-BE49-F238E27FC236}">
                <a16:creationId xmlns:a16="http://schemas.microsoft.com/office/drawing/2014/main" id="{C0D2A363-C8D0-4DCA-A580-F6006C28ECB1}"/>
              </a:ext>
            </a:extLst>
          </p:cNvPr>
          <p:cNvSpPr txBox="1">
            <a:spLocks/>
          </p:cNvSpPr>
          <p:nvPr/>
        </p:nvSpPr>
        <p:spPr>
          <a:xfrm>
            <a:off x="302052" y="559088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수정내용 적용</a:t>
            </a:r>
          </a:p>
        </p:txBody>
      </p:sp>
      <p:sp>
        <p:nvSpPr>
          <p:cNvPr id="34" name="도형 50">
            <a:extLst>
              <a:ext uri="{FF2B5EF4-FFF2-40B4-BE49-F238E27FC236}">
                <a16:creationId xmlns:a16="http://schemas.microsoft.com/office/drawing/2014/main" id="{9E3193CF-7920-4AF8-9E9F-3E7514040A93}"/>
              </a:ext>
            </a:extLst>
          </p:cNvPr>
          <p:cNvSpPr>
            <a:spLocks/>
          </p:cNvSpPr>
          <p:nvPr/>
        </p:nvSpPr>
        <p:spPr>
          <a:xfrm>
            <a:off x="26462" y="597312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51">
            <a:extLst>
              <a:ext uri="{FF2B5EF4-FFF2-40B4-BE49-F238E27FC236}">
                <a16:creationId xmlns:a16="http://schemas.microsoft.com/office/drawing/2014/main" id="{27C0F112-AB3F-4D26-B83C-982BF171C55F}"/>
              </a:ext>
            </a:extLst>
          </p:cNvPr>
          <p:cNvSpPr txBox="1">
            <a:spLocks/>
          </p:cNvSpPr>
          <p:nvPr/>
        </p:nvSpPr>
        <p:spPr>
          <a:xfrm>
            <a:off x="310942" y="5928067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취소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48">
            <a:extLst>
              <a:ext uri="{FF2B5EF4-FFF2-40B4-BE49-F238E27FC236}">
                <a16:creationId xmlns:a16="http://schemas.microsoft.com/office/drawing/2014/main" id="{91D35022-1F16-4AC5-BF5E-66E1A10EC95E}"/>
              </a:ext>
            </a:extLst>
          </p:cNvPr>
          <p:cNvSpPr>
            <a:spLocks/>
          </p:cNvSpPr>
          <p:nvPr/>
        </p:nvSpPr>
        <p:spPr>
          <a:xfrm>
            <a:off x="10901997" y="551719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48">
            <a:extLst>
              <a:ext uri="{FF2B5EF4-FFF2-40B4-BE49-F238E27FC236}">
                <a16:creationId xmlns:a16="http://schemas.microsoft.com/office/drawing/2014/main" id="{AF177157-F77F-454C-84CC-A45DE7CC0E07}"/>
              </a:ext>
            </a:extLst>
          </p:cNvPr>
          <p:cNvSpPr>
            <a:spLocks/>
          </p:cNvSpPr>
          <p:nvPr/>
        </p:nvSpPr>
        <p:spPr>
          <a:xfrm>
            <a:off x="10891144" y="600456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49">
            <a:extLst>
              <a:ext uri="{FF2B5EF4-FFF2-40B4-BE49-F238E27FC236}">
                <a16:creationId xmlns:a16="http://schemas.microsoft.com/office/drawing/2014/main" id="{C7271825-2723-4AFC-8048-36CB33998C2A}"/>
              </a:ext>
            </a:extLst>
          </p:cNvPr>
          <p:cNvSpPr txBox="1">
            <a:spLocks/>
          </p:cNvSpPr>
          <p:nvPr/>
        </p:nvSpPr>
        <p:spPr>
          <a:xfrm>
            <a:off x="5612130" y="6127114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※ </a:t>
            </a: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등급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 수정 불가</a:t>
            </a:r>
          </a:p>
        </p:txBody>
      </p:sp>
    </p:spTree>
    <p:extLst>
      <p:ext uri="{BB962C8B-B14F-4D97-AF65-F5344CB8AC3E}">
        <p14:creationId xmlns:p14="http://schemas.microsoft.com/office/powerpoint/2010/main" val="116220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>
            <a:extLst>
              <a:ext uri="{FF2B5EF4-FFF2-40B4-BE49-F238E27FC236}">
                <a16:creationId xmlns:a16="http://schemas.microsoft.com/office/drawing/2014/main" id="{7278E43F-8B37-4E6D-A43D-D84AAD0B189A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2">
            <a:extLst>
              <a:ext uri="{FF2B5EF4-FFF2-40B4-BE49-F238E27FC236}">
                <a16:creationId xmlns:a16="http://schemas.microsoft.com/office/drawing/2014/main" id="{A6B6F23B-B3B0-4AB2-A387-BE68382BAF77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3">
            <a:extLst>
              <a:ext uri="{FF2B5EF4-FFF2-40B4-BE49-F238E27FC236}">
                <a16:creationId xmlns:a16="http://schemas.microsoft.com/office/drawing/2014/main" id="{A2C13197-2CAD-47D1-80DF-C304BC77C9CE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3">
            <a:extLst>
              <a:ext uri="{FF2B5EF4-FFF2-40B4-BE49-F238E27FC236}">
                <a16:creationId xmlns:a16="http://schemas.microsoft.com/office/drawing/2014/main" id="{65E1764F-8F1D-4A44-9575-BC63506FBA13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4">
            <a:extLst>
              <a:ext uri="{FF2B5EF4-FFF2-40B4-BE49-F238E27FC236}">
                <a16:creationId xmlns:a16="http://schemas.microsoft.com/office/drawing/2014/main" id="{059883AD-BA97-4702-8ADF-CEB903CBDBE5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39">
            <a:extLst>
              <a:ext uri="{FF2B5EF4-FFF2-40B4-BE49-F238E27FC236}">
                <a16:creationId xmlns:a16="http://schemas.microsoft.com/office/drawing/2014/main" id="{161C8DB7-4CBE-4274-9B6A-9E217CAAEAF1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40">
            <a:extLst>
              <a:ext uri="{FF2B5EF4-FFF2-40B4-BE49-F238E27FC236}">
                <a16:creationId xmlns:a16="http://schemas.microsoft.com/office/drawing/2014/main" id="{F04F149C-66DF-4602-8061-A611BE9FB2C1}"/>
              </a:ext>
            </a:extLst>
          </p:cNvPr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1">
            <a:extLst>
              <a:ext uri="{FF2B5EF4-FFF2-40B4-BE49-F238E27FC236}">
                <a16:creationId xmlns:a16="http://schemas.microsoft.com/office/drawing/2014/main" id="{5E88E8A2-527F-4E4F-82D8-A9ADB56AD596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22">
            <a:extLst>
              <a:ext uri="{FF2B5EF4-FFF2-40B4-BE49-F238E27FC236}">
                <a16:creationId xmlns:a16="http://schemas.microsoft.com/office/drawing/2014/main" id="{A81D43F4-ED64-499C-A4D0-BC3C0CBC314B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801D6DD-FAFF-49AE-A784-F4CE732A1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84197"/>
              </p:ext>
            </p:extLst>
          </p:nvPr>
        </p:nvGraphicFramePr>
        <p:xfrm>
          <a:off x="6235508" y="2567615"/>
          <a:ext cx="511259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45654299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837505012"/>
                    </a:ext>
                  </a:extLst>
                </a:gridCol>
                <a:gridCol w="1756092">
                  <a:extLst>
                    <a:ext uri="{9D8B030D-6E8A-4147-A177-3AD203B41FA5}">
                      <a16:colId xmlns:a16="http://schemas.microsoft.com/office/drawing/2014/main" val="1304417043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127576589"/>
                    </a:ext>
                  </a:extLst>
                </a:gridCol>
                <a:gridCol w="782213">
                  <a:extLst>
                    <a:ext uri="{9D8B030D-6E8A-4147-A177-3AD203B41FA5}">
                      <a16:colId xmlns:a16="http://schemas.microsoft.com/office/drawing/2014/main" val="967680859"/>
                    </a:ext>
                  </a:extLst>
                </a:gridCol>
              </a:tblGrid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주문일시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배송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선택ㅁ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8742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17.01.24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12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98920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17.01.28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solidFill>
                            <a:srgbClr val="0070C0"/>
                          </a:solidFill>
                        </a:rPr>
                        <a:t>해바라기 모작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08466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12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65473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12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28184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12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70440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246764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9202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3360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23215"/>
                  </a:ext>
                </a:extLst>
              </a:tr>
              <a:tr h="303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63927"/>
                  </a:ext>
                </a:extLst>
              </a:tr>
            </a:tbl>
          </a:graphicData>
        </a:graphic>
      </p:graphicFrame>
      <p:sp>
        <p:nvSpPr>
          <p:cNvPr id="21" name="텍스트 상자 52">
            <a:extLst>
              <a:ext uri="{FF2B5EF4-FFF2-40B4-BE49-F238E27FC236}">
                <a16:creationId xmlns:a16="http://schemas.microsoft.com/office/drawing/2014/main" id="{A5AF9C30-48B4-48E8-9996-5144E6EB765A}"/>
              </a:ext>
            </a:extLst>
          </p:cNvPr>
          <p:cNvSpPr txBox="1">
            <a:spLocks/>
          </p:cNvSpPr>
          <p:nvPr/>
        </p:nvSpPr>
        <p:spPr>
          <a:xfrm>
            <a:off x="8164119" y="6246499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46EA-93CD-412D-8507-57C738E6573A}"/>
              </a:ext>
            </a:extLst>
          </p:cNvPr>
          <p:cNvSpPr txBox="1"/>
          <p:nvPr/>
        </p:nvSpPr>
        <p:spPr>
          <a:xfrm>
            <a:off x="6321772" y="19413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주문내역 조회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8A3DC5A-4C16-4A82-9086-6C36789832D2}"/>
              </a:ext>
            </a:extLst>
          </p:cNvPr>
          <p:cNvSpPr/>
          <p:nvPr/>
        </p:nvSpPr>
        <p:spPr>
          <a:xfrm rot="10800000">
            <a:off x="11115065" y="1696757"/>
            <a:ext cx="819635" cy="5060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20F4E-1CB3-494F-B0E9-86892051FE54}"/>
              </a:ext>
            </a:extLst>
          </p:cNvPr>
          <p:cNvSpPr txBox="1"/>
          <p:nvPr/>
        </p:nvSpPr>
        <p:spPr>
          <a:xfrm>
            <a:off x="11288369" y="1765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뒤로</a:t>
            </a:r>
          </a:p>
        </p:txBody>
      </p:sp>
      <p:sp>
        <p:nvSpPr>
          <p:cNvPr id="25" name="텍스트 상자 14">
            <a:extLst>
              <a:ext uri="{FF2B5EF4-FFF2-40B4-BE49-F238E27FC236}">
                <a16:creationId xmlns:a16="http://schemas.microsoft.com/office/drawing/2014/main" id="{2D9E5AED-3D03-46CD-B72A-38208D88A73B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 내역 조회</a:t>
            </a:r>
          </a:p>
        </p:txBody>
      </p:sp>
    </p:spTree>
    <p:extLst>
      <p:ext uri="{BB962C8B-B14F-4D97-AF65-F5344CB8AC3E}">
        <p14:creationId xmlns:p14="http://schemas.microsoft.com/office/powerpoint/2010/main" val="117083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B9EDA1-7AAD-4AF6-8A71-B33C605D2484}"/>
              </a:ext>
            </a:extLst>
          </p:cNvPr>
          <p:cNvGrpSpPr/>
          <p:nvPr/>
        </p:nvGrpSpPr>
        <p:grpSpPr>
          <a:xfrm>
            <a:off x="403174" y="1012940"/>
            <a:ext cx="11408612" cy="5273560"/>
            <a:chOff x="2617108" y="5396495"/>
            <a:chExt cx="7634794" cy="140229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C16D34-D5A2-46E1-97AF-68FF57946C8C}"/>
                </a:ext>
              </a:extLst>
            </p:cNvPr>
            <p:cNvSpPr/>
            <p:nvPr/>
          </p:nvSpPr>
          <p:spPr>
            <a:xfrm>
              <a:off x="2617108" y="6217303"/>
              <a:ext cx="1051412" cy="4978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문의사항</a:t>
              </a:r>
            </a:p>
          </p:txBody>
        </p:sp>
        <p:sp>
          <p:nvSpPr>
            <p:cNvPr id="14" name="직사각형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AA2EE845-D972-4BCA-8CBD-435FA6577B28}"/>
                </a:ext>
              </a:extLst>
            </p:cNvPr>
            <p:cNvSpPr/>
            <p:nvPr/>
          </p:nvSpPr>
          <p:spPr>
            <a:xfrm>
              <a:off x="4017180" y="6217303"/>
              <a:ext cx="1943216" cy="49782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문의사항 목록조회</a:t>
              </a:r>
            </a:p>
          </p:txBody>
        </p:sp>
        <p:sp>
          <p:nvSpPr>
            <p:cNvPr id="15" name="직사각형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26842818-C0C8-45E0-9EFC-BDA75A7ACE76}"/>
                </a:ext>
              </a:extLst>
            </p:cNvPr>
            <p:cNvSpPr/>
            <p:nvPr/>
          </p:nvSpPr>
          <p:spPr>
            <a:xfrm>
              <a:off x="6171060" y="6136185"/>
              <a:ext cx="1943216" cy="66260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문의사항</a:t>
              </a:r>
              <a:endParaRPr lang="en-US" altLang="ko-KR" sz="4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상세조회</a:t>
              </a:r>
            </a:p>
          </p:txBody>
        </p:sp>
        <p:cxnSp>
          <p:nvCxnSpPr>
            <p:cNvPr id="16" name="도형 8">
              <a:extLst>
                <a:ext uri="{FF2B5EF4-FFF2-40B4-BE49-F238E27FC236}">
                  <a16:creationId xmlns:a16="http://schemas.microsoft.com/office/drawing/2014/main" id="{C42E3D87-F732-4092-9D95-67F60C092C89}"/>
                </a:ext>
              </a:extLst>
            </p:cNvPr>
            <p:cNvCxnSpPr>
              <a:cxnSpLocks/>
            </p:cNvCxnSpPr>
            <p:nvPr/>
          </p:nvCxnSpPr>
          <p:spPr>
            <a:xfrm>
              <a:off x="5960396" y="6466217"/>
              <a:ext cx="210664" cy="1273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8">
              <a:extLst>
                <a:ext uri="{FF2B5EF4-FFF2-40B4-BE49-F238E27FC236}">
                  <a16:creationId xmlns:a16="http://schemas.microsoft.com/office/drawing/2014/main" id="{F956BF88-B013-4292-A9D2-EA2AD7140758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20" y="6466217"/>
              <a:ext cx="348660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1D81063-3123-419E-A155-57373592564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26263" y="5390326"/>
              <a:ext cx="489503" cy="11644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직사각형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9D48D1F5-AF37-41B5-B9DB-8BD58F15AFD0}"/>
                </a:ext>
              </a:extLst>
            </p:cNvPr>
            <p:cNvSpPr/>
            <p:nvPr/>
          </p:nvSpPr>
          <p:spPr>
            <a:xfrm>
              <a:off x="6153240" y="5396495"/>
              <a:ext cx="1943216" cy="66260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문의사항 등록</a:t>
              </a:r>
            </a:p>
          </p:txBody>
        </p:sp>
        <p:sp>
          <p:nvSpPr>
            <p:cNvPr id="20" name="직사각형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35214832-8C70-4693-9CD6-D30D4BB9333A}"/>
                </a:ext>
              </a:extLst>
            </p:cNvPr>
            <p:cNvSpPr/>
            <p:nvPr/>
          </p:nvSpPr>
          <p:spPr>
            <a:xfrm>
              <a:off x="8308686" y="6134912"/>
              <a:ext cx="1943216" cy="66260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문의사항</a:t>
              </a:r>
              <a:endParaRPr lang="en-US" altLang="ko-KR" sz="4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수정</a:t>
              </a:r>
            </a:p>
          </p:txBody>
        </p:sp>
        <p:cxnSp>
          <p:nvCxnSpPr>
            <p:cNvPr id="21" name="도형 8">
              <a:extLst>
                <a:ext uri="{FF2B5EF4-FFF2-40B4-BE49-F238E27FC236}">
                  <a16:creationId xmlns:a16="http://schemas.microsoft.com/office/drawing/2014/main" id="{6B98E7CD-33CC-4411-AAAD-20CFDF62FE52}"/>
                </a:ext>
              </a:extLst>
            </p:cNvPr>
            <p:cNvCxnSpPr>
              <a:cxnSpLocks/>
            </p:cNvCxnSpPr>
            <p:nvPr/>
          </p:nvCxnSpPr>
          <p:spPr>
            <a:xfrm>
              <a:off x="8098022" y="6464944"/>
              <a:ext cx="210664" cy="1273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4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hlinkClick r:id="rId2" action="ppaction://hlinksldjump"/>
            <a:extLst>
              <a:ext uri="{FF2B5EF4-FFF2-40B4-BE49-F238E27FC236}">
                <a16:creationId xmlns:a16="http://schemas.microsoft.com/office/drawing/2014/main" id="{FE9A2380-4F6C-42B8-BB2A-25241BD43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713129"/>
            <a:ext cx="8443424" cy="605160"/>
          </a:xfrm>
          <a:prstGeom prst="rect">
            <a:avLst/>
          </a:prstGeom>
        </p:spPr>
      </p:pic>
      <p:pic>
        <p:nvPicPr>
          <p:cNvPr id="7" name="그림 6">
            <a:hlinkClick r:id="rId4" action="ppaction://hlinksldjump"/>
            <a:extLst>
              <a:ext uri="{FF2B5EF4-FFF2-40B4-BE49-F238E27FC236}">
                <a16:creationId xmlns:a16="http://schemas.microsoft.com/office/drawing/2014/main" id="{9FEBED5C-2507-4171-996C-04C536815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727864"/>
            <a:ext cx="6584718" cy="806880"/>
          </a:xfrm>
          <a:prstGeom prst="rect">
            <a:avLst/>
          </a:prstGeom>
        </p:spPr>
      </p:pic>
      <p:pic>
        <p:nvPicPr>
          <p:cNvPr id="9" name="그림 8">
            <a:hlinkClick r:id="rId6" action="ppaction://hlinksldjump"/>
            <a:extLst>
              <a:ext uri="{FF2B5EF4-FFF2-40B4-BE49-F238E27FC236}">
                <a16:creationId xmlns:a16="http://schemas.microsoft.com/office/drawing/2014/main" id="{9F76FBC6-F506-4397-B7C2-EC580410D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3956165"/>
            <a:ext cx="9207078" cy="612364"/>
          </a:xfrm>
          <a:prstGeom prst="rect">
            <a:avLst/>
          </a:prstGeom>
        </p:spPr>
      </p:pic>
      <p:pic>
        <p:nvPicPr>
          <p:cNvPr id="11" name="그림 10">
            <a:hlinkClick r:id="rId8" action="ppaction://hlinksldjump"/>
            <a:extLst>
              <a:ext uri="{FF2B5EF4-FFF2-40B4-BE49-F238E27FC236}">
                <a16:creationId xmlns:a16="http://schemas.microsoft.com/office/drawing/2014/main" id="{814059EB-D351-47E5-8B27-B127F32BE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4949529"/>
            <a:ext cx="9220200" cy="78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C42BC6-34A0-4AB4-9CD9-1326D6FBD9D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077" y="2613022"/>
            <a:ext cx="1252220" cy="1558925"/>
          </a:xfrm>
          <a:prstGeom prst="rect">
            <a:avLst/>
          </a:prstGeom>
          <a:noFill/>
        </p:spPr>
      </p:pic>
      <p:sp>
        <p:nvSpPr>
          <p:cNvPr id="14" name="텍스트 상자 21">
            <a:extLst>
              <a:ext uri="{FF2B5EF4-FFF2-40B4-BE49-F238E27FC236}">
                <a16:creationId xmlns:a16="http://schemas.microsoft.com/office/drawing/2014/main" id="{35D207C5-AAD2-40BB-BBD2-5F0D7791A511}"/>
              </a:ext>
            </a:extLst>
          </p:cNvPr>
          <p:cNvSpPr txBox="1">
            <a:spLocks/>
          </p:cNvSpPr>
          <p:nvPr/>
        </p:nvSpPr>
        <p:spPr>
          <a:xfrm>
            <a:off x="772737" y="4266924"/>
            <a:ext cx="86741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29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1">
            <a:extLst>
              <a:ext uri="{FF2B5EF4-FFF2-40B4-BE49-F238E27FC236}">
                <a16:creationId xmlns:a16="http://schemas.microsoft.com/office/drawing/2014/main" id="{299007B2-16E4-41F0-88A1-934A40627DCF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2">
            <a:extLst>
              <a:ext uri="{FF2B5EF4-FFF2-40B4-BE49-F238E27FC236}">
                <a16:creationId xmlns:a16="http://schemas.microsoft.com/office/drawing/2014/main" id="{96D9C453-CD81-4130-AF7C-70A609D180DD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">
            <a:extLst>
              <a:ext uri="{FF2B5EF4-FFF2-40B4-BE49-F238E27FC236}">
                <a16:creationId xmlns:a16="http://schemas.microsoft.com/office/drawing/2014/main" id="{0B08B8C7-1034-4562-9DC1-AEF5EEB010E3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5">
            <a:extLst>
              <a:ext uri="{FF2B5EF4-FFF2-40B4-BE49-F238E27FC236}">
                <a16:creationId xmlns:a16="http://schemas.microsoft.com/office/drawing/2014/main" id="{BA9676BF-77F4-473B-BF4A-4D053CCA82B4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6">
            <a:extLst>
              <a:ext uri="{FF2B5EF4-FFF2-40B4-BE49-F238E27FC236}">
                <a16:creationId xmlns:a16="http://schemas.microsoft.com/office/drawing/2014/main" id="{D9157669-1F90-462F-B406-82D4872CC12E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>
            <a:extLst>
              <a:ext uri="{FF2B5EF4-FFF2-40B4-BE49-F238E27FC236}">
                <a16:creationId xmlns:a16="http://schemas.microsoft.com/office/drawing/2014/main" id="{3B4A5DF5-7705-44AF-A1D3-56074333624E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>
            <a:extLst>
              <a:ext uri="{FF2B5EF4-FFF2-40B4-BE49-F238E27FC236}">
                <a16:creationId xmlns:a16="http://schemas.microsoft.com/office/drawing/2014/main" id="{035E348B-CA8F-4B7E-89EF-250988E7536D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>
            <a:extLst>
              <a:ext uri="{FF2B5EF4-FFF2-40B4-BE49-F238E27FC236}">
                <a16:creationId xmlns:a16="http://schemas.microsoft.com/office/drawing/2014/main" id="{0DF0DB6D-1FC0-4A7E-AF87-8CA644EA555C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9">
            <a:extLst>
              <a:ext uri="{FF2B5EF4-FFF2-40B4-BE49-F238E27FC236}">
                <a16:creationId xmlns:a16="http://schemas.microsoft.com/office/drawing/2014/main" id="{88654D6E-734F-4308-A524-083F4959B8BB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 </a:t>
            </a:r>
            <a:endParaRPr lang="en-US" altLang="ko-KR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</a:p>
        </p:txBody>
      </p:sp>
      <p:sp>
        <p:nvSpPr>
          <p:cNvPr id="48" name="텍스트 상자 51">
            <a:extLst>
              <a:ext uri="{FF2B5EF4-FFF2-40B4-BE49-F238E27FC236}">
                <a16:creationId xmlns:a16="http://schemas.microsoft.com/office/drawing/2014/main" id="{571FB8F0-E020-4728-B46C-5BF31F6B752E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49" name="텍스트 상자 52">
            <a:extLst>
              <a:ext uri="{FF2B5EF4-FFF2-40B4-BE49-F238E27FC236}">
                <a16:creationId xmlns:a16="http://schemas.microsoft.com/office/drawing/2014/main" id="{6AF06750-C082-460C-9C31-30C33193E775}"/>
              </a:ext>
            </a:extLst>
          </p:cNvPr>
          <p:cNvSpPr txBox="1">
            <a:spLocks/>
          </p:cNvSpPr>
          <p:nvPr/>
        </p:nvSpPr>
        <p:spPr>
          <a:xfrm>
            <a:off x="7927975" y="6093296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22">
            <a:extLst>
              <a:ext uri="{FF2B5EF4-FFF2-40B4-BE49-F238E27FC236}">
                <a16:creationId xmlns:a16="http://schemas.microsoft.com/office/drawing/2014/main" id="{E8F728FC-6F9F-488C-8AB9-31635FFCEA0A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48">
            <a:extLst>
              <a:ext uri="{FF2B5EF4-FFF2-40B4-BE49-F238E27FC236}">
                <a16:creationId xmlns:a16="http://schemas.microsoft.com/office/drawing/2014/main" id="{508B7198-0210-4640-B56E-CF259FDB1BE0}"/>
              </a:ext>
            </a:extLst>
          </p:cNvPr>
          <p:cNvSpPr>
            <a:spLocks/>
          </p:cNvSpPr>
          <p:nvPr/>
        </p:nvSpPr>
        <p:spPr>
          <a:xfrm>
            <a:off x="20955" y="386764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49">
            <a:extLst>
              <a:ext uri="{FF2B5EF4-FFF2-40B4-BE49-F238E27FC236}">
                <a16:creationId xmlns:a16="http://schemas.microsoft.com/office/drawing/2014/main" id="{52EA1DEE-E2D6-4446-BADC-59D1B790E77F}"/>
              </a:ext>
            </a:extLst>
          </p:cNvPr>
          <p:cNvSpPr txBox="1">
            <a:spLocks/>
          </p:cNvSpPr>
          <p:nvPr/>
        </p:nvSpPr>
        <p:spPr>
          <a:xfrm>
            <a:off x="300990" y="3831450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 리스트를 표로 나열</a:t>
            </a:r>
          </a:p>
        </p:txBody>
      </p:sp>
      <p:sp>
        <p:nvSpPr>
          <p:cNvPr id="54" name="도형 50">
            <a:extLst>
              <a:ext uri="{FF2B5EF4-FFF2-40B4-BE49-F238E27FC236}">
                <a16:creationId xmlns:a16="http://schemas.microsoft.com/office/drawing/2014/main" id="{35D37263-0D89-40DA-914C-8ABF4421DCAC}"/>
              </a:ext>
            </a:extLst>
          </p:cNvPr>
          <p:cNvSpPr>
            <a:spLocks/>
          </p:cNvSpPr>
          <p:nvPr/>
        </p:nvSpPr>
        <p:spPr>
          <a:xfrm>
            <a:off x="29845" y="421372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1">
            <a:extLst>
              <a:ext uri="{FF2B5EF4-FFF2-40B4-BE49-F238E27FC236}">
                <a16:creationId xmlns:a16="http://schemas.microsoft.com/office/drawing/2014/main" id="{9F271B17-D4D2-4082-BCD3-5253332D04EB}"/>
              </a:ext>
            </a:extLst>
          </p:cNvPr>
          <p:cNvSpPr txBox="1">
            <a:spLocks/>
          </p:cNvSpPr>
          <p:nvPr/>
        </p:nvSpPr>
        <p:spPr>
          <a:xfrm>
            <a:off x="309880" y="4168635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문의에 따라 카테고리가 분류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48">
            <a:extLst>
              <a:ext uri="{FF2B5EF4-FFF2-40B4-BE49-F238E27FC236}">
                <a16:creationId xmlns:a16="http://schemas.microsoft.com/office/drawing/2014/main" id="{AA33CFE6-EB6F-44B8-9F12-5BBE857FD69E}"/>
              </a:ext>
            </a:extLst>
          </p:cNvPr>
          <p:cNvSpPr>
            <a:spLocks/>
          </p:cNvSpPr>
          <p:nvPr/>
        </p:nvSpPr>
        <p:spPr>
          <a:xfrm>
            <a:off x="22017" y="454642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49">
            <a:extLst>
              <a:ext uri="{FF2B5EF4-FFF2-40B4-BE49-F238E27FC236}">
                <a16:creationId xmlns:a16="http://schemas.microsoft.com/office/drawing/2014/main" id="{12BC2BF3-3EED-4F85-AA4A-80B1A7F3AB1F}"/>
              </a:ext>
            </a:extLst>
          </p:cNvPr>
          <p:cNvSpPr txBox="1">
            <a:spLocks/>
          </p:cNvSpPr>
          <p:nvPr/>
        </p:nvSpPr>
        <p:spPr>
          <a:xfrm>
            <a:off x="302052" y="4510230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 카테고리별로 검색 가능</a:t>
            </a:r>
          </a:p>
        </p:txBody>
      </p:sp>
      <p:sp>
        <p:nvSpPr>
          <p:cNvPr id="60" name="도형 50">
            <a:extLst>
              <a:ext uri="{FF2B5EF4-FFF2-40B4-BE49-F238E27FC236}">
                <a16:creationId xmlns:a16="http://schemas.microsoft.com/office/drawing/2014/main" id="{75267C76-413C-4D6C-88FA-91015CABA1AE}"/>
              </a:ext>
            </a:extLst>
          </p:cNvPr>
          <p:cNvSpPr>
            <a:spLocks/>
          </p:cNvSpPr>
          <p:nvPr/>
        </p:nvSpPr>
        <p:spPr>
          <a:xfrm>
            <a:off x="30907" y="489250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51">
            <a:extLst>
              <a:ext uri="{FF2B5EF4-FFF2-40B4-BE49-F238E27FC236}">
                <a16:creationId xmlns:a16="http://schemas.microsoft.com/office/drawing/2014/main" id="{BF096C67-E920-44E3-B87A-ACC6F7483C41}"/>
              </a:ext>
            </a:extLst>
          </p:cNvPr>
          <p:cNvSpPr txBox="1">
            <a:spLocks/>
          </p:cNvSpPr>
          <p:nvPr/>
        </p:nvSpPr>
        <p:spPr>
          <a:xfrm>
            <a:off x="310942" y="4847415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관리자가 답변을 작성 시 표시됨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50">
            <a:extLst>
              <a:ext uri="{FF2B5EF4-FFF2-40B4-BE49-F238E27FC236}">
                <a16:creationId xmlns:a16="http://schemas.microsoft.com/office/drawing/2014/main" id="{79DB6EB2-B11F-404C-9DD3-6B8F2FD050FB}"/>
              </a:ext>
            </a:extLst>
          </p:cNvPr>
          <p:cNvSpPr>
            <a:spLocks/>
          </p:cNvSpPr>
          <p:nvPr/>
        </p:nvSpPr>
        <p:spPr>
          <a:xfrm>
            <a:off x="22017" y="523857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51">
            <a:extLst>
              <a:ext uri="{FF2B5EF4-FFF2-40B4-BE49-F238E27FC236}">
                <a16:creationId xmlns:a16="http://schemas.microsoft.com/office/drawing/2014/main" id="{CC919998-9BE6-4EAD-8000-BBA29125AFD2}"/>
              </a:ext>
            </a:extLst>
          </p:cNvPr>
          <p:cNvSpPr txBox="1">
            <a:spLocks/>
          </p:cNvSpPr>
          <p:nvPr/>
        </p:nvSpPr>
        <p:spPr>
          <a:xfrm>
            <a:off x="318707" y="5189010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 등록페이지로 이동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1B8295B-7BE9-4782-A5CE-602DD4D91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22876"/>
              </p:ext>
            </p:extLst>
          </p:nvPr>
        </p:nvGraphicFramePr>
        <p:xfrm>
          <a:off x="5772185" y="2794400"/>
          <a:ext cx="5554742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58609720"/>
                    </a:ext>
                  </a:extLst>
                </a:gridCol>
                <a:gridCol w="2713990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500142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안됬어요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Yse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그릇이 깨져서 왔어요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가렌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17.04.16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Yse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환불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그릇이 예상보다 작아서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반품하고싶어요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블루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17.03.20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7738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152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51720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:a16="http://schemas.microsoft.com/office/drawing/2014/main" id="{38DB37EA-353D-467C-BE10-CBA8B3C2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6" y="6118378"/>
            <a:ext cx="531397" cy="321310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54FEF1A-0547-4B2C-8838-EF3E98FE7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72732"/>
              </p:ext>
            </p:extLst>
          </p:nvPr>
        </p:nvGraphicFramePr>
        <p:xfrm>
          <a:off x="6958965" y="5762001"/>
          <a:ext cx="3342006" cy="2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0965684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01881501"/>
                    </a:ext>
                  </a:extLst>
                </a:gridCol>
                <a:gridCol w="636906">
                  <a:extLst>
                    <a:ext uri="{9D8B030D-6E8A-4147-A177-3AD203B41FA5}">
                      <a16:colId xmlns:a16="http://schemas.microsoft.com/office/drawing/2014/main" val="158472761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53554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8FD27F67-36C6-4B43-8585-21047A3B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12" y="5852346"/>
            <a:ext cx="84308" cy="74580"/>
          </a:xfrm>
          <a:prstGeom prst="rect">
            <a:avLst/>
          </a:prstGeom>
        </p:spPr>
      </p:pic>
      <p:sp>
        <p:nvSpPr>
          <p:cNvPr id="76" name="도형 48">
            <a:extLst>
              <a:ext uri="{FF2B5EF4-FFF2-40B4-BE49-F238E27FC236}">
                <a16:creationId xmlns:a16="http://schemas.microsoft.com/office/drawing/2014/main" id="{A190628C-EF2B-43D2-A988-25731E889FB9}"/>
              </a:ext>
            </a:extLst>
          </p:cNvPr>
          <p:cNvSpPr>
            <a:spLocks/>
          </p:cNvSpPr>
          <p:nvPr/>
        </p:nvSpPr>
        <p:spPr>
          <a:xfrm>
            <a:off x="5619577" y="260044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50">
            <a:extLst>
              <a:ext uri="{FF2B5EF4-FFF2-40B4-BE49-F238E27FC236}">
                <a16:creationId xmlns:a16="http://schemas.microsoft.com/office/drawing/2014/main" id="{2017BB99-CF95-4910-9F2C-2638D4D84784}"/>
              </a:ext>
            </a:extLst>
          </p:cNvPr>
          <p:cNvSpPr>
            <a:spLocks/>
          </p:cNvSpPr>
          <p:nvPr/>
        </p:nvSpPr>
        <p:spPr>
          <a:xfrm>
            <a:off x="6213978" y="258699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" name="도형 48">
            <a:extLst>
              <a:ext uri="{FF2B5EF4-FFF2-40B4-BE49-F238E27FC236}">
                <a16:creationId xmlns:a16="http://schemas.microsoft.com/office/drawing/2014/main" id="{B4F8D48C-AD4F-46B7-AEE2-5672EBDE998C}"/>
              </a:ext>
            </a:extLst>
          </p:cNvPr>
          <p:cNvSpPr>
            <a:spLocks/>
          </p:cNvSpPr>
          <p:nvPr/>
        </p:nvSpPr>
        <p:spPr>
          <a:xfrm>
            <a:off x="6811962" y="558860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9" name="도형 50">
            <a:extLst>
              <a:ext uri="{FF2B5EF4-FFF2-40B4-BE49-F238E27FC236}">
                <a16:creationId xmlns:a16="http://schemas.microsoft.com/office/drawing/2014/main" id="{9D0D8F7A-5C41-4900-ADAE-5DA683547C21}"/>
              </a:ext>
            </a:extLst>
          </p:cNvPr>
          <p:cNvSpPr>
            <a:spLocks/>
          </p:cNvSpPr>
          <p:nvPr/>
        </p:nvSpPr>
        <p:spPr>
          <a:xfrm>
            <a:off x="10695419" y="2634769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0" name="도형 50">
            <a:extLst>
              <a:ext uri="{FF2B5EF4-FFF2-40B4-BE49-F238E27FC236}">
                <a16:creationId xmlns:a16="http://schemas.microsoft.com/office/drawing/2014/main" id="{F2791A84-C459-47A8-ACDB-943E2B39C58B}"/>
              </a:ext>
            </a:extLst>
          </p:cNvPr>
          <p:cNvSpPr>
            <a:spLocks/>
          </p:cNvSpPr>
          <p:nvPr/>
        </p:nvSpPr>
        <p:spPr>
          <a:xfrm>
            <a:off x="10555605" y="5952008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3F2455-217B-4613-9B9D-EDBBC97D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79470"/>
              </p:ext>
            </p:extLst>
          </p:nvPr>
        </p:nvGraphicFramePr>
        <p:xfrm>
          <a:off x="5737749" y="2306437"/>
          <a:ext cx="2245360" cy="2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65">
                  <a:extLst>
                    <a:ext uri="{9D8B030D-6E8A-4147-A177-3AD203B41FA5}">
                      <a16:colId xmlns:a16="http://schemas.microsoft.com/office/drawing/2014/main" val="283218792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0615901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179509515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842118099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전체보기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66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>
            <a:extLst>
              <a:ext uri="{FF2B5EF4-FFF2-40B4-BE49-F238E27FC236}">
                <a16:creationId xmlns:a16="http://schemas.microsoft.com/office/drawing/2014/main" id="{4E9F81EE-F4A5-4239-9574-B72CA00F2C84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0177FB4E-337D-42A2-A10F-B679547E5295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">
            <a:extLst>
              <a:ext uri="{FF2B5EF4-FFF2-40B4-BE49-F238E27FC236}">
                <a16:creationId xmlns:a16="http://schemas.microsoft.com/office/drawing/2014/main" id="{963CE54C-A843-4CEF-9827-9731B9B16B43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">
            <a:extLst>
              <a:ext uri="{FF2B5EF4-FFF2-40B4-BE49-F238E27FC236}">
                <a16:creationId xmlns:a16="http://schemas.microsoft.com/office/drawing/2014/main" id="{896AA3AD-1820-49DE-BD1D-FE7997106A4A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241211E8-FBD2-44E6-AE3B-8D6802E13EE3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42">
            <a:extLst>
              <a:ext uri="{FF2B5EF4-FFF2-40B4-BE49-F238E27FC236}">
                <a16:creationId xmlns:a16="http://schemas.microsoft.com/office/drawing/2014/main" id="{48C53E6A-6973-45CD-88F4-B6810CA30D22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43">
            <a:extLst>
              <a:ext uri="{FF2B5EF4-FFF2-40B4-BE49-F238E27FC236}">
                <a16:creationId xmlns:a16="http://schemas.microsoft.com/office/drawing/2014/main" id="{BCF44810-CF74-44F8-B0DD-6073E02C7390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4">
            <a:extLst>
              <a:ext uri="{FF2B5EF4-FFF2-40B4-BE49-F238E27FC236}">
                <a16:creationId xmlns:a16="http://schemas.microsoft.com/office/drawing/2014/main" id="{510653CE-AAD9-453F-AE68-38852EB45A23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9">
            <a:extLst>
              <a:ext uri="{FF2B5EF4-FFF2-40B4-BE49-F238E27FC236}">
                <a16:creationId xmlns:a16="http://schemas.microsoft.com/office/drawing/2014/main" id="{8FC27AF6-1756-47B3-AE69-E489E42BF7E3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 </a:t>
            </a:r>
            <a:endParaRPr lang="en-US" altLang="ko-KR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상세</a:t>
            </a: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910BFD14-0747-4844-92AB-666C864F1FE6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15" name="도형 22">
            <a:extLst>
              <a:ext uri="{FF2B5EF4-FFF2-40B4-BE49-F238E27FC236}">
                <a16:creationId xmlns:a16="http://schemas.microsoft.com/office/drawing/2014/main" id="{51A0AFFA-0AC4-4802-898E-069A7F805299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84CA39-80CE-4D31-9882-5C40DB7C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1079"/>
              </p:ext>
            </p:extLst>
          </p:nvPr>
        </p:nvGraphicFramePr>
        <p:xfrm>
          <a:off x="5032172" y="2299172"/>
          <a:ext cx="6951639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577193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어제 했는데 배송이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않됬네요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..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ㅠㅠ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85A23BA5-E965-4CDF-A156-80ACACE9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09" y="6143461"/>
            <a:ext cx="531397" cy="321310"/>
          </a:xfrm>
          <a:prstGeom prst="rect">
            <a:avLst/>
          </a:prstGeom>
        </p:spPr>
      </p:pic>
      <p:sp>
        <p:nvSpPr>
          <p:cNvPr id="34" name="도형 65">
            <a:extLst>
              <a:ext uri="{FF2B5EF4-FFF2-40B4-BE49-F238E27FC236}">
                <a16:creationId xmlns:a16="http://schemas.microsoft.com/office/drawing/2014/main" id="{E583C151-FB9D-4A2A-B5F3-562CEBC56ACB}"/>
              </a:ext>
            </a:extLst>
          </p:cNvPr>
          <p:cNvSpPr>
            <a:spLocks/>
          </p:cNvSpPr>
          <p:nvPr/>
        </p:nvSpPr>
        <p:spPr>
          <a:xfrm>
            <a:off x="392430" y="443830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67">
            <a:extLst>
              <a:ext uri="{FF2B5EF4-FFF2-40B4-BE49-F238E27FC236}">
                <a16:creationId xmlns:a16="http://schemas.microsoft.com/office/drawing/2014/main" id="{FA5557BA-ADA4-4DED-A7D9-D800728960C5}"/>
              </a:ext>
            </a:extLst>
          </p:cNvPr>
          <p:cNvSpPr>
            <a:spLocks/>
          </p:cNvSpPr>
          <p:nvPr/>
        </p:nvSpPr>
        <p:spPr>
          <a:xfrm>
            <a:off x="391879" y="477734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84EAF4-69BF-421C-92AD-8136CB697F05}"/>
              </a:ext>
            </a:extLst>
          </p:cNvPr>
          <p:cNvSpPr/>
          <p:nvPr/>
        </p:nvSpPr>
        <p:spPr>
          <a:xfrm>
            <a:off x="11296650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</a:p>
        </p:txBody>
      </p:sp>
      <p:sp>
        <p:nvSpPr>
          <p:cNvPr id="49" name="텍스트 상자 51">
            <a:extLst>
              <a:ext uri="{FF2B5EF4-FFF2-40B4-BE49-F238E27FC236}">
                <a16:creationId xmlns:a16="http://schemas.microsoft.com/office/drawing/2014/main" id="{3D401E56-7121-4910-9E13-52A5C0B810E3}"/>
              </a:ext>
            </a:extLst>
          </p:cNvPr>
          <p:cNvSpPr txBox="1">
            <a:spLocks/>
          </p:cNvSpPr>
          <p:nvPr/>
        </p:nvSpPr>
        <p:spPr>
          <a:xfrm>
            <a:off x="5318125" y="4119562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답변</a:t>
            </a:r>
          </a:p>
        </p:txBody>
      </p:sp>
      <p:sp>
        <p:nvSpPr>
          <p:cNvPr id="48" name="도형 44">
            <a:extLst>
              <a:ext uri="{FF2B5EF4-FFF2-40B4-BE49-F238E27FC236}">
                <a16:creationId xmlns:a16="http://schemas.microsoft.com/office/drawing/2014/main" id="{24F0480C-8509-4946-A74D-3F9D9A5DF78E}"/>
              </a:ext>
            </a:extLst>
          </p:cNvPr>
          <p:cNvSpPr>
            <a:spLocks/>
          </p:cNvSpPr>
          <p:nvPr/>
        </p:nvSpPr>
        <p:spPr>
          <a:xfrm>
            <a:off x="6980145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D86AC4E-F3FE-4A3F-A851-FC2F1B4B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70408"/>
              </p:ext>
            </p:extLst>
          </p:nvPr>
        </p:nvGraphicFramePr>
        <p:xfrm>
          <a:off x="5032172" y="4669105"/>
          <a:ext cx="7002461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입금이 방금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확인되서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바로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보내드릴게요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24106-2981-4DFE-B75D-90924EEE5BFD}"/>
              </a:ext>
            </a:extLst>
          </p:cNvPr>
          <p:cNvSpPr/>
          <p:nvPr/>
        </p:nvSpPr>
        <p:spPr>
          <a:xfrm>
            <a:off x="10657205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47" name="도형 44">
            <a:extLst>
              <a:ext uri="{FF2B5EF4-FFF2-40B4-BE49-F238E27FC236}">
                <a16:creationId xmlns:a16="http://schemas.microsoft.com/office/drawing/2014/main" id="{D6EB19C0-7194-4BFA-A707-FCCFFCE7C719}"/>
              </a:ext>
            </a:extLst>
          </p:cNvPr>
          <p:cNvSpPr>
            <a:spLocks/>
          </p:cNvSpPr>
          <p:nvPr/>
        </p:nvSpPr>
        <p:spPr>
          <a:xfrm>
            <a:off x="6034767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44">
            <a:extLst>
              <a:ext uri="{FF2B5EF4-FFF2-40B4-BE49-F238E27FC236}">
                <a16:creationId xmlns:a16="http://schemas.microsoft.com/office/drawing/2014/main" id="{7E00F94C-688F-4740-83B7-6CAD6CB9D04C}"/>
              </a:ext>
            </a:extLst>
          </p:cNvPr>
          <p:cNvSpPr>
            <a:spLocks/>
          </p:cNvSpPr>
          <p:nvPr/>
        </p:nvSpPr>
        <p:spPr>
          <a:xfrm>
            <a:off x="5094332" y="3374774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65">
            <a:extLst>
              <a:ext uri="{FF2B5EF4-FFF2-40B4-BE49-F238E27FC236}">
                <a16:creationId xmlns:a16="http://schemas.microsoft.com/office/drawing/2014/main" id="{3EE1AE39-7634-4E82-9CC3-2FEAEE78EB04}"/>
              </a:ext>
            </a:extLst>
          </p:cNvPr>
          <p:cNvSpPr>
            <a:spLocks/>
          </p:cNvSpPr>
          <p:nvPr/>
        </p:nvSpPr>
        <p:spPr>
          <a:xfrm>
            <a:off x="5085080" y="1671094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67">
            <a:extLst>
              <a:ext uri="{FF2B5EF4-FFF2-40B4-BE49-F238E27FC236}">
                <a16:creationId xmlns:a16="http://schemas.microsoft.com/office/drawing/2014/main" id="{B6C01D70-C76E-43B0-BBDD-B94410290E3C}"/>
              </a:ext>
            </a:extLst>
          </p:cNvPr>
          <p:cNvSpPr>
            <a:spLocks/>
          </p:cNvSpPr>
          <p:nvPr/>
        </p:nvSpPr>
        <p:spPr>
          <a:xfrm>
            <a:off x="5021580" y="331421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67">
            <a:extLst>
              <a:ext uri="{FF2B5EF4-FFF2-40B4-BE49-F238E27FC236}">
                <a16:creationId xmlns:a16="http://schemas.microsoft.com/office/drawing/2014/main" id="{11FC3968-EC26-4E53-B34A-B7D522571842}"/>
              </a:ext>
            </a:extLst>
          </p:cNvPr>
          <p:cNvSpPr>
            <a:spLocks/>
          </p:cNvSpPr>
          <p:nvPr/>
        </p:nvSpPr>
        <p:spPr>
          <a:xfrm>
            <a:off x="385078" y="51100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67">
            <a:extLst>
              <a:ext uri="{FF2B5EF4-FFF2-40B4-BE49-F238E27FC236}">
                <a16:creationId xmlns:a16="http://schemas.microsoft.com/office/drawing/2014/main" id="{E60D0614-1094-403A-AAE2-4425442ACAB8}"/>
              </a:ext>
            </a:extLst>
          </p:cNvPr>
          <p:cNvSpPr>
            <a:spLocks/>
          </p:cNvSpPr>
          <p:nvPr/>
        </p:nvSpPr>
        <p:spPr>
          <a:xfrm>
            <a:off x="5363528" y="41525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67">
            <a:extLst>
              <a:ext uri="{FF2B5EF4-FFF2-40B4-BE49-F238E27FC236}">
                <a16:creationId xmlns:a16="http://schemas.microsoft.com/office/drawing/2014/main" id="{88DC00C2-A2AD-4C16-8C9E-F362AEC01CAD}"/>
              </a:ext>
            </a:extLst>
          </p:cNvPr>
          <p:cNvSpPr>
            <a:spLocks/>
          </p:cNvSpPr>
          <p:nvPr/>
        </p:nvSpPr>
        <p:spPr>
          <a:xfrm>
            <a:off x="391879" y="592925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7">
            <a:extLst>
              <a:ext uri="{FF2B5EF4-FFF2-40B4-BE49-F238E27FC236}">
                <a16:creationId xmlns:a16="http://schemas.microsoft.com/office/drawing/2014/main" id="{7D55291D-E1D5-4301-B8CD-5FE1FDB615E6}"/>
              </a:ext>
            </a:extLst>
          </p:cNvPr>
          <p:cNvSpPr>
            <a:spLocks/>
          </p:cNvSpPr>
          <p:nvPr/>
        </p:nvSpPr>
        <p:spPr>
          <a:xfrm>
            <a:off x="11783592" y="592925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7">
            <a:extLst>
              <a:ext uri="{FF2B5EF4-FFF2-40B4-BE49-F238E27FC236}">
                <a16:creationId xmlns:a16="http://schemas.microsoft.com/office/drawing/2014/main" id="{8395AC49-569E-40B1-88F7-E947F3A06B30}"/>
              </a:ext>
            </a:extLst>
          </p:cNvPr>
          <p:cNvSpPr>
            <a:spLocks/>
          </p:cNvSpPr>
          <p:nvPr/>
        </p:nvSpPr>
        <p:spPr>
          <a:xfrm>
            <a:off x="385078" y="546619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7">
            <a:extLst>
              <a:ext uri="{FF2B5EF4-FFF2-40B4-BE49-F238E27FC236}">
                <a16:creationId xmlns:a16="http://schemas.microsoft.com/office/drawing/2014/main" id="{D6EF64D3-C6E4-431A-A405-E4FF2134A350}"/>
              </a:ext>
            </a:extLst>
          </p:cNvPr>
          <p:cNvSpPr>
            <a:spLocks/>
          </p:cNvSpPr>
          <p:nvPr/>
        </p:nvSpPr>
        <p:spPr>
          <a:xfrm>
            <a:off x="11043202" y="58986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698F7E-E148-4714-B719-D877010DB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07860"/>
              </p:ext>
            </p:extLst>
          </p:nvPr>
        </p:nvGraphicFramePr>
        <p:xfrm>
          <a:off x="631191" y="4397696"/>
          <a:ext cx="2258592" cy="191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592">
                  <a:extLst>
                    <a:ext uri="{9D8B030D-6E8A-4147-A177-3AD203B41FA5}">
                      <a16:colId xmlns:a16="http://schemas.microsoft.com/office/drawing/2014/main" val="2378810655"/>
                    </a:ext>
                  </a:extLst>
                </a:gridCol>
              </a:tblGrid>
              <a:tr h="333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 문의사항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432307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charset="0"/>
                          <a:ea typeface="맑은 고딕" charset="0"/>
                        </a:rPr>
                        <a:t>문제점 사진</a:t>
                      </a:r>
                      <a:r>
                        <a:rPr lang="en-US" altLang="ko-KR" sz="1200" b="0" dirty="0"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dirty="0" err="1"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ko-KR" altLang="en-US" sz="1200" b="0" dirty="0">
                          <a:latin typeface="맑은 고딕" charset="0"/>
                          <a:ea typeface="맑은 고딕" charset="0"/>
                        </a:rPr>
                        <a:t> 확대됨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596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charset="0"/>
                          <a:ea typeface="맑은 고딕" charset="0"/>
                        </a:rPr>
                        <a:t>관리자의 답변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58907"/>
                  </a:ext>
                </a:extLst>
              </a:tr>
              <a:tr h="411156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작성한 글일 경우 수정페이지로 이동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697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dirty="0">
                          <a:latin typeface="맑은 고딕" charset="0"/>
                          <a:ea typeface="맑은 고딕" charset="0"/>
                        </a:rPr>
                        <a:t>클릭 시 문의사항 목록페이지로 이동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4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907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>
            <a:extLst>
              <a:ext uri="{FF2B5EF4-FFF2-40B4-BE49-F238E27FC236}">
                <a16:creationId xmlns:a16="http://schemas.microsoft.com/office/drawing/2014/main" id="{4E9F81EE-F4A5-4239-9574-B72CA00F2C84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0177FB4E-337D-42A2-A10F-B679547E5295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">
            <a:extLst>
              <a:ext uri="{FF2B5EF4-FFF2-40B4-BE49-F238E27FC236}">
                <a16:creationId xmlns:a16="http://schemas.microsoft.com/office/drawing/2014/main" id="{963CE54C-A843-4CEF-9827-9731B9B16B43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">
            <a:extLst>
              <a:ext uri="{FF2B5EF4-FFF2-40B4-BE49-F238E27FC236}">
                <a16:creationId xmlns:a16="http://schemas.microsoft.com/office/drawing/2014/main" id="{896AA3AD-1820-49DE-BD1D-FE7997106A4A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241211E8-FBD2-44E6-AE3B-8D6802E13EE3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42">
            <a:extLst>
              <a:ext uri="{FF2B5EF4-FFF2-40B4-BE49-F238E27FC236}">
                <a16:creationId xmlns:a16="http://schemas.microsoft.com/office/drawing/2014/main" id="{48C53E6A-6973-45CD-88F4-B6810CA30D22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43">
            <a:extLst>
              <a:ext uri="{FF2B5EF4-FFF2-40B4-BE49-F238E27FC236}">
                <a16:creationId xmlns:a16="http://schemas.microsoft.com/office/drawing/2014/main" id="{BCF44810-CF74-44F8-B0DD-6073E02C7390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4">
            <a:extLst>
              <a:ext uri="{FF2B5EF4-FFF2-40B4-BE49-F238E27FC236}">
                <a16:creationId xmlns:a16="http://schemas.microsoft.com/office/drawing/2014/main" id="{510653CE-AAD9-453F-AE68-38852EB45A23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9">
            <a:extLst>
              <a:ext uri="{FF2B5EF4-FFF2-40B4-BE49-F238E27FC236}">
                <a16:creationId xmlns:a16="http://schemas.microsoft.com/office/drawing/2014/main" id="{8FC27AF6-1756-47B3-AE69-E489E42BF7E3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문의사항등록</a:t>
            </a:r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910BFD14-0747-4844-92AB-666C864F1FE6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15" name="도형 22">
            <a:extLst>
              <a:ext uri="{FF2B5EF4-FFF2-40B4-BE49-F238E27FC236}">
                <a16:creationId xmlns:a16="http://schemas.microsoft.com/office/drawing/2014/main" id="{51A0AFFA-0AC4-4802-898E-069A7F805299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84CA39-80CE-4D31-9882-5C40DB7C316F}"/>
              </a:ext>
            </a:extLst>
          </p:cNvPr>
          <p:cNvGraphicFramePr>
            <a:graphicFrameLocks noGrp="1"/>
          </p:cNvGraphicFramePr>
          <p:nvPr/>
        </p:nvGraphicFramePr>
        <p:xfrm>
          <a:off x="5032172" y="2299171"/>
          <a:ext cx="7066801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27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577193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0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어제 했는데 배송이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않됬네요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..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ㅠㅠ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85A23BA5-E965-4CDF-A156-80ACACE9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09" y="6143461"/>
            <a:ext cx="531397" cy="321310"/>
          </a:xfrm>
          <a:prstGeom prst="rect">
            <a:avLst/>
          </a:prstGeom>
        </p:spPr>
      </p:pic>
      <p:sp>
        <p:nvSpPr>
          <p:cNvPr id="31" name="도형 44">
            <a:extLst>
              <a:ext uri="{FF2B5EF4-FFF2-40B4-BE49-F238E27FC236}">
                <a16:creationId xmlns:a16="http://schemas.microsoft.com/office/drawing/2014/main" id="{F3727880-1154-4E4D-A911-4EE0850327EF}"/>
              </a:ext>
            </a:extLst>
          </p:cNvPr>
          <p:cNvSpPr>
            <a:spLocks/>
          </p:cNvSpPr>
          <p:nvPr/>
        </p:nvSpPr>
        <p:spPr>
          <a:xfrm>
            <a:off x="5688194" y="5278591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52">
            <a:extLst>
              <a:ext uri="{FF2B5EF4-FFF2-40B4-BE49-F238E27FC236}">
                <a16:creationId xmlns:a16="http://schemas.microsoft.com/office/drawing/2014/main" id="{74FDBE1A-9198-442A-A3C4-E57D4308B350}"/>
              </a:ext>
            </a:extLst>
          </p:cNvPr>
          <p:cNvSpPr>
            <a:spLocks/>
          </p:cNvSpPr>
          <p:nvPr/>
        </p:nvSpPr>
        <p:spPr>
          <a:xfrm>
            <a:off x="6169025" y="6143461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53">
            <a:extLst>
              <a:ext uri="{FF2B5EF4-FFF2-40B4-BE49-F238E27FC236}">
                <a16:creationId xmlns:a16="http://schemas.microsoft.com/office/drawing/2014/main" id="{EE166F33-50B8-4E8E-9065-D000CCDED934}"/>
              </a:ext>
            </a:extLst>
          </p:cNvPr>
          <p:cNvSpPr>
            <a:spLocks/>
          </p:cNvSpPr>
          <p:nvPr/>
        </p:nvSpPr>
        <p:spPr>
          <a:xfrm>
            <a:off x="6536055" y="6142826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65">
            <a:extLst>
              <a:ext uri="{FF2B5EF4-FFF2-40B4-BE49-F238E27FC236}">
                <a16:creationId xmlns:a16="http://schemas.microsoft.com/office/drawing/2014/main" id="{E583C151-FB9D-4A2A-B5F3-562CEBC56ACB}"/>
              </a:ext>
            </a:extLst>
          </p:cNvPr>
          <p:cNvSpPr>
            <a:spLocks/>
          </p:cNvSpPr>
          <p:nvPr/>
        </p:nvSpPr>
        <p:spPr>
          <a:xfrm>
            <a:off x="269875" y="29779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67">
            <a:extLst>
              <a:ext uri="{FF2B5EF4-FFF2-40B4-BE49-F238E27FC236}">
                <a16:creationId xmlns:a16="http://schemas.microsoft.com/office/drawing/2014/main" id="{FA5557BA-ADA4-4DED-A7D9-D800728960C5}"/>
              </a:ext>
            </a:extLst>
          </p:cNvPr>
          <p:cNvSpPr>
            <a:spLocks/>
          </p:cNvSpPr>
          <p:nvPr/>
        </p:nvSpPr>
        <p:spPr>
          <a:xfrm>
            <a:off x="269875" y="3286760"/>
            <a:ext cx="23622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8" name="도형 73">
            <a:extLst>
              <a:ext uri="{FF2B5EF4-FFF2-40B4-BE49-F238E27FC236}">
                <a16:creationId xmlns:a16="http://schemas.microsoft.com/office/drawing/2014/main" id="{EF7CEA64-FB1D-411F-AB0C-0CCCCB85ADBE}"/>
              </a:ext>
            </a:extLst>
          </p:cNvPr>
          <p:cNvSpPr>
            <a:spLocks/>
          </p:cNvSpPr>
          <p:nvPr/>
        </p:nvSpPr>
        <p:spPr>
          <a:xfrm>
            <a:off x="6014085" y="60259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74">
            <a:extLst>
              <a:ext uri="{FF2B5EF4-FFF2-40B4-BE49-F238E27FC236}">
                <a16:creationId xmlns:a16="http://schemas.microsoft.com/office/drawing/2014/main" id="{6654EBF0-9050-4658-B88D-43B2BE0FC0B2}"/>
              </a:ext>
            </a:extLst>
          </p:cNvPr>
          <p:cNvSpPr>
            <a:spLocks/>
          </p:cNvSpPr>
          <p:nvPr/>
        </p:nvSpPr>
        <p:spPr>
          <a:xfrm>
            <a:off x="6689725" y="60259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44">
            <a:extLst>
              <a:ext uri="{FF2B5EF4-FFF2-40B4-BE49-F238E27FC236}">
                <a16:creationId xmlns:a16="http://schemas.microsoft.com/office/drawing/2014/main" id="{C466F528-FA4A-4605-86E8-2BCF48DD6BD7}"/>
              </a:ext>
            </a:extLst>
          </p:cNvPr>
          <p:cNvSpPr>
            <a:spLocks/>
          </p:cNvSpPr>
          <p:nvPr/>
        </p:nvSpPr>
        <p:spPr>
          <a:xfrm>
            <a:off x="7110561" y="5336288"/>
            <a:ext cx="359122" cy="4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44">
            <a:extLst>
              <a:ext uri="{FF2B5EF4-FFF2-40B4-BE49-F238E27FC236}">
                <a16:creationId xmlns:a16="http://schemas.microsoft.com/office/drawing/2014/main" id="{B99CD503-16FB-4FCC-AD90-C846D8F667C7}"/>
              </a:ext>
            </a:extLst>
          </p:cNvPr>
          <p:cNvSpPr>
            <a:spLocks/>
          </p:cNvSpPr>
          <p:nvPr/>
        </p:nvSpPr>
        <p:spPr>
          <a:xfrm>
            <a:off x="7536332" y="5336288"/>
            <a:ext cx="359122" cy="4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2FAEE82-8176-49E7-A5E4-5C3652BB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47" y="2397414"/>
            <a:ext cx="84308" cy="74580"/>
          </a:xfrm>
          <a:prstGeom prst="rect">
            <a:avLst/>
          </a:prstGeom>
        </p:spPr>
      </p:pic>
      <p:sp>
        <p:nvSpPr>
          <p:cNvPr id="42" name="도형 65">
            <a:extLst>
              <a:ext uri="{FF2B5EF4-FFF2-40B4-BE49-F238E27FC236}">
                <a16:creationId xmlns:a16="http://schemas.microsoft.com/office/drawing/2014/main" id="{49560A0D-030A-448A-AF0F-D6F0631C2BBA}"/>
              </a:ext>
            </a:extLst>
          </p:cNvPr>
          <p:cNvSpPr>
            <a:spLocks/>
          </p:cNvSpPr>
          <p:nvPr/>
        </p:nvSpPr>
        <p:spPr>
          <a:xfrm>
            <a:off x="269875" y="251333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65">
            <a:extLst>
              <a:ext uri="{FF2B5EF4-FFF2-40B4-BE49-F238E27FC236}">
                <a16:creationId xmlns:a16="http://schemas.microsoft.com/office/drawing/2014/main" id="{1F8E337C-5554-4843-9F55-0CB8EFFCCA9C}"/>
              </a:ext>
            </a:extLst>
          </p:cNvPr>
          <p:cNvSpPr>
            <a:spLocks/>
          </p:cNvSpPr>
          <p:nvPr/>
        </p:nvSpPr>
        <p:spPr>
          <a:xfrm>
            <a:off x="5443084" y="212026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67">
            <a:extLst>
              <a:ext uri="{FF2B5EF4-FFF2-40B4-BE49-F238E27FC236}">
                <a16:creationId xmlns:a16="http://schemas.microsoft.com/office/drawing/2014/main" id="{0C5A5021-7641-42CB-944B-04AE51CBE682}"/>
              </a:ext>
            </a:extLst>
          </p:cNvPr>
          <p:cNvSpPr>
            <a:spLocks/>
          </p:cNvSpPr>
          <p:nvPr/>
        </p:nvSpPr>
        <p:spPr>
          <a:xfrm>
            <a:off x="260985" y="3595534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8" name="도형 67">
            <a:extLst>
              <a:ext uri="{FF2B5EF4-FFF2-40B4-BE49-F238E27FC236}">
                <a16:creationId xmlns:a16="http://schemas.microsoft.com/office/drawing/2014/main" id="{7A7C624A-2EBD-4451-B176-423C862F2238}"/>
              </a:ext>
            </a:extLst>
          </p:cNvPr>
          <p:cNvSpPr>
            <a:spLocks/>
          </p:cNvSpPr>
          <p:nvPr/>
        </p:nvSpPr>
        <p:spPr>
          <a:xfrm>
            <a:off x="11177640" y="5977091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380821-D449-42B6-90D1-16FAEE8C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94429"/>
              </p:ext>
            </p:extLst>
          </p:nvPr>
        </p:nvGraphicFramePr>
        <p:xfrm>
          <a:off x="591820" y="2434704"/>
          <a:ext cx="224091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15">
                  <a:extLst>
                    <a:ext uri="{9D8B030D-6E8A-4147-A177-3AD203B41FA5}">
                      <a16:colId xmlns:a16="http://schemas.microsoft.com/office/drawing/2014/main" val="3759365051"/>
                    </a:ext>
                  </a:extLst>
                </a:gridCol>
              </a:tblGrid>
              <a:tr h="287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질문의 카테고리를 지정 가능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37263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42422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삭제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98472"/>
                  </a:ext>
                </a:extLst>
              </a:tr>
              <a:tr h="258718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문의사항을 등록하고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문의사항 목록페이지로 이동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9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59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>
            <a:extLst>
              <a:ext uri="{FF2B5EF4-FFF2-40B4-BE49-F238E27FC236}">
                <a16:creationId xmlns:a16="http://schemas.microsoft.com/office/drawing/2014/main" id="{4E9F81EE-F4A5-4239-9574-B72CA00F2C84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0177FB4E-337D-42A2-A10F-B679547E5295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">
            <a:extLst>
              <a:ext uri="{FF2B5EF4-FFF2-40B4-BE49-F238E27FC236}">
                <a16:creationId xmlns:a16="http://schemas.microsoft.com/office/drawing/2014/main" id="{963CE54C-A843-4CEF-9827-9731B9B16B43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">
            <a:extLst>
              <a:ext uri="{FF2B5EF4-FFF2-40B4-BE49-F238E27FC236}">
                <a16:creationId xmlns:a16="http://schemas.microsoft.com/office/drawing/2014/main" id="{896AA3AD-1820-49DE-BD1D-FE7997106A4A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241211E8-FBD2-44E6-AE3B-8D6802E13EE3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42">
            <a:extLst>
              <a:ext uri="{FF2B5EF4-FFF2-40B4-BE49-F238E27FC236}">
                <a16:creationId xmlns:a16="http://schemas.microsoft.com/office/drawing/2014/main" id="{48C53E6A-6973-45CD-88F4-B6810CA30D22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43">
            <a:extLst>
              <a:ext uri="{FF2B5EF4-FFF2-40B4-BE49-F238E27FC236}">
                <a16:creationId xmlns:a16="http://schemas.microsoft.com/office/drawing/2014/main" id="{BCF44810-CF74-44F8-B0DD-6073E02C7390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4">
            <a:extLst>
              <a:ext uri="{FF2B5EF4-FFF2-40B4-BE49-F238E27FC236}">
                <a16:creationId xmlns:a16="http://schemas.microsoft.com/office/drawing/2014/main" id="{510653CE-AAD9-453F-AE68-38852EB45A23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9">
            <a:extLst>
              <a:ext uri="{FF2B5EF4-FFF2-40B4-BE49-F238E27FC236}">
                <a16:creationId xmlns:a16="http://schemas.microsoft.com/office/drawing/2014/main" id="{8FC27AF6-1756-47B3-AE69-E489E42BF7E3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문의사항수정</a:t>
            </a:r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910BFD14-0747-4844-92AB-666C864F1FE6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15" name="도형 22">
            <a:extLst>
              <a:ext uri="{FF2B5EF4-FFF2-40B4-BE49-F238E27FC236}">
                <a16:creationId xmlns:a16="http://schemas.microsoft.com/office/drawing/2014/main" id="{51A0AFFA-0AC4-4802-898E-069A7F805299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84CA39-80CE-4D31-9882-5C40DB7C316F}"/>
              </a:ext>
            </a:extLst>
          </p:cNvPr>
          <p:cNvGraphicFramePr>
            <a:graphicFrameLocks noGrp="1"/>
          </p:cNvGraphicFramePr>
          <p:nvPr/>
        </p:nvGraphicFramePr>
        <p:xfrm>
          <a:off x="5032172" y="2299171"/>
          <a:ext cx="7066801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27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577193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0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어제 했는데 배송이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않됬네요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..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ㅠㅠ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85A23BA5-E965-4CDF-A156-80ACACE9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09" y="6143461"/>
            <a:ext cx="531397" cy="321310"/>
          </a:xfrm>
          <a:prstGeom prst="rect">
            <a:avLst/>
          </a:prstGeom>
        </p:spPr>
      </p:pic>
      <p:sp>
        <p:nvSpPr>
          <p:cNvPr id="31" name="도형 44">
            <a:extLst>
              <a:ext uri="{FF2B5EF4-FFF2-40B4-BE49-F238E27FC236}">
                <a16:creationId xmlns:a16="http://schemas.microsoft.com/office/drawing/2014/main" id="{F3727880-1154-4E4D-A911-4EE0850327EF}"/>
              </a:ext>
            </a:extLst>
          </p:cNvPr>
          <p:cNvSpPr>
            <a:spLocks/>
          </p:cNvSpPr>
          <p:nvPr/>
        </p:nvSpPr>
        <p:spPr>
          <a:xfrm>
            <a:off x="5688194" y="5278591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52">
            <a:extLst>
              <a:ext uri="{FF2B5EF4-FFF2-40B4-BE49-F238E27FC236}">
                <a16:creationId xmlns:a16="http://schemas.microsoft.com/office/drawing/2014/main" id="{74FDBE1A-9198-442A-A3C4-E57D4308B350}"/>
              </a:ext>
            </a:extLst>
          </p:cNvPr>
          <p:cNvSpPr>
            <a:spLocks/>
          </p:cNvSpPr>
          <p:nvPr/>
        </p:nvSpPr>
        <p:spPr>
          <a:xfrm>
            <a:off x="6169025" y="6143461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53">
            <a:extLst>
              <a:ext uri="{FF2B5EF4-FFF2-40B4-BE49-F238E27FC236}">
                <a16:creationId xmlns:a16="http://schemas.microsoft.com/office/drawing/2014/main" id="{EE166F33-50B8-4E8E-9065-D000CCDED934}"/>
              </a:ext>
            </a:extLst>
          </p:cNvPr>
          <p:cNvSpPr>
            <a:spLocks/>
          </p:cNvSpPr>
          <p:nvPr/>
        </p:nvSpPr>
        <p:spPr>
          <a:xfrm>
            <a:off x="6536055" y="6142826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65">
            <a:extLst>
              <a:ext uri="{FF2B5EF4-FFF2-40B4-BE49-F238E27FC236}">
                <a16:creationId xmlns:a16="http://schemas.microsoft.com/office/drawing/2014/main" id="{E583C151-FB9D-4A2A-B5F3-562CEBC56ACB}"/>
              </a:ext>
            </a:extLst>
          </p:cNvPr>
          <p:cNvSpPr>
            <a:spLocks/>
          </p:cNvSpPr>
          <p:nvPr/>
        </p:nvSpPr>
        <p:spPr>
          <a:xfrm>
            <a:off x="260985" y="13512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67">
            <a:extLst>
              <a:ext uri="{FF2B5EF4-FFF2-40B4-BE49-F238E27FC236}">
                <a16:creationId xmlns:a16="http://schemas.microsoft.com/office/drawing/2014/main" id="{FA5557BA-ADA4-4DED-A7D9-D800728960C5}"/>
              </a:ext>
            </a:extLst>
          </p:cNvPr>
          <p:cNvSpPr>
            <a:spLocks/>
          </p:cNvSpPr>
          <p:nvPr/>
        </p:nvSpPr>
        <p:spPr>
          <a:xfrm>
            <a:off x="269875" y="169735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8" name="도형 73">
            <a:extLst>
              <a:ext uri="{FF2B5EF4-FFF2-40B4-BE49-F238E27FC236}">
                <a16:creationId xmlns:a16="http://schemas.microsoft.com/office/drawing/2014/main" id="{EF7CEA64-FB1D-411F-AB0C-0CCCCB85ADBE}"/>
              </a:ext>
            </a:extLst>
          </p:cNvPr>
          <p:cNvSpPr>
            <a:spLocks/>
          </p:cNvSpPr>
          <p:nvPr/>
        </p:nvSpPr>
        <p:spPr>
          <a:xfrm>
            <a:off x="6014085" y="60259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74">
            <a:extLst>
              <a:ext uri="{FF2B5EF4-FFF2-40B4-BE49-F238E27FC236}">
                <a16:creationId xmlns:a16="http://schemas.microsoft.com/office/drawing/2014/main" id="{6654EBF0-9050-4658-B88D-43B2BE0FC0B2}"/>
              </a:ext>
            </a:extLst>
          </p:cNvPr>
          <p:cNvSpPr>
            <a:spLocks/>
          </p:cNvSpPr>
          <p:nvPr/>
        </p:nvSpPr>
        <p:spPr>
          <a:xfrm>
            <a:off x="6689725" y="60259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44">
            <a:extLst>
              <a:ext uri="{FF2B5EF4-FFF2-40B4-BE49-F238E27FC236}">
                <a16:creationId xmlns:a16="http://schemas.microsoft.com/office/drawing/2014/main" id="{C466F528-FA4A-4605-86E8-2BCF48DD6BD7}"/>
              </a:ext>
            </a:extLst>
          </p:cNvPr>
          <p:cNvSpPr>
            <a:spLocks/>
          </p:cNvSpPr>
          <p:nvPr/>
        </p:nvSpPr>
        <p:spPr>
          <a:xfrm>
            <a:off x="7110561" y="5336288"/>
            <a:ext cx="359122" cy="4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44">
            <a:extLst>
              <a:ext uri="{FF2B5EF4-FFF2-40B4-BE49-F238E27FC236}">
                <a16:creationId xmlns:a16="http://schemas.microsoft.com/office/drawing/2014/main" id="{B99CD503-16FB-4FCC-AD90-C846D8F667C7}"/>
              </a:ext>
            </a:extLst>
          </p:cNvPr>
          <p:cNvSpPr>
            <a:spLocks/>
          </p:cNvSpPr>
          <p:nvPr/>
        </p:nvSpPr>
        <p:spPr>
          <a:xfrm>
            <a:off x="7536332" y="5336288"/>
            <a:ext cx="359122" cy="4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2FAEE82-8176-49E7-A5E4-5C3652BB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47" y="2397414"/>
            <a:ext cx="84308" cy="745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162A8-B776-438B-826A-FB0ABAF2E458}"/>
              </a:ext>
            </a:extLst>
          </p:cNvPr>
          <p:cNvSpPr/>
          <p:nvPr/>
        </p:nvSpPr>
        <p:spPr>
          <a:xfrm>
            <a:off x="10723162" y="6161558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4EF6A1-7FFE-466A-A67E-34FCB170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73829"/>
              </p:ext>
            </p:extLst>
          </p:nvPr>
        </p:nvGraphicFramePr>
        <p:xfrm>
          <a:off x="604837" y="1307782"/>
          <a:ext cx="1793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40">
                  <a:extLst>
                    <a:ext uri="{9D8B030D-6E8A-4147-A177-3AD203B41FA5}">
                      <a16:colId xmlns:a16="http://schemas.microsoft.com/office/drawing/2014/main" val="101580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4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29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삭제</a:t>
                      </a:r>
                      <a:endParaRPr lang="ko-KR" altLang="en-US" sz="14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73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88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A73A9AB-D125-4001-B98E-DD8A9511C0C5}"/>
              </a:ext>
            </a:extLst>
          </p:cNvPr>
          <p:cNvGrpSpPr/>
          <p:nvPr/>
        </p:nvGrpSpPr>
        <p:grpSpPr>
          <a:xfrm>
            <a:off x="4912995" y="1550034"/>
            <a:ext cx="2455397" cy="3949065"/>
            <a:chOff x="1166495" y="2642235"/>
            <a:chExt cx="1251585" cy="2012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08FBD2-768E-4355-B6D1-057CB0B24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66495" y="2642235"/>
              <a:ext cx="1251585" cy="1558290"/>
            </a:xfrm>
            <a:prstGeom prst="rect">
              <a:avLst/>
            </a:prstGeom>
            <a:noFill/>
          </p:spPr>
        </p:pic>
        <p:sp>
          <p:nvSpPr>
            <p:cNvPr id="6" name="텍스트 상자 37">
              <a:extLst>
                <a:ext uri="{FF2B5EF4-FFF2-40B4-BE49-F238E27FC236}">
                  <a16:creationId xmlns:a16="http://schemas.microsoft.com/office/drawing/2014/main" id="{14D161B5-1C18-4A8E-AC7A-4AEFA9028995}"/>
                </a:ext>
              </a:extLst>
            </p:cNvPr>
            <p:cNvSpPr txBox="1">
              <a:spLocks/>
            </p:cNvSpPr>
            <p:nvPr/>
          </p:nvSpPr>
          <p:spPr>
            <a:xfrm>
              <a:off x="1375410" y="4283710"/>
              <a:ext cx="532130" cy="3714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관리자</a:t>
              </a:r>
              <a:endParaRPr lang="ko-KR" altLang="en-US" sz="3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18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5ABA8C-6FD3-477E-B9A9-D0DA5863EDDE}"/>
              </a:ext>
            </a:extLst>
          </p:cNvPr>
          <p:cNvGrpSpPr/>
          <p:nvPr/>
        </p:nvGrpSpPr>
        <p:grpSpPr>
          <a:xfrm>
            <a:off x="336430" y="2371919"/>
            <a:ext cx="11529921" cy="2045360"/>
            <a:chOff x="336430" y="1536700"/>
            <a:chExt cx="11529921" cy="37157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3F9861-EC7D-4B5A-A796-21566B122286}"/>
                </a:ext>
              </a:extLst>
            </p:cNvPr>
            <p:cNvSpPr/>
            <p:nvPr/>
          </p:nvSpPr>
          <p:spPr>
            <a:xfrm>
              <a:off x="336430" y="1536700"/>
              <a:ext cx="1974532" cy="37157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상품 관리</a:t>
              </a:r>
            </a:p>
          </p:txBody>
        </p:sp>
        <p:sp>
          <p:nvSpPr>
            <p:cNvPr id="5" name="직사각형 4">
              <a:hlinkClick r:id="rId2" action="ppaction://hlinksldjump"/>
              <a:extLst>
                <a:ext uri="{FF2B5EF4-FFF2-40B4-BE49-F238E27FC236}">
                  <a16:creationId xmlns:a16="http://schemas.microsoft.com/office/drawing/2014/main" id="{E0B8125F-DD58-4999-B8F4-DEC1D3550774}"/>
                </a:ext>
              </a:extLst>
            </p:cNvPr>
            <p:cNvSpPr/>
            <p:nvPr/>
          </p:nvSpPr>
          <p:spPr>
            <a:xfrm>
              <a:off x="3498388" y="1536700"/>
              <a:ext cx="2355586" cy="37157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상품 </a:t>
              </a:r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목록 조회</a:t>
              </a:r>
            </a:p>
          </p:txBody>
        </p:sp>
        <p:sp>
          <p:nvSpPr>
            <p:cNvPr id="6" name="직사각형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9A1289F-B2B7-443B-A39E-8834A20DB1F9}"/>
                </a:ext>
              </a:extLst>
            </p:cNvPr>
            <p:cNvSpPr/>
            <p:nvPr/>
          </p:nvSpPr>
          <p:spPr>
            <a:xfrm>
              <a:off x="6345808" y="1536700"/>
              <a:ext cx="2355586" cy="37157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상품 </a:t>
              </a:r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상세 조회</a:t>
              </a:r>
            </a:p>
          </p:txBody>
        </p:sp>
        <p:sp>
          <p:nvSpPr>
            <p:cNvPr id="7" name="직사각형 6">
              <a:hlinkClick r:id="rId4" action="ppaction://hlinksldjump"/>
              <a:extLst>
                <a:ext uri="{FF2B5EF4-FFF2-40B4-BE49-F238E27FC236}">
                  <a16:creationId xmlns:a16="http://schemas.microsoft.com/office/drawing/2014/main" id="{011BDC92-72E2-499E-A169-901D8B6AFCC1}"/>
                </a:ext>
              </a:extLst>
            </p:cNvPr>
            <p:cNvSpPr/>
            <p:nvPr/>
          </p:nvSpPr>
          <p:spPr>
            <a:xfrm>
              <a:off x="9510765" y="1536700"/>
              <a:ext cx="2355586" cy="37157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상품 </a:t>
              </a:r>
              <a:endParaRPr lang="en-US" altLang="ko-KR" sz="3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품질 관리</a:t>
              </a:r>
            </a:p>
          </p:txBody>
        </p:sp>
        <p:cxnSp>
          <p:nvCxnSpPr>
            <p:cNvPr id="8" name="도형 8">
              <a:extLst>
                <a:ext uri="{FF2B5EF4-FFF2-40B4-BE49-F238E27FC236}">
                  <a16:creationId xmlns:a16="http://schemas.microsoft.com/office/drawing/2014/main" id="{53381902-7CB7-4FD6-A537-D8897D81DFB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962" y="3394599"/>
              <a:ext cx="1187426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8">
              <a:extLst>
                <a:ext uri="{FF2B5EF4-FFF2-40B4-BE49-F238E27FC236}">
                  <a16:creationId xmlns:a16="http://schemas.microsoft.com/office/drawing/2014/main" id="{3F2A6A4D-D976-4311-B22A-49CC64960E3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75" y="3394599"/>
              <a:ext cx="491833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8">
              <a:extLst>
                <a:ext uri="{FF2B5EF4-FFF2-40B4-BE49-F238E27FC236}">
                  <a16:creationId xmlns:a16="http://schemas.microsoft.com/office/drawing/2014/main" id="{51B8C1CD-6D6A-4F14-8666-5A11073EDBD1}"/>
                </a:ext>
              </a:extLst>
            </p:cNvPr>
            <p:cNvCxnSpPr>
              <a:cxnSpLocks/>
            </p:cNvCxnSpPr>
            <p:nvPr/>
          </p:nvCxnSpPr>
          <p:spPr>
            <a:xfrm>
              <a:off x="8701394" y="3394599"/>
              <a:ext cx="809371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023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>
            <a:extLst>
              <a:ext uri="{FF2B5EF4-FFF2-40B4-BE49-F238E27FC236}">
                <a16:creationId xmlns:a16="http://schemas.microsoft.com/office/drawing/2014/main" id="{82EB17AD-7C37-4109-BB74-4794D70C5891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12">
            <a:extLst>
              <a:ext uri="{FF2B5EF4-FFF2-40B4-BE49-F238E27FC236}">
                <a16:creationId xmlns:a16="http://schemas.microsoft.com/office/drawing/2014/main" id="{45B4E97B-0E39-4984-97B2-CDA74ACB4858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3">
            <a:extLst>
              <a:ext uri="{FF2B5EF4-FFF2-40B4-BE49-F238E27FC236}">
                <a16:creationId xmlns:a16="http://schemas.microsoft.com/office/drawing/2014/main" id="{90461BF2-2890-4891-ADF8-DBAA28968008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8EDB0856-1C48-4684-98B6-18D26AF9240D}"/>
              </a:ext>
            </a:extLst>
          </p:cNvPr>
          <p:cNvSpPr txBox="1">
            <a:spLocks/>
          </p:cNvSpPr>
          <p:nvPr/>
        </p:nvSpPr>
        <p:spPr>
          <a:xfrm>
            <a:off x="166370" y="86995"/>
            <a:ext cx="2376805" cy="7118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 목록 조회</a:t>
            </a:r>
          </a:p>
        </p:txBody>
      </p:sp>
      <p:sp>
        <p:nvSpPr>
          <p:cNvPr id="8" name="텍스트 상자 23">
            <a:extLst>
              <a:ext uri="{FF2B5EF4-FFF2-40B4-BE49-F238E27FC236}">
                <a16:creationId xmlns:a16="http://schemas.microsoft.com/office/drawing/2014/main" id="{2DA7B00A-41EE-4491-BC76-F4B5A657CCE0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4">
            <a:extLst>
              <a:ext uri="{FF2B5EF4-FFF2-40B4-BE49-F238E27FC236}">
                <a16:creationId xmlns:a16="http://schemas.microsoft.com/office/drawing/2014/main" id="{FEA086B3-3BFA-4DE5-9958-57F676B61544}"/>
              </a:ext>
            </a:extLst>
          </p:cNvPr>
          <p:cNvSpPr>
            <a:spLocks/>
          </p:cNvSpPr>
          <p:nvPr/>
        </p:nvSpPr>
        <p:spPr>
          <a:xfrm>
            <a:off x="50126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325F03-FFA6-404E-B92F-7335E52489E9}"/>
              </a:ext>
            </a:extLst>
          </p:cNvPr>
          <p:cNvGraphicFramePr>
            <a:graphicFrameLocks noGrp="1"/>
          </p:cNvGraphicFramePr>
          <p:nvPr/>
        </p:nvGraphicFramePr>
        <p:xfrm>
          <a:off x="6006465" y="1791970"/>
          <a:ext cx="5334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검색 :  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/  대리 판매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등록일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xxxx년 xx월 xx일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 상태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판매중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판매완료 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도형 28">
            <a:extLst>
              <a:ext uri="{FF2B5EF4-FFF2-40B4-BE49-F238E27FC236}">
                <a16:creationId xmlns:a16="http://schemas.microsoft.com/office/drawing/2014/main" id="{5260B40E-5AF0-46C5-B18C-F889A4485132}"/>
              </a:ext>
            </a:extLst>
          </p:cNvPr>
          <p:cNvSpPr>
            <a:spLocks/>
          </p:cNvSpPr>
          <p:nvPr/>
        </p:nvSpPr>
        <p:spPr>
          <a:xfrm>
            <a:off x="6894830" y="1823085"/>
            <a:ext cx="3954145" cy="27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9">
            <a:extLst>
              <a:ext uri="{FF2B5EF4-FFF2-40B4-BE49-F238E27FC236}">
                <a16:creationId xmlns:a16="http://schemas.microsoft.com/office/drawing/2014/main" id="{65AD289D-8EED-4767-B1F9-3EA97AE4D28B}"/>
              </a:ext>
            </a:extLst>
          </p:cNvPr>
          <p:cNvSpPr txBox="1">
            <a:spLocks/>
          </p:cNvSpPr>
          <p:nvPr/>
        </p:nvSpPr>
        <p:spPr>
          <a:xfrm>
            <a:off x="7756525" y="640461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E1962CA-F9C6-4C9D-9939-017D24FA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18594"/>
              </p:ext>
            </p:extLst>
          </p:nvPr>
        </p:nvGraphicFramePr>
        <p:xfrm>
          <a:off x="6329680" y="3455670"/>
          <a:ext cx="4745355" cy="2820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종류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그릇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아기자기 그릇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2017.03.09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도형 48">
            <a:extLst>
              <a:ext uri="{FF2B5EF4-FFF2-40B4-BE49-F238E27FC236}">
                <a16:creationId xmlns:a16="http://schemas.microsoft.com/office/drawing/2014/main" id="{AA0286F5-146F-4278-A6B9-1375D9D7A0B4}"/>
              </a:ext>
            </a:extLst>
          </p:cNvPr>
          <p:cNvSpPr>
            <a:spLocks/>
          </p:cNvSpPr>
          <p:nvPr/>
        </p:nvSpPr>
        <p:spPr>
          <a:xfrm>
            <a:off x="20955" y="466026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50">
            <a:extLst>
              <a:ext uri="{FF2B5EF4-FFF2-40B4-BE49-F238E27FC236}">
                <a16:creationId xmlns:a16="http://schemas.microsoft.com/office/drawing/2014/main" id="{04474F52-5224-4185-9436-CD3CF56CB1B2}"/>
              </a:ext>
            </a:extLst>
          </p:cNvPr>
          <p:cNvSpPr>
            <a:spLocks/>
          </p:cNvSpPr>
          <p:nvPr/>
        </p:nvSpPr>
        <p:spPr>
          <a:xfrm>
            <a:off x="29845" y="50063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52">
            <a:extLst>
              <a:ext uri="{FF2B5EF4-FFF2-40B4-BE49-F238E27FC236}">
                <a16:creationId xmlns:a16="http://schemas.microsoft.com/office/drawing/2014/main" id="{BF188B6E-31C1-4420-B0D4-11F312B4B2AA}"/>
              </a:ext>
            </a:extLst>
          </p:cNvPr>
          <p:cNvSpPr>
            <a:spLocks/>
          </p:cNvSpPr>
          <p:nvPr/>
        </p:nvSpPr>
        <p:spPr>
          <a:xfrm>
            <a:off x="29845" y="532511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54">
            <a:extLst>
              <a:ext uri="{FF2B5EF4-FFF2-40B4-BE49-F238E27FC236}">
                <a16:creationId xmlns:a16="http://schemas.microsoft.com/office/drawing/2014/main" id="{E582CB3B-08AF-4562-82CD-C09F0EA61CCD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55">
            <a:extLst>
              <a:ext uri="{FF2B5EF4-FFF2-40B4-BE49-F238E27FC236}">
                <a16:creationId xmlns:a16="http://schemas.microsoft.com/office/drawing/2014/main" id="{8059CB71-4923-416F-B979-CB8A36F0CB0E}"/>
              </a:ext>
            </a:extLst>
          </p:cNvPr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56">
            <a:extLst>
              <a:ext uri="{FF2B5EF4-FFF2-40B4-BE49-F238E27FC236}">
                <a16:creationId xmlns:a16="http://schemas.microsoft.com/office/drawing/2014/main" id="{7FF6E768-0745-46D1-8115-1E1429BB1423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57">
            <a:extLst>
              <a:ext uri="{FF2B5EF4-FFF2-40B4-BE49-F238E27FC236}">
                <a16:creationId xmlns:a16="http://schemas.microsoft.com/office/drawing/2014/main" id="{6FC4E71E-1ECB-49D8-81B1-1F71946F4D37}"/>
              </a:ext>
            </a:extLst>
          </p:cNvPr>
          <p:cNvSpPr>
            <a:spLocks/>
          </p:cNvSpPr>
          <p:nvPr/>
        </p:nvSpPr>
        <p:spPr>
          <a:xfrm>
            <a:off x="5848985" y="15773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58">
            <a:extLst>
              <a:ext uri="{FF2B5EF4-FFF2-40B4-BE49-F238E27FC236}">
                <a16:creationId xmlns:a16="http://schemas.microsoft.com/office/drawing/2014/main" id="{5BBF4317-B2F4-40FE-92B0-D1CD3640ACE0}"/>
              </a:ext>
            </a:extLst>
          </p:cNvPr>
          <p:cNvSpPr>
            <a:spLocks/>
          </p:cNvSpPr>
          <p:nvPr/>
        </p:nvSpPr>
        <p:spPr>
          <a:xfrm>
            <a:off x="8619490" y="375793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2FB57B6-0A7E-4D34-82CC-8CBA0A22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60" y="6369050"/>
            <a:ext cx="600075" cy="276225"/>
          </a:xfrm>
          <a:prstGeom prst="rect">
            <a:avLst/>
          </a:prstGeom>
        </p:spPr>
      </p:pic>
      <p:sp>
        <p:nvSpPr>
          <p:cNvPr id="35" name="도형 22">
            <a:extLst>
              <a:ext uri="{FF2B5EF4-FFF2-40B4-BE49-F238E27FC236}">
                <a16:creationId xmlns:a16="http://schemas.microsoft.com/office/drawing/2014/main" id="{42932973-3B55-4EB9-BA0C-C49C0C958B6E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A77E94-4FB9-4229-BEEE-3C9BE7CF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34418"/>
              </p:ext>
            </p:extLst>
          </p:nvPr>
        </p:nvGraphicFramePr>
        <p:xfrm>
          <a:off x="296068" y="4653279"/>
          <a:ext cx="2653349" cy="91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9">
                  <a:extLst>
                    <a:ext uri="{9D8B030D-6E8A-4147-A177-3AD203B41FA5}">
                      <a16:colId xmlns:a16="http://schemas.microsoft.com/office/drawing/2014/main" val="3414164805"/>
                    </a:ext>
                  </a:extLst>
                </a:gridCol>
              </a:tblGrid>
              <a:tr h="305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최근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본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순으로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나열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9044"/>
                  </a:ext>
                </a:extLst>
              </a:tr>
              <a:tr h="305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908418"/>
                  </a:ext>
                </a:extLst>
              </a:tr>
              <a:tr h="305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57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047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835533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464810" y="4377055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8/10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도형 32"/>
          <p:cNvSpPr>
            <a:spLocks/>
          </p:cNvSpPr>
          <p:nvPr/>
        </p:nvSpPr>
        <p:spPr>
          <a:xfrm>
            <a:off x="11022330" y="616648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 상세 조회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8841740" y="1754505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445115" y="17627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53370" y="2842260"/>
            <a:ext cx="1533525" cy="89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0988040" y="383603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구매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323850" y="128651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326390" y="166401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19087" y="204152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5380990" y="157670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5354955" y="42348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0897235" y="37134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311150" y="2419034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10896600" y="6085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22">
            <a:extLst>
              <a:ext uri="{FF2B5EF4-FFF2-40B4-BE49-F238E27FC236}">
                <a16:creationId xmlns:a16="http://schemas.microsoft.com/office/drawing/2014/main" id="{BEB6D0BB-2347-4FE7-B34E-B5281EC26E18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B9D71C-1002-44A2-AECE-19443EE1E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28991"/>
              </p:ext>
            </p:extLst>
          </p:nvPr>
        </p:nvGraphicFramePr>
        <p:xfrm>
          <a:off x="581025" y="1274445"/>
          <a:ext cx="21024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85">
                  <a:extLst>
                    <a:ext uri="{9D8B030D-6E8A-4147-A177-3AD203B41FA5}">
                      <a16:colId xmlns:a16="http://schemas.microsoft.com/office/drawing/2014/main" val="155005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(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확대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76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상세정보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54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8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88757"/>
                  </a:ext>
                </a:extLst>
              </a:tr>
            </a:tbl>
          </a:graphicData>
        </a:graphic>
      </p:graphicFrame>
      <p:sp>
        <p:nvSpPr>
          <p:cNvPr id="34" name="도형 54">
            <a:extLst>
              <a:ext uri="{FF2B5EF4-FFF2-40B4-BE49-F238E27FC236}">
                <a16:creationId xmlns:a16="http://schemas.microsoft.com/office/drawing/2014/main" id="{4E3DCE38-E19D-4FA7-8210-C29AAD3DCD2A}"/>
              </a:ext>
            </a:extLst>
          </p:cNvPr>
          <p:cNvSpPr>
            <a:spLocks/>
          </p:cNvSpPr>
          <p:nvPr/>
        </p:nvSpPr>
        <p:spPr>
          <a:xfrm>
            <a:off x="8817766" y="3912301"/>
            <a:ext cx="1918657" cy="3021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*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진열 판매가능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(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최대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2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달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)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03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>
            <a:off x="2970530" y="24130"/>
            <a:ext cx="9182100" cy="687197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047365" y="1511935"/>
            <a:ext cx="1835150" cy="5216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3048000" y="1512570"/>
            <a:ext cx="9474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8355330" y="196215"/>
            <a:ext cx="278638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012055" y="1520825"/>
            <a:ext cx="708596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9236710" y="6404610"/>
            <a:ext cx="166941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4999990" y="152082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5471795" y="1737360"/>
            <a:ext cx="2978785" cy="239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상품 품질 관리</a:t>
            </a: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7717790" y="3771900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8084820" y="3771265"/>
            <a:ext cx="303530" cy="285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841740" y="1761490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0445115" y="17697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884174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10453370" y="2849245"/>
            <a:ext cx="1534160" cy="89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제품 사진5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9694545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0061575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1290300" y="236601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11657330" y="236537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3386455" y="2042795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>
            <a:off x="3421380" y="353187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386455" y="5064760"/>
            <a:ext cx="1156335" cy="118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267428" y="131572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268156" y="166592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269875" y="204009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267428" y="240665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756285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8238490" y="365442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10819130" y="157480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9719310" y="157416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464810" y="4377055"/>
          <a:ext cx="4312285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11164463413 |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아기자기 강아지 그릇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상품품질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평가 항목</a:t>
                      </a: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사항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평가 항목</a:t>
                      </a: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판매기간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희망가격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판매자명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도형 78"/>
          <p:cNvSpPr>
            <a:spLocks/>
          </p:cNvSpPr>
          <p:nvPr/>
        </p:nvSpPr>
        <p:spPr>
          <a:xfrm>
            <a:off x="11022330" y="6166485"/>
            <a:ext cx="99822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9706610" y="345249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10073640" y="345186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11308715" y="3461385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11675745" y="3460750"/>
            <a:ext cx="304800" cy="28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7781D42-003F-4EED-B319-72960B3F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8985" y="3300338"/>
            <a:ext cx="744220" cy="920750"/>
          </a:xfrm>
          <a:prstGeom prst="rect">
            <a:avLst/>
          </a:prstGeom>
          <a:noFill/>
        </p:spPr>
      </p:pic>
      <p:sp>
        <p:nvSpPr>
          <p:cNvPr id="87" name="텍스트 상자 47">
            <a:extLst>
              <a:ext uri="{FF2B5EF4-FFF2-40B4-BE49-F238E27FC236}">
                <a16:creationId xmlns:a16="http://schemas.microsoft.com/office/drawing/2014/main" id="{2BEB0855-DC7B-4DD7-83CA-A5FC9D99D746}"/>
              </a:ext>
            </a:extLst>
          </p:cNvPr>
          <p:cNvSpPr txBox="1">
            <a:spLocks/>
          </p:cNvSpPr>
          <p:nvPr/>
        </p:nvSpPr>
        <p:spPr>
          <a:xfrm>
            <a:off x="1981835" y="4272280"/>
            <a:ext cx="868045" cy="3727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22">
            <a:extLst>
              <a:ext uri="{FF2B5EF4-FFF2-40B4-BE49-F238E27FC236}">
                <a16:creationId xmlns:a16="http://schemas.microsoft.com/office/drawing/2014/main" id="{EE231301-F13C-456C-BDD1-A0D695DE84C4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		주문관리		</a:t>
            </a:r>
            <a:r>
              <a:rPr lang="en-US" altLang="ko-KR" sz="1400" b="0" cap="none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문의사항		</a:t>
            </a:r>
            <a:endParaRPr lang="ko-KR" altLang="en-US" sz="1400" b="0" cap="none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32">
            <a:extLst>
              <a:ext uri="{FF2B5EF4-FFF2-40B4-BE49-F238E27FC236}">
                <a16:creationId xmlns:a16="http://schemas.microsoft.com/office/drawing/2014/main" id="{AE0E4F87-6FD5-4528-A38A-B9818F1D353D}"/>
              </a:ext>
            </a:extLst>
          </p:cNvPr>
          <p:cNvSpPr>
            <a:spLocks/>
          </p:cNvSpPr>
          <p:nvPr/>
        </p:nvSpPr>
        <p:spPr>
          <a:xfrm>
            <a:off x="11022330" y="5556885"/>
            <a:ext cx="997585" cy="4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5" name="도형 71">
            <a:extLst>
              <a:ext uri="{FF2B5EF4-FFF2-40B4-BE49-F238E27FC236}">
                <a16:creationId xmlns:a16="http://schemas.microsoft.com/office/drawing/2014/main" id="{C2C30884-F979-450B-8DF8-C65076BCEB2C}"/>
              </a:ext>
            </a:extLst>
          </p:cNvPr>
          <p:cNvSpPr>
            <a:spLocks/>
          </p:cNvSpPr>
          <p:nvPr/>
        </p:nvSpPr>
        <p:spPr>
          <a:xfrm>
            <a:off x="10871835" y="609299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0" name="도형 71">
            <a:extLst>
              <a:ext uri="{FF2B5EF4-FFF2-40B4-BE49-F238E27FC236}">
                <a16:creationId xmlns:a16="http://schemas.microsoft.com/office/drawing/2014/main" id="{8CE6F340-142D-44FE-AB82-51598A4E9A44}"/>
              </a:ext>
            </a:extLst>
          </p:cNvPr>
          <p:cNvSpPr>
            <a:spLocks/>
          </p:cNvSpPr>
          <p:nvPr/>
        </p:nvSpPr>
        <p:spPr>
          <a:xfrm>
            <a:off x="10896600" y="608584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0" name="도형 69">
            <a:extLst>
              <a:ext uri="{FF2B5EF4-FFF2-40B4-BE49-F238E27FC236}">
                <a16:creationId xmlns:a16="http://schemas.microsoft.com/office/drawing/2014/main" id="{44FFE84B-70E1-41D3-A17E-6D20A6BBA5C0}"/>
              </a:ext>
            </a:extLst>
          </p:cNvPr>
          <p:cNvSpPr>
            <a:spLocks/>
          </p:cNvSpPr>
          <p:nvPr/>
        </p:nvSpPr>
        <p:spPr>
          <a:xfrm>
            <a:off x="10871835" y="55168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FEBF8A28-B552-4D35-85C4-6533DE3D5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3821"/>
              </p:ext>
            </p:extLst>
          </p:nvPr>
        </p:nvGraphicFramePr>
        <p:xfrm>
          <a:off x="599533" y="1274445"/>
          <a:ext cx="21024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85">
                  <a:extLst>
                    <a:ext uri="{9D8B030D-6E8A-4147-A177-3AD203B41FA5}">
                      <a16:colId xmlns:a16="http://schemas.microsoft.com/office/drawing/2014/main" val="155005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76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삭제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54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8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삭제</a:t>
                      </a:r>
                      <a:endParaRPr lang="ko-KR" altLang="en-US" sz="12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8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07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289579-5F06-4D78-90E2-79BCF808BE86}"/>
              </a:ext>
            </a:extLst>
          </p:cNvPr>
          <p:cNvGrpSpPr/>
          <p:nvPr/>
        </p:nvGrpSpPr>
        <p:grpSpPr>
          <a:xfrm>
            <a:off x="9525" y="2257915"/>
            <a:ext cx="12192000" cy="2339747"/>
            <a:chOff x="9525" y="2257915"/>
            <a:chExt cx="12192000" cy="233974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07AE2E-21D5-4CCD-B735-7487AA52A4D4}"/>
                </a:ext>
              </a:extLst>
            </p:cNvPr>
            <p:cNvSpPr/>
            <p:nvPr/>
          </p:nvSpPr>
          <p:spPr>
            <a:xfrm>
              <a:off x="9525" y="2550108"/>
              <a:ext cx="2305265" cy="17578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</a:rPr>
                <a:t>배송관리</a:t>
              </a:r>
            </a:p>
          </p:txBody>
        </p:sp>
        <p:sp>
          <p:nvSpPr>
            <p:cNvPr id="16" name="직사각형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70D38F05-9C92-48DD-AA6B-A04847216469}"/>
                </a:ext>
              </a:extLst>
            </p:cNvPr>
            <p:cNvSpPr/>
            <p:nvPr/>
          </p:nvSpPr>
          <p:spPr>
            <a:xfrm>
              <a:off x="3079242" y="2550108"/>
              <a:ext cx="4260583" cy="17578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</a:rPr>
                <a:t>배송 목록 조회</a:t>
              </a:r>
            </a:p>
          </p:txBody>
        </p:sp>
        <p:sp>
          <p:nvSpPr>
            <p:cNvPr id="17" name="직사각형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656D6A9F-3811-4D08-AAA2-2202133F3F20}"/>
                </a:ext>
              </a:extLst>
            </p:cNvPr>
            <p:cNvSpPr/>
            <p:nvPr/>
          </p:nvSpPr>
          <p:spPr>
            <a:xfrm>
              <a:off x="7940942" y="2257915"/>
              <a:ext cx="4260583" cy="233974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</a:rPr>
                <a:t>배송 내역 </a:t>
              </a:r>
              <a:endParaRPr lang="en-US" altLang="ko-KR" sz="6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0" dirty="0">
                  <a:solidFill>
                    <a:schemeClr val="tx1"/>
                  </a:solidFill>
                </a:rPr>
                <a:t>수정</a:t>
              </a:r>
            </a:p>
          </p:txBody>
        </p:sp>
        <p:cxnSp>
          <p:nvCxnSpPr>
            <p:cNvPr id="18" name="도형 8">
              <a:extLst>
                <a:ext uri="{FF2B5EF4-FFF2-40B4-BE49-F238E27FC236}">
                  <a16:creationId xmlns:a16="http://schemas.microsoft.com/office/drawing/2014/main" id="{63EDFA6E-C1E3-40A2-B3F2-B0304F1D59FA}"/>
                </a:ext>
              </a:extLst>
            </p:cNvPr>
            <p:cNvCxnSpPr>
              <a:cxnSpLocks/>
            </p:cNvCxnSpPr>
            <p:nvPr/>
          </p:nvCxnSpPr>
          <p:spPr>
            <a:xfrm>
              <a:off x="2314790" y="3429051"/>
              <a:ext cx="764452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8">
              <a:extLst>
                <a:ext uri="{FF2B5EF4-FFF2-40B4-BE49-F238E27FC236}">
                  <a16:creationId xmlns:a16="http://schemas.microsoft.com/office/drawing/2014/main" id="{F4D8CC41-EC4A-4EA1-88CD-DE5C78776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825" y="3427790"/>
              <a:ext cx="601116" cy="1261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24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91058CA-6855-482F-8B77-35F4A7A8EECA}"/>
              </a:ext>
            </a:extLst>
          </p:cNvPr>
          <p:cNvGrpSpPr/>
          <p:nvPr/>
        </p:nvGrpSpPr>
        <p:grpSpPr>
          <a:xfrm>
            <a:off x="4422992" y="1582660"/>
            <a:ext cx="3449684" cy="4335540"/>
            <a:chOff x="10120630" y="2679700"/>
            <a:chExt cx="1453515" cy="190005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6D3B5EE-CB93-4D3C-91AC-4C1236393A51}"/>
                </a:ext>
              </a:extLst>
            </p:cNvPr>
            <p:cNvGrpSpPr/>
            <p:nvPr/>
          </p:nvGrpSpPr>
          <p:grpSpPr>
            <a:xfrm>
              <a:off x="10120630" y="2679700"/>
              <a:ext cx="1453515" cy="1446530"/>
              <a:chOff x="10120630" y="2679700"/>
              <a:chExt cx="1453515" cy="144653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6558595-E7EE-42F0-9AFC-564C9BC6A1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771505" y="3129280"/>
                <a:ext cx="802640" cy="996950"/>
              </a:xfrm>
              <a:prstGeom prst="rect">
                <a:avLst/>
              </a:prstGeom>
              <a:noFill/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76B3808-AFE6-44AC-9C4E-0272450F1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120630" y="2679700"/>
                <a:ext cx="802640" cy="996950"/>
              </a:xfrm>
              <a:prstGeom prst="rect">
                <a:avLst/>
              </a:prstGeom>
              <a:noFill/>
            </p:spPr>
          </p:pic>
        </p:grpSp>
        <p:sp>
          <p:nvSpPr>
            <p:cNvPr id="8" name="텍스트 상자 36">
              <a:extLst>
                <a:ext uri="{FF2B5EF4-FFF2-40B4-BE49-F238E27FC236}">
                  <a16:creationId xmlns:a16="http://schemas.microsoft.com/office/drawing/2014/main" id="{8BCA5C56-609D-4551-8973-5D1958834CFC}"/>
                </a:ext>
              </a:extLst>
            </p:cNvPr>
            <p:cNvSpPr txBox="1">
              <a:spLocks/>
            </p:cNvSpPr>
            <p:nvPr/>
          </p:nvSpPr>
          <p:spPr>
            <a:xfrm>
              <a:off x="10120630" y="4208277"/>
              <a:ext cx="532130" cy="3714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54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</a:t>
              </a:r>
              <a:r>
                <a:rPr lang="ko-KR" altLang="en-US" sz="54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067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3200" dirty="0"/>
              <a:t>배송 목록 조회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5640070" y="3201035"/>
          <a:ext cx="6315075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거래일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구매자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판매자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상품 정보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 금액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 상태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17.02.03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김민수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거북이 그림 그릇</a:t>
                      </a:r>
                      <a:endParaRPr lang="ko-KR" altLang="en-US" sz="105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\10,000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 중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텍스트 상자 51"/>
          <p:cNvSpPr txBox="1">
            <a:spLocks/>
          </p:cNvSpPr>
          <p:nvPr/>
        </p:nvSpPr>
        <p:spPr>
          <a:xfrm>
            <a:off x="7581900" y="2238375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배송 관리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7927975" y="634746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 descr="C:/Users/user86/AppData/Roaming/PolarisOffice/ETemp/28472_17990616/fImage1413971468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3473450"/>
            <a:ext cx="197485" cy="216535"/>
          </a:xfrm>
          <a:prstGeom prst="rect">
            <a:avLst/>
          </a:prstGeom>
          <a:noFill/>
        </p:spPr>
      </p:pic>
      <p:sp>
        <p:nvSpPr>
          <p:cNvPr id="21" name="도형 22">
            <a:extLst>
              <a:ext uri="{FF2B5EF4-FFF2-40B4-BE49-F238E27FC236}">
                <a16:creationId xmlns:a16="http://schemas.microsoft.com/office/drawing/2014/main" id="{EE9D4A01-4D28-489D-9574-467D0D567DD8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		주문관리		</a:t>
            </a:r>
            <a:r>
              <a:rPr lang="en-US" altLang="ko-KR" sz="1400" b="0" cap="none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문의사항		</a:t>
            </a:r>
            <a:endParaRPr lang="ko-KR" altLang="en-US" sz="1400" b="0" cap="none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8">
            <a:extLst>
              <a:ext uri="{FF2B5EF4-FFF2-40B4-BE49-F238E27FC236}">
                <a16:creationId xmlns:a16="http://schemas.microsoft.com/office/drawing/2014/main" id="{A2E9673D-F8C4-41AE-AB03-871101B63DAC}"/>
              </a:ext>
            </a:extLst>
          </p:cNvPr>
          <p:cNvSpPr>
            <a:spLocks/>
          </p:cNvSpPr>
          <p:nvPr/>
        </p:nvSpPr>
        <p:spPr>
          <a:xfrm>
            <a:off x="22017" y="562707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49">
            <a:extLst>
              <a:ext uri="{FF2B5EF4-FFF2-40B4-BE49-F238E27FC236}">
                <a16:creationId xmlns:a16="http://schemas.microsoft.com/office/drawing/2014/main" id="{CC4C107F-9815-4C0C-867D-023169FDABF9}"/>
              </a:ext>
            </a:extLst>
          </p:cNvPr>
          <p:cNvSpPr txBox="1">
            <a:spLocks/>
          </p:cNvSpPr>
          <p:nvPr/>
        </p:nvSpPr>
        <p:spPr>
          <a:xfrm>
            <a:off x="302052" y="559088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배송 상태를 변경 가능</a:t>
            </a:r>
          </a:p>
        </p:txBody>
      </p:sp>
      <p:sp>
        <p:nvSpPr>
          <p:cNvPr id="31" name="도형 48">
            <a:extLst>
              <a:ext uri="{FF2B5EF4-FFF2-40B4-BE49-F238E27FC236}">
                <a16:creationId xmlns:a16="http://schemas.microsoft.com/office/drawing/2014/main" id="{82393A48-0C9B-4D9B-94CD-2456F007FC19}"/>
              </a:ext>
            </a:extLst>
          </p:cNvPr>
          <p:cNvSpPr>
            <a:spLocks/>
          </p:cNvSpPr>
          <p:nvPr/>
        </p:nvSpPr>
        <p:spPr>
          <a:xfrm>
            <a:off x="20955" y="494829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49">
            <a:extLst>
              <a:ext uri="{FF2B5EF4-FFF2-40B4-BE49-F238E27FC236}">
                <a16:creationId xmlns:a16="http://schemas.microsoft.com/office/drawing/2014/main" id="{7498538B-6E6E-4BE8-AA45-D9A0871077C6}"/>
              </a:ext>
            </a:extLst>
          </p:cNvPr>
          <p:cNvSpPr txBox="1">
            <a:spLocks/>
          </p:cNvSpPr>
          <p:nvPr/>
        </p:nvSpPr>
        <p:spPr>
          <a:xfrm>
            <a:off x="300990" y="491210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 시 구매 상품으로 이동</a:t>
            </a:r>
          </a:p>
        </p:txBody>
      </p:sp>
      <p:sp>
        <p:nvSpPr>
          <p:cNvPr id="33" name="도형 50">
            <a:extLst>
              <a:ext uri="{FF2B5EF4-FFF2-40B4-BE49-F238E27FC236}">
                <a16:creationId xmlns:a16="http://schemas.microsoft.com/office/drawing/2014/main" id="{A980B352-8E42-4DF1-ACC7-4F577F9D3D92}"/>
              </a:ext>
            </a:extLst>
          </p:cNvPr>
          <p:cNvSpPr>
            <a:spLocks/>
          </p:cNvSpPr>
          <p:nvPr/>
        </p:nvSpPr>
        <p:spPr>
          <a:xfrm>
            <a:off x="29845" y="529437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51">
            <a:extLst>
              <a:ext uri="{FF2B5EF4-FFF2-40B4-BE49-F238E27FC236}">
                <a16:creationId xmlns:a16="http://schemas.microsoft.com/office/drawing/2014/main" id="{0090C72C-D88C-4094-B9B2-45DC2CAE0003}"/>
              </a:ext>
            </a:extLst>
          </p:cNvPr>
          <p:cNvSpPr txBox="1">
            <a:spLocks/>
          </p:cNvSpPr>
          <p:nvPr/>
        </p:nvSpPr>
        <p:spPr>
          <a:xfrm>
            <a:off x="309880" y="5249287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사용자 정보로 이동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48">
            <a:extLst>
              <a:ext uri="{FF2B5EF4-FFF2-40B4-BE49-F238E27FC236}">
                <a16:creationId xmlns:a16="http://schemas.microsoft.com/office/drawing/2014/main" id="{F863647A-7EFF-4A0B-8935-9997C8C4B991}"/>
              </a:ext>
            </a:extLst>
          </p:cNvPr>
          <p:cNvSpPr>
            <a:spLocks/>
          </p:cNvSpPr>
          <p:nvPr/>
        </p:nvSpPr>
        <p:spPr>
          <a:xfrm>
            <a:off x="9352280" y="332116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50">
            <a:extLst>
              <a:ext uri="{FF2B5EF4-FFF2-40B4-BE49-F238E27FC236}">
                <a16:creationId xmlns:a16="http://schemas.microsoft.com/office/drawing/2014/main" id="{5B52EA6F-5686-461B-94B3-E10A82FFFE39}"/>
              </a:ext>
            </a:extLst>
          </p:cNvPr>
          <p:cNvSpPr>
            <a:spLocks/>
          </p:cNvSpPr>
          <p:nvPr/>
        </p:nvSpPr>
        <p:spPr>
          <a:xfrm>
            <a:off x="7382915" y="333787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48">
            <a:extLst>
              <a:ext uri="{FF2B5EF4-FFF2-40B4-BE49-F238E27FC236}">
                <a16:creationId xmlns:a16="http://schemas.microsoft.com/office/drawing/2014/main" id="{F7F4BFEA-5F2D-4541-8667-1F2046D1F4E2}"/>
              </a:ext>
            </a:extLst>
          </p:cNvPr>
          <p:cNvSpPr>
            <a:spLocks/>
          </p:cNvSpPr>
          <p:nvPr/>
        </p:nvSpPr>
        <p:spPr>
          <a:xfrm>
            <a:off x="11809412" y="3279713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40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E3C4F8-4E6B-4797-A26C-9ED65AF8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90" y="1279525"/>
            <a:ext cx="4257675" cy="2571750"/>
          </a:xfrm>
          <a:prstGeom prst="rect">
            <a:avLst/>
          </a:prstGeom>
        </p:spPr>
      </p:pic>
      <p:sp>
        <p:nvSpPr>
          <p:cNvPr id="7" name="텍스트 상자 49">
            <a:extLst>
              <a:ext uri="{FF2B5EF4-FFF2-40B4-BE49-F238E27FC236}">
                <a16:creationId xmlns:a16="http://schemas.microsoft.com/office/drawing/2014/main" id="{A5C9E497-6E01-450F-91B5-CA0D7B6EC63C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3200" dirty="0"/>
              <a:t>배송 내역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DA2E45-82BB-4FC6-819E-A15EB37AF425}"/>
              </a:ext>
            </a:extLst>
          </p:cNvPr>
          <p:cNvSpPr/>
          <p:nvPr/>
        </p:nvSpPr>
        <p:spPr>
          <a:xfrm>
            <a:off x="7264400" y="3009900"/>
            <a:ext cx="4572000" cy="3314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73887C-EA21-4B42-BFE1-8A5818C7EEDF}"/>
              </a:ext>
            </a:extLst>
          </p:cNvPr>
          <p:cNvSpPr/>
          <p:nvPr/>
        </p:nvSpPr>
        <p:spPr>
          <a:xfrm>
            <a:off x="11099800" y="3597275"/>
            <a:ext cx="254000" cy="25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23C088-140C-4657-B32B-96D97833F097}"/>
              </a:ext>
            </a:extLst>
          </p:cNvPr>
          <p:cNvSpPr/>
          <p:nvPr/>
        </p:nvSpPr>
        <p:spPr>
          <a:xfrm>
            <a:off x="11099800" y="4540250"/>
            <a:ext cx="254000" cy="25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35F8B-9273-40AA-B9AA-6795F6578A5F}"/>
              </a:ext>
            </a:extLst>
          </p:cNvPr>
          <p:cNvSpPr/>
          <p:nvPr/>
        </p:nvSpPr>
        <p:spPr>
          <a:xfrm>
            <a:off x="11099800" y="5432425"/>
            <a:ext cx="254000" cy="25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14830-1F65-40E9-A18B-A982A8549B1A}"/>
              </a:ext>
            </a:extLst>
          </p:cNvPr>
          <p:cNvSpPr txBox="1"/>
          <p:nvPr/>
        </p:nvSpPr>
        <p:spPr>
          <a:xfrm>
            <a:off x="8739785" y="4405640"/>
            <a:ext cx="3111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배송 중</a:t>
            </a:r>
            <a:endParaRPr lang="en-US" altLang="ko-KR" sz="2800" b="1" dirty="0"/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송장번호 </a:t>
            </a:r>
            <a:r>
              <a:rPr lang="en-US" altLang="ko-KR" sz="2800" b="1" dirty="0"/>
              <a:t>:        )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30B00-95E3-4A94-9FBC-48276F6E0BC1}"/>
              </a:ext>
            </a:extLst>
          </p:cNvPr>
          <p:cNvSpPr txBox="1"/>
          <p:nvPr/>
        </p:nvSpPr>
        <p:spPr>
          <a:xfrm>
            <a:off x="8587385" y="346266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배송 대기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A22F1-31C5-4758-913C-168A3B5FD192}"/>
              </a:ext>
            </a:extLst>
          </p:cNvPr>
          <p:cNvSpPr txBox="1"/>
          <p:nvPr/>
        </p:nvSpPr>
        <p:spPr>
          <a:xfrm>
            <a:off x="8766921" y="529781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배송 완료</a:t>
            </a:r>
          </a:p>
        </p:txBody>
      </p:sp>
      <p:pic>
        <p:nvPicPr>
          <p:cNvPr id="18" name="그림 17" descr="C:/Users/user86/AppData/Roaming/PolarisOffice/ETemp/28472_17990616/fImage14139714688467.jpeg">
            <a:extLst>
              <a:ext uri="{FF2B5EF4-FFF2-40B4-BE49-F238E27FC236}">
                <a16:creationId xmlns:a16="http://schemas.microsoft.com/office/drawing/2014/main" id="{C7AACD3F-684A-48F4-8B24-B695B5AD9E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315"/>
            <a:ext cx="1240508" cy="1360170"/>
          </a:xfrm>
          <a:prstGeom prst="rect">
            <a:avLst/>
          </a:prstGeom>
          <a:noFill/>
        </p:spPr>
      </p:pic>
      <p:sp>
        <p:nvSpPr>
          <p:cNvPr id="19" name="텍스트 상자 49">
            <a:extLst>
              <a:ext uri="{FF2B5EF4-FFF2-40B4-BE49-F238E27FC236}">
                <a16:creationId xmlns:a16="http://schemas.microsoft.com/office/drawing/2014/main" id="{91BBEA1C-8604-4344-8DA3-6D1A5E8DFE8B}"/>
              </a:ext>
            </a:extLst>
          </p:cNvPr>
          <p:cNvSpPr txBox="1">
            <a:spLocks/>
          </p:cNvSpPr>
          <p:nvPr/>
        </p:nvSpPr>
        <p:spPr>
          <a:xfrm>
            <a:off x="300990" y="314680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 시 관리자가 </a:t>
            </a:r>
            <a:endParaRPr lang="en-US" altLang="ko-KR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배송 상태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3870715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DE3C-FB2A-4E91-9C94-E50DC9F8BD23}"/>
              </a:ext>
            </a:extLst>
          </p:cNvPr>
          <p:cNvGrpSpPr/>
          <p:nvPr/>
        </p:nvGrpSpPr>
        <p:grpSpPr>
          <a:xfrm>
            <a:off x="489322" y="1955799"/>
            <a:ext cx="11220583" cy="2946402"/>
            <a:chOff x="489322" y="1955799"/>
            <a:chExt cx="11220583" cy="29464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F8B0EAB-0057-4A70-879A-94B9315A30AA}"/>
                </a:ext>
              </a:extLst>
            </p:cNvPr>
            <p:cNvSpPr/>
            <p:nvPr/>
          </p:nvSpPr>
          <p:spPr>
            <a:xfrm>
              <a:off x="489322" y="1955799"/>
              <a:ext cx="1516763" cy="29464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회원관리</a:t>
              </a:r>
            </a:p>
          </p:txBody>
        </p:sp>
        <p:sp>
          <p:nvSpPr>
            <p:cNvPr id="11" name="직사각형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50C383D5-3BBA-4F49-B936-FB64EC65B252}"/>
                </a:ext>
              </a:extLst>
            </p:cNvPr>
            <p:cNvSpPr/>
            <p:nvPr/>
          </p:nvSpPr>
          <p:spPr>
            <a:xfrm>
              <a:off x="2509061" y="1955799"/>
              <a:ext cx="2803276" cy="294640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회원 목록 조회</a:t>
              </a:r>
            </a:p>
          </p:txBody>
        </p:sp>
        <p:cxnSp>
          <p:nvCxnSpPr>
            <p:cNvPr id="12" name="도형 8">
              <a:extLst>
                <a:ext uri="{FF2B5EF4-FFF2-40B4-BE49-F238E27FC236}">
                  <a16:creationId xmlns:a16="http://schemas.microsoft.com/office/drawing/2014/main" id="{1C49732B-8183-4E44-B6DB-F2B5AA753AC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085" y="3429000"/>
              <a:ext cx="502976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CF599C4D-332E-4668-B020-9E68394CB677}"/>
                </a:ext>
              </a:extLst>
            </p:cNvPr>
            <p:cNvSpPr/>
            <p:nvPr/>
          </p:nvSpPr>
          <p:spPr>
            <a:xfrm>
              <a:off x="5707845" y="1955799"/>
              <a:ext cx="2803276" cy="294640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회원 상세 조회</a:t>
              </a:r>
            </a:p>
          </p:txBody>
        </p:sp>
        <p:cxnSp>
          <p:nvCxnSpPr>
            <p:cNvPr id="14" name="도형 8">
              <a:extLst>
                <a:ext uri="{FF2B5EF4-FFF2-40B4-BE49-F238E27FC236}">
                  <a16:creationId xmlns:a16="http://schemas.microsoft.com/office/drawing/2014/main" id="{96C51BDE-88C8-45DD-926C-E13E67BC0ADB}"/>
                </a:ext>
              </a:extLst>
            </p:cNvPr>
            <p:cNvCxnSpPr>
              <a:cxnSpLocks/>
            </p:cNvCxnSpPr>
            <p:nvPr/>
          </p:nvCxnSpPr>
          <p:spPr>
            <a:xfrm>
              <a:off x="5312337" y="3429000"/>
              <a:ext cx="395508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D94A0FD7-7957-4E71-B3DF-4EF0AC22B440}"/>
                </a:ext>
              </a:extLst>
            </p:cNvPr>
            <p:cNvSpPr/>
            <p:nvPr/>
          </p:nvSpPr>
          <p:spPr>
            <a:xfrm>
              <a:off x="8906629" y="1955799"/>
              <a:ext cx="2803276" cy="294640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회원정보 관리</a:t>
              </a:r>
            </a:p>
          </p:txBody>
        </p:sp>
        <p:cxnSp>
          <p:nvCxnSpPr>
            <p:cNvPr id="16" name="도형 8">
              <a:extLst>
                <a:ext uri="{FF2B5EF4-FFF2-40B4-BE49-F238E27FC236}">
                  <a16:creationId xmlns:a16="http://schemas.microsoft.com/office/drawing/2014/main" id="{0A1C540B-C3F2-4912-B73A-DC06F1915CC8}"/>
                </a:ext>
              </a:extLst>
            </p:cNvPr>
            <p:cNvCxnSpPr>
              <a:cxnSpLocks/>
            </p:cNvCxnSpPr>
            <p:nvPr/>
          </p:nvCxnSpPr>
          <p:spPr>
            <a:xfrm>
              <a:off x="8511121" y="3429000"/>
              <a:ext cx="395508" cy="0"/>
            </a:xfrm>
            <a:prstGeom prst="straightConnector1">
              <a:avLst/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67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>
            <a:extLst>
              <a:ext uri="{FF2B5EF4-FFF2-40B4-BE49-F238E27FC236}">
                <a16:creationId xmlns:a16="http://schemas.microsoft.com/office/drawing/2014/main" id="{DF332385-1D29-4AFD-83BE-BCAED112AA89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2">
            <a:extLst>
              <a:ext uri="{FF2B5EF4-FFF2-40B4-BE49-F238E27FC236}">
                <a16:creationId xmlns:a16="http://schemas.microsoft.com/office/drawing/2014/main" id="{8E832A65-FA46-48B0-803D-5FC11C91A7E5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5785" cy="521716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3">
            <a:extLst>
              <a:ext uri="{FF2B5EF4-FFF2-40B4-BE49-F238E27FC236}">
                <a16:creationId xmlns:a16="http://schemas.microsoft.com/office/drawing/2014/main" id="{249AC7FF-193D-43F3-9928-CD68905AFD54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055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4">
            <a:extLst>
              <a:ext uri="{FF2B5EF4-FFF2-40B4-BE49-F238E27FC236}">
                <a16:creationId xmlns:a16="http://schemas.microsoft.com/office/drawing/2014/main" id="{72AD01A3-4183-4951-9C64-124615BA170B}"/>
              </a:ext>
            </a:extLst>
          </p:cNvPr>
          <p:cNvSpPr txBox="1">
            <a:spLocks/>
          </p:cNvSpPr>
          <p:nvPr/>
        </p:nvSpPr>
        <p:spPr>
          <a:xfrm>
            <a:off x="166370" y="86995"/>
            <a:ext cx="2376805" cy="7118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목록 조회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3">
            <a:extLst>
              <a:ext uri="{FF2B5EF4-FFF2-40B4-BE49-F238E27FC236}">
                <a16:creationId xmlns:a16="http://schemas.microsoft.com/office/drawing/2014/main" id="{0C651266-FBCC-4245-A122-51C845138A4C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01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4">
            <a:extLst>
              <a:ext uri="{FF2B5EF4-FFF2-40B4-BE49-F238E27FC236}">
                <a16:creationId xmlns:a16="http://schemas.microsoft.com/office/drawing/2014/main" id="{2CC8313A-ECAF-4638-B848-36271505966E}"/>
              </a:ext>
            </a:extLst>
          </p:cNvPr>
          <p:cNvSpPr>
            <a:spLocks/>
          </p:cNvSpPr>
          <p:nvPr/>
        </p:nvSpPr>
        <p:spPr>
          <a:xfrm>
            <a:off x="5012690" y="1520825"/>
            <a:ext cx="708660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65E68C2-18A5-4D19-A33F-6B627BA5B319}"/>
              </a:ext>
            </a:extLst>
          </p:cNvPr>
          <p:cNvGraphicFramePr>
            <a:graphicFrameLocks noGrp="1"/>
          </p:cNvGraphicFramePr>
          <p:nvPr/>
        </p:nvGraphicFramePr>
        <p:xfrm>
          <a:off x="6006465" y="1791970"/>
          <a:ext cx="5334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닉네임 :  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가입일 :    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가입번호 :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도형 28">
            <a:extLst>
              <a:ext uri="{FF2B5EF4-FFF2-40B4-BE49-F238E27FC236}">
                <a16:creationId xmlns:a16="http://schemas.microsoft.com/office/drawing/2014/main" id="{ABBAB970-2B03-4078-A5AF-11BDD340A08B}"/>
              </a:ext>
            </a:extLst>
          </p:cNvPr>
          <p:cNvSpPr>
            <a:spLocks/>
          </p:cNvSpPr>
          <p:nvPr/>
        </p:nvSpPr>
        <p:spPr>
          <a:xfrm>
            <a:off x="6903720" y="1823085"/>
            <a:ext cx="3954780" cy="27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9">
            <a:extLst>
              <a:ext uri="{FF2B5EF4-FFF2-40B4-BE49-F238E27FC236}">
                <a16:creationId xmlns:a16="http://schemas.microsoft.com/office/drawing/2014/main" id="{810AA648-583E-4877-A26C-93F777140D77}"/>
              </a:ext>
            </a:extLst>
          </p:cNvPr>
          <p:cNvSpPr txBox="1">
            <a:spLocks/>
          </p:cNvSpPr>
          <p:nvPr/>
        </p:nvSpPr>
        <p:spPr>
          <a:xfrm>
            <a:off x="8124825" y="640461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F040A8-477E-45D8-9F7F-6A8D92BB2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42703"/>
              </p:ext>
            </p:extLst>
          </p:nvPr>
        </p:nvGraphicFramePr>
        <p:xfrm>
          <a:off x="6329680" y="3455670"/>
          <a:ext cx="5053965" cy="2820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070C0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0" u="sng" kern="1200" dirty="0"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DIAMOND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17.02.30</a:t>
                      </a: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대전시....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도형 48">
            <a:extLst>
              <a:ext uri="{FF2B5EF4-FFF2-40B4-BE49-F238E27FC236}">
                <a16:creationId xmlns:a16="http://schemas.microsoft.com/office/drawing/2014/main" id="{3A8EAA25-C90B-421C-9062-E17B247F640B}"/>
              </a:ext>
            </a:extLst>
          </p:cNvPr>
          <p:cNvSpPr>
            <a:spLocks/>
          </p:cNvSpPr>
          <p:nvPr/>
        </p:nvSpPr>
        <p:spPr>
          <a:xfrm>
            <a:off x="166370" y="476059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50">
            <a:extLst>
              <a:ext uri="{FF2B5EF4-FFF2-40B4-BE49-F238E27FC236}">
                <a16:creationId xmlns:a16="http://schemas.microsoft.com/office/drawing/2014/main" id="{0B93C3B1-082C-4C47-B911-968B0BA8EB43}"/>
              </a:ext>
            </a:extLst>
          </p:cNvPr>
          <p:cNvSpPr>
            <a:spLocks/>
          </p:cNvSpPr>
          <p:nvPr/>
        </p:nvSpPr>
        <p:spPr>
          <a:xfrm>
            <a:off x="164147" y="511711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도형 52">
            <a:extLst>
              <a:ext uri="{FF2B5EF4-FFF2-40B4-BE49-F238E27FC236}">
                <a16:creationId xmlns:a16="http://schemas.microsoft.com/office/drawing/2014/main" id="{A779F20F-2F12-48AF-BC64-D7F01618B766}"/>
              </a:ext>
            </a:extLst>
          </p:cNvPr>
          <p:cNvSpPr>
            <a:spLocks/>
          </p:cNvSpPr>
          <p:nvPr/>
        </p:nvSpPr>
        <p:spPr>
          <a:xfrm>
            <a:off x="164146" y="5483436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도형 54">
            <a:extLst>
              <a:ext uri="{FF2B5EF4-FFF2-40B4-BE49-F238E27FC236}">
                <a16:creationId xmlns:a16="http://schemas.microsoft.com/office/drawing/2014/main" id="{507EC100-3A47-4C13-AEAE-157B17B8393F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6970" cy="118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도형 55">
            <a:extLst>
              <a:ext uri="{FF2B5EF4-FFF2-40B4-BE49-F238E27FC236}">
                <a16:creationId xmlns:a16="http://schemas.microsoft.com/office/drawing/2014/main" id="{0F497A9A-A731-453E-B85A-436ACF8A7076}"/>
              </a:ext>
            </a:extLst>
          </p:cNvPr>
          <p:cNvSpPr>
            <a:spLocks/>
          </p:cNvSpPr>
          <p:nvPr/>
        </p:nvSpPr>
        <p:spPr>
          <a:xfrm>
            <a:off x="3421380" y="3531870"/>
            <a:ext cx="1156970" cy="118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56">
            <a:extLst>
              <a:ext uri="{FF2B5EF4-FFF2-40B4-BE49-F238E27FC236}">
                <a16:creationId xmlns:a16="http://schemas.microsoft.com/office/drawing/2014/main" id="{43D26ED4-2296-4CA3-A523-5FC911CA48F2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6970" cy="118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60">
            <a:extLst>
              <a:ext uri="{FF2B5EF4-FFF2-40B4-BE49-F238E27FC236}">
                <a16:creationId xmlns:a16="http://schemas.microsoft.com/office/drawing/2014/main" id="{A010173B-D8F1-4673-9103-858388A78D0A}"/>
              </a:ext>
            </a:extLst>
          </p:cNvPr>
          <p:cNvSpPr>
            <a:spLocks/>
          </p:cNvSpPr>
          <p:nvPr/>
        </p:nvSpPr>
        <p:spPr>
          <a:xfrm>
            <a:off x="6903720" y="2565400"/>
            <a:ext cx="3954780" cy="27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61">
            <a:extLst>
              <a:ext uri="{FF2B5EF4-FFF2-40B4-BE49-F238E27FC236}">
                <a16:creationId xmlns:a16="http://schemas.microsoft.com/office/drawing/2014/main" id="{839A56C6-E575-44A0-86D6-FBC8CAA08279}"/>
              </a:ext>
            </a:extLst>
          </p:cNvPr>
          <p:cNvSpPr>
            <a:spLocks/>
          </p:cNvSpPr>
          <p:nvPr/>
        </p:nvSpPr>
        <p:spPr>
          <a:xfrm>
            <a:off x="6903720" y="2194560"/>
            <a:ext cx="3954780" cy="27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2">
            <a:extLst>
              <a:ext uri="{FF2B5EF4-FFF2-40B4-BE49-F238E27FC236}">
                <a16:creationId xmlns:a16="http://schemas.microsoft.com/office/drawing/2014/main" id="{35F9FDB2-A696-455E-9343-A16BCEF88A9E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2">
            <a:extLst>
              <a:ext uri="{FF2B5EF4-FFF2-40B4-BE49-F238E27FC236}">
                <a16:creationId xmlns:a16="http://schemas.microsoft.com/office/drawing/2014/main" id="{F41932F3-7545-400B-BBB9-B4ED6303DC42}"/>
              </a:ext>
            </a:extLst>
          </p:cNvPr>
          <p:cNvSpPr>
            <a:spLocks/>
          </p:cNvSpPr>
          <p:nvPr/>
        </p:nvSpPr>
        <p:spPr>
          <a:xfrm>
            <a:off x="164465" y="5868176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48">
            <a:extLst>
              <a:ext uri="{FF2B5EF4-FFF2-40B4-BE49-F238E27FC236}">
                <a16:creationId xmlns:a16="http://schemas.microsoft.com/office/drawing/2014/main" id="{84D005DD-4BDA-40E7-9443-DA10AF7D3BD4}"/>
              </a:ext>
            </a:extLst>
          </p:cNvPr>
          <p:cNvSpPr>
            <a:spLocks/>
          </p:cNvSpPr>
          <p:nvPr/>
        </p:nvSpPr>
        <p:spPr>
          <a:xfrm>
            <a:off x="5829618" y="162161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50">
            <a:extLst>
              <a:ext uri="{FF2B5EF4-FFF2-40B4-BE49-F238E27FC236}">
                <a16:creationId xmlns:a16="http://schemas.microsoft.com/office/drawing/2014/main" id="{D96C48B6-C2FF-4425-ACCF-BB7DAF401327}"/>
              </a:ext>
            </a:extLst>
          </p:cNvPr>
          <p:cNvSpPr>
            <a:spLocks/>
          </p:cNvSpPr>
          <p:nvPr/>
        </p:nvSpPr>
        <p:spPr>
          <a:xfrm>
            <a:off x="5828982" y="207168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도형 52">
            <a:extLst>
              <a:ext uri="{FF2B5EF4-FFF2-40B4-BE49-F238E27FC236}">
                <a16:creationId xmlns:a16="http://schemas.microsoft.com/office/drawing/2014/main" id="{1B7A9CBB-2957-4EDF-9526-C87D3DAADD52}"/>
              </a:ext>
            </a:extLst>
          </p:cNvPr>
          <p:cNvSpPr>
            <a:spLocks/>
          </p:cNvSpPr>
          <p:nvPr/>
        </p:nvSpPr>
        <p:spPr>
          <a:xfrm>
            <a:off x="5883592" y="2398884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52">
            <a:extLst>
              <a:ext uri="{FF2B5EF4-FFF2-40B4-BE49-F238E27FC236}">
                <a16:creationId xmlns:a16="http://schemas.microsoft.com/office/drawing/2014/main" id="{86711519-F519-4000-892A-D1E67865F9A2}"/>
              </a:ext>
            </a:extLst>
          </p:cNvPr>
          <p:cNvSpPr>
            <a:spLocks/>
          </p:cNvSpPr>
          <p:nvPr/>
        </p:nvSpPr>
        <p:spPr>
          <a:xfrm>
            <a:off x="7002383" y="371703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30CAEC6-EECC-455A-8575-758015FC8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22243"/>
              </p:ext>
            </p:extLst>
          </p:nvPr>
        </p:nvGraphicFramePr>
        <p:xfrm>
          <a:off x="394970" y="4717415"/>
          <a:ext cx="23895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05">
                  <a:extLst>
                    <a:ext uri="{9D8B030D-6E8A-4147-A177-3AD203B41FA5}">
                      <a16:colId xmlns:a16="http://schemas.microsoft.com/office/drawing/2014/main" val="12623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닉네임 순으로 검색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2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 순</a:t>
                      </a:r>
                      <a:r>
                        <a:rPr lang="en-US" altLang="ko-KR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조회로 이동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82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조회로 이동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91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782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>
            <a:extLst>
              <a:ext uri="{FF2B5EF4-FFF2-40B4-BE49-F238E27FC236}">
                <a16:creationId xmlns:a16="http://schemas.microsoft.com/office/drawing/2014/main" id="{7FA2D244-B461-4471-9D8A-58AF914E1A8D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2">
            <a:extLst>
              <a:ext uri="{FF2B5EF4-FFF2-40B4-BE49-F238E27FC236}">
                <a16:creationId xmlns:a16="http://schemas.microsoft.com/office/drawing/2014/main" id="{F771831B-61EF-4157-B99F-F38437DB4EB0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3">
            <a:extLst>
              <a:ext uri="{FF2B5EF4-FFF2-40B4-BE49-F238E27FC236}">
                <a16:creationId xmlns:a16="http://schemas.microsoft.com/office/drawing/2014/main" id="{31D3335A-0DFF-4DE0-8AE2-E20FB86676FD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4">
            <a:extLst>
              <a:ext uri="{FF2B5EF4-FFF2-40B4-BE49-F238E27FC236}">
                <a16:creationId xmlns:a16="http://schemas.microsoft.com/office/drawing/2014/main" id="{9F804BBD-4D71-4CFB-BABC-35D1ADBDFCEC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6170" cy="7112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회원 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상세 조회</a:t>
            </a:r>
          </a:p>
        </p:txBody>
      </p:sp>
      <p:sp>
        <p:nvSpPr>
          <p:cNvPr id="6" name="텍스트 상자 23">
            <a:extLst>
              <a:ext uri="{FF2B5EF4-FFF2-40B4-BE49-F238E27FC236}">
                <a16:creationId xmlns:a16="http://schemas.microsoft.com/office/drawing/2014/main" id="{BBF3EA2D-A7AA-4DC8-A3EC-14CB7A8B1EA2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4">
            <a:extLst>
              <a:ext uri="{FF2B5EF4-FFF2-40B4-BE49-F238E27FC236}">
                <a16:creationId xmlns:a16="http://schemas.microsoft.com/office/drawing/2014/main" id="{5614D773-A262-4864-87E2-7155B5203F45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30">
            <a:extLst>
              <a:ext uri="{FF2B5EF4-FFF2-40B4-BE49-F238E27FC236}">
                <a16:creationId xmlns:a16="http://schemas.microsoft.com/office/drawing/2014/main" id="{5FBA0E49-5989-4F30-8DA4-17A5BB1E55AD}"/>
              </a:ext>
            </a:extLst>
          </p:cNvPr>
          <p:cNvSpPr>
            <a:spLocks/>
          </p:cNvSpPr>
          <p:nvPr/>
        </p:nvSpPr>
        <p:spPr>
          <a:xfrm>
            <a:off x="5129543" y="1720108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474600-6503-4D6E-A6F5-60ABBDA3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48301"/>
              </p:ext>
            </p:extLst>
          </p:nvPr>
        </p:nvGraphicFramePr>
        <p:xfrm>
          <a:off x="5182732" y="4504055"/>
          <a:ext cx="3311525" cy="1577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353212315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940515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회원등급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DIAMOND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도형 39">
            <a:extLst>
              <a:ext uri="{FF2B5EF4-FFF2-40B4-BE49-F238E27FC236}">
                <a16:creationId xmlns:a16="http://schemas.microsoft.com/office/drawing/2014/main" id="{54C4712A-418E-45FB-959D-831214F2B9F4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0">
            <a:extLst>
              <a:ext uri="{FF2B5EF4-FFF2-40B4-BE49-F238E27FC236}">
                <a16:creationId xmlns:a16="http://schemas.microsoft.com/office/drawing/2014/main" id="{44BB2436-AF07-4F97-91A2-AED869F9A11D}"/>
              </a:ext>
            </a:extLst>
          </p:cNvPr>
          <p:cNvSpPr>
            <a:spLocks/>
          </p:cNvSpPr>
          <p:nvPr/>
        </p:nvSpPr>
        <p:spPr>
          <a:xfrm>
            <a:off x="342138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41">
            <a:extLst>
              <a:ext uri="{FF2B5EF4-FFF2-40B4-BE49-F238E27FC236}">
                <a16:creationId xmlns:a16="http://schemas.microsoft.com/office/drawing/2014/main" id="{BCD3C56A-6B33-446F-BB15-FEF1F74E0876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44">
            <a:extLst>
              <a:ext uri="{FF2B5EF4-FFF2-40B4-BE49-F238E27FC236}">
                <a16:creationId xmlns:a16="http://schemas.microsoft.com/office/drawing/2014/main" id="{CB583FC8-9C83-49AA-AB89-51A8584FD204}"/>
              </a:ext>
            </a:extLst>
          </p:cNvPr>
          <p:cNvSpPr>
            <a:spLocks/>
          </p:cNvSpPr>
          <p:nvPr/>
        </p:nvSpPr>
        <p:spPr>
          <a:xfrm>
            <a:off x="11024870" y="5640070"/>
            <a:ext cx="998855" cy="455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수정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22">
            <a:extLst>
              <a:ext uri="{FF2B5EF4-FFF2-40B4-BE49-F238E27FC236}">
                <a16:creationId xmlns:a16="http://schemas.microsoft.com/office/drawing/2014/main" id="{816C8270-4F1E-4737-8244-69860D14EF6F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50">
            <a:extLst>
              <a:ext uri="{FF2B5EF4-FFF2-40B4-BE49-F238E27FC236}">
                <a16:creationId xmlns:a16="http://schemas.microsoft.com/office/drawing/2014/main" id="{A7D7C99F-3A1A-49B7-A1FF-B189E29C5711}"/>
              </a:ext>
            </a:extLst>
          </p:cNvPr>
          <p:cNvSpPr>
            <a:spLocks/>
          </p:cNvSpPr>
          <p:nvPr/>
        </p:nvSpPr>
        <p:spPr>
          <a:xfrm>
            <a:off x="29845" y="529437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1">
            <a:extLst>
              <a:ext uri="{FF2B5EF4-FFF2-40B4-BE49-F238E27FC236}">
                <a16:creationId xmlns:a16="http://schemas.microsoft.com/office/drawing/2014/main" id="{9AA1193E-2235-4F8B-BFC6-6345D4DD6FE9}"/>
              </a:ext>
            </a:extLst>
          </p:cNvPr>
          <p:cNvSpPr txBox="1">
            <a:spLocks/>
          </p:cNvSpPr>
          <p:nvPr/>
        </p:nvSpPr>
        <p:spPr>
          <a:xfrm>
            <a:off x="309880" y="5249287"/>
            <a:ext cx="1727200" cy="309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정보 수정으로 이동</a:t>
            </a:r>
          </a:p>
        </p:txBody>
      </p:sp>
      <p:sp>
        <p:nvSpPr>
          <p:cNvPr id="17" name="도형 50">
            <a:extLst>
              <a:ext uri="{FF2B5EF4-FFF2-40B4-BE49-F238E27FC236}">
                <a16:creationId xmlns:a16="http://schemas.microsoft.com/office/drawing/2014/main" id="{86A7E973-7F0A-4D85-80FC-BA29567F9A8F}"/>
              </a:ext>
            </a:extLst>
          </p:cNvPr>
          <p:cNvSpPr>
            <a:spLocks/>
          </p:cNvSpPr>
          <p:nvPr/>
        </p:nvSpPr>
        <p:spPr>
          <a:xfrm>
            <a:off x="10901997" y="551719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AAD06E-FCCF-4B9A-A566-068489EC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29364"/>
              </p:ext>
            </p:extLst>
          </p:nvPr>
        </p:nvGraphicFramePr>
        <p:xfrm>
          <a:off x="8507588" y="2280771"/>
          <a:ext cx="3509963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45654299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3750501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1304417043"/>
                    </a:ext>
                  </a:extLst>
                </a:gridCol>
                <a:gridCol w="565468">
                  <a:extLst>
                    <a:ext uri="{9D8B030D-6E8A-4147-A177-3AD203B41FA5}">
                      <a16:colId xmlns:a16="http://schemas.microsoft.com/office/drawing/2014/main" val="2127576589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854237693"/>
                    </a:ext>
                  </a:extLst>
                </a:gridCol>
              </a:tblGrid>
              <a:tr h="21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주문일시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배송 </a:t>
                      </a:r>
                      <a:endParaRPr lang="en-US" altLang="ko-KR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구매</a:t>
                      </a:r>
                      <a:endParaRPr lang="en-US" altLang="ko-KR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8742"/>
                  </a:ext>
                </a:extLst>
              </a:tr>
              <a:tr h="132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17.01.24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5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5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98920"/>
                  </a:ext>
                </a:extLst>
              </a:tr>
              <a:tr h="132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17.01.28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sng" dirty="0">
                          <a:solidFill>
                            <a:srgbClr val="0070C0"/>
                          </a:solidFill>
                        </a:rPr>
                        <a:t>해바라기 모작</a:t>
                      </a:r>
                      <a:endParaRPr lang="ko-KR" altLang="en-US" sz="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진열판매</a:t>
                      </a:r>
                      <a:endParaRPr lang="en-US" altLang="ko-KR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납부완료</a:t>
                      </a: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08466"/>
                  </a:ext>
                </a:extLst>
              </a:tr>
              <a:tr h="14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5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500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진열판매</a:t>
                      </a:r>
                      <a:endParaRPr lang="en-US" altLang="ko-KR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(1</a:t>
                      </a:r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달 남음</a:t>
                      </a: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65473"/>
                  </a:ext>
                </a:extLst>
              </a:tr>
              <a:tr h="132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5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5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진열판매</a:t>
                      </a:r>
                      <a:endParaRPr lang="en-US" altLang="ko-KR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(1</a:t>
                      </a:r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달 남음</a:t>
                      </a: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28184"/>
                  </a:ext>
                </a:extLst>
              </a:tr>
              <a:tr h="132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17.02.21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sng" dirty="0">
                          <a:solidFill>
                            <a:srgbClr val="0070C0"/>
                          </a:solidFill>
                        </a:rPr>
                        <a:t>거북이 모양 그릇 외 </a:t>
                      </a:r>
                      <a:r>
                        <a:rPr lang="en-US" altLang="ko-KR" sz="500" u="sng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5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</a:rPr>
                        <a:t>배송중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70440"/>
                  </a:ext>
                </a:extLst>
              </a:tr>
            </a:tbl>
          </a:graphicData>
        </a:graphic>
      </p:graphicFrame>
      <p:sp>
        <p:nvSpPr>
          <p:cNvPr id="19" name="텍스트 상자 52">
            <a:extLst>
              <a:ext uri="{FF2B5EF4-FFF2-40B4-BE49-F238E27FC236}">
                <a16:creationId xmlns:a16="http://schemas.microsoft.com/office/drawing/2014/main" id="{F2C8ADC6-637C-45E9-8F9D-1CEFCA0F2A31}"/>
              </a:ext>
            </a:extLst>
          </p:cNvPr>
          <p:cNvSpPr txBox="1">
            <a:spLocks/>
          </p:cNvSpPr>
          <p:nvPr/>
        </p:nvSpPr>
        <p:spPr>
          <a:xfrm>
            <a:off x="9612907" y="4417700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78908-D5C3-4A0C-AA3A-0D4E1EE4CE26}"/>
              </a:ext>
            </a:extLst>
          </p:cNvPr>
          <p:cNvSpPr txBox="1"/>
          <p:nvPr/>
        </p:nvSpPr>
        <p:spPr>
          <a:xfrm>
            <a:off x="8564880" y="16734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주문내역</a:t>
            </a:r>
          </a:p>
        </p:txBody>
      </p:sp>
    </p:spTree>
    <p:extLst>
      <p:ext uri="{BB962C8B-B14F-4D97-AF65-F5344CB8AC3E}">
        <p14:creationId xmlns:p14="http://schemas.microsoft.com/office/powerpoint/2010/main" val="116583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>
            <a:extLst>
              <a:ext uri="{FF2B5EF4-FFF2-40B4-BE49-F238E27FC236}">
                <a16:creationId xmlns:a16="http://schemas.microsoft.com/office/drawing/2014/main" id="{64768DCC-3978-4E04-BBF3-6F554EA3F213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2">
            <a:extLst>
              <a:ext uri="{FF2B5EF4-FFF2-40B4-BE49-F238E27FC236}">
                <a16:creationId xmlns:a16="http://schemas.microsoft.com/office/drawing/2014/main" id="{8F29E66A-08EF-44E1-A6D7-BD7A25EBADD7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3">
            <a:extLst>
              <a:ext uri="{FF2B5EF4-FFF2-40B4-BE49-F238E27FC236}">
                <a16:creationId xmlns:a16="http://schemas.microsoft.com/office/drawing/2014/main" id="{3D615E6E-5419-425A-BB20-B24EA3C67C4A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4">
            <a:extLst>
              <a:ext uri="{FF2B5EF4-FFF2-40B4-BE49-F238E27FC236}">
                <a16:creationId xmlns:a16="http://schemas.microsoft.com/office/drawing/2014/main" id="{B9B7107D-9079-43C0-82D7-E651AE7D8C2C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6170" cy="7112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회원정보 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텍스트 상자 23">
            <a:extLst>
              <a:ext uri="{FF2B5EF4-FFF2-40B4-BE49-F238E27FC236}">
                <a16:creationId xmlns:a16="http://schemas.microsoft.com/office/drawing/2014/main" id="{EE51481F-107A-4D20-BAAD-78913605D7C1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4">
            <a:extLst>
              <a:ext uri="{FF2B5EF4-FFF2-40B4-BE49-F238E27FC236}">
                <a16:creationId xmlns:a16="http://schemas.microsoft.com/office/drawing/2014/main" id="{097DEF8E-239E-41A2-BEBA-73F68E376270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30">
            <a:extLst>
              <a:ext uri="{FF2B5EF4-FFF2-40B4-BE49-F238E27FC236}">
                <a16:creationId xmlns:a16="http://schemas.microsoft.com/office/drawing/2014/main" id="{D88CE061-7D75-4C94-BD2A-EE9570D3D9D8}"/>
              </a:ext>
            </a:extLst>
          </p:cNvPr>
          <p:cNvSpPr>
            <a:spLocks/>
          </p:cNvSpPr>
          <p:nvPr/>
        </p:nvSpPr>
        <p:spPr>
          <a:xfrm>
            <a:off x="5483225" y="1737360"/>
            <a:ext cx="2979420" cy="239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4695EE-F76A-4C98-9F2B-AB94768835BA}"/>
              </a:ext>
            </a:extLst>
          </p:cNvPr>
          <p:cNvGraphicFramePr>
            <a:graphicFrameLocks noGrp="1"/>
          </p:cNvGraphicFramePr>
          <p:nvPr/>
        </p:nvGraphicFramePr>
        <p:xfrm>
          <a:off x="5510530" y="4504055"/>
          <a:ext cx="3311525" cy="1577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353212315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1100" b="1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940515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기스.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5.15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회원등급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u="sng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DIAMOND</a:t>
                      </a:r>
                      <a:endParaRPr lang="ko-KR" altLang="en-US" sz="1100" b="1" u="sng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도형 39">
            <a:extLst>
              <a:ext uri="{FF2B5EF4-FFF2-40B4-BE49-F238E27FC236}">
                <a16:creationId xmlns:a16="http://schemas.microsoft.com/office/drawing/2014/main" id="{3C5E2DA1-27E9-458A-BE8A-5A102D042985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0">
            <a:extLst>
              <a:ext uri="{FF2B5EF4-FFF2-40B4-BE49-F238E27FC236}">
                <a16:creationId xmlns:a16="http://schemas.microsoft.com/office/drawing/2014/main" id="{AF506B63-18C7-46C1-BD7E-A706303FCA19}"/>
              </a:ext>
            </a:extLst>
          </p:cNvPr>
          <p:cNvSpPr>
            <a:spLocks/>
          </p:cNvSpPr>
          <p:nvPr/>
        </p:nvSpPr>
        <p:spPr>
          <a:xfrm>
            <a:off x="342138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41">
            <a:extLst>
              <a:ext uri="{FF2B5EF4-FFF2-40B4-BE49-F238E27FC236}">
                <a16:creationId xmlns:a16="http://schemas.microsoft.com/office/drawing/2014/main" id="{A0D7B404-60D6-4D90-AC85-8E1D233E987F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42">
            <a:extLst>
              <a:ext uri="{FF2B5EF4-FFF2-40B4-BE49-F238E27FC236}">
                <a16:creationId xmlns:a16="http://schemas.microsoft.com/office/drawing/2014/main" id="{5D623411-2816-4ED4-B3AD-6D1C355AF89F}"/>
              </a:ext>
            </a:extLst>
          </p:cNvPr>
          <p:cNvSpPr>
            <a:spLocks/>
          </p:cNvSpPr>
          <p:nvPr/>
        </p:nvSpPr>
        <p:spPr>
          <a:xfrm>
            <a:off x="11022330" y="6166485"/>
            <a:ext cx="998855" cy="455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취소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44">
            <a:extLst>
              <a:ext uri="{FF2B5EF4-FFF2-40B4-BE49-F238E27FC236}">
                <a16:creationId xmlns:a16="http://schemas.microsoft.com/office/drawing/2014/main" id="{ED395CF7-CD86-4EA7-8572-01A34672CADA}"/>
              </a:ext>
            </a:extLst>
          </p:cNvPr>
          <p:cNvSpPr>
            <a:spLocks/>
          </p:cNvSpPr>
          <p:nvPr/>
        </p:nvSpPr>
        <p:spPr>
          <a:xfrm>
            <a:off x="11024870" y="5640070"/>
            <a:ext cx="998855" cy="455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적용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45">
            <a:extLst>
              <a:ext uri="{FF2B5EF4-FFF2-40B4-BE49-F238E27FC236}">
                <a16:creationId xmlns:a16="http://schemas.microsoft.com/office/drawing/2014/main" id="{60B1A727-2730-4B8C-BB55-940F451D89E5}"/>
              </a:ext>
            </a:extLst>
          </p:cNvPr>
          <p:cNvSpPr>
            <a:spLocks/>
          </p:cNvSpPr>
          <p:nvPr/>
        </p:nvSpPr>
        <p:spPr>
          <a:xfrm>
            <a:off x="7788910" y="3832225"/>
            <a:ext cx="305435" cy="287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+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도형 46">
            <a:extLst>
              <a:ext uri="{FF2B5EF4-FFF2-40B4-BE49-F238E27FC236}">
                <a16:creationId xmlns:a16="http://schemas.microsoft.com/office/drawing/2014/main" id="{68D9FDE7-E6F2-4EA6-9F08-E2F1F2327DC3}"/>
              </a:ext>
            </a:extLst>
          </p:cNvPr>
          <p:cNvSpPr>
            <a:spLocks/>
          </p:cNvSpPr>
          <p:nvPr/>
        </p:nvSpPr>
        <p:spPr>
          <a:xfrm>
            <a:off x="8155940" y="3831590"/>
            <a:ext cx="305435" cy="287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x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22">
            <a:extLst>
              <a:ext uri="{FF2B5EF4-FFF2-40B4-BE49-F238E27FC236}">
                <a16:creationId xmlns:a16="http://schemas.microsoft.com/office/drawing/2014/main" id="{F41698A9-3895-4CBA-AD54-90DCFF8291C5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5260" cy="5010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		주문관리		</a:t>
            </a:r>
            <a:r>
              <a:rPr lang="en-US" altLang="ko-KR" sz="1400" b="0" cap="none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문의사항		</a:t>
            </a:r>
            <a:endParaRPr lang="ko-KR" altLang="en-US" sz="1400" b="0" cap="none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48">
            <a:extLst>
              <a:ext uri="{FF2B5EF4-FFF2-40B4-BE49-F238E27FC236}">
                <a16:creationId xmlns:a16="http://schemas.microsoft.com/office/drawing/2014/main" id="{50C781FD-0684-437C-B277-2C5F31D10E00}"/>
              </a:ext>
            </a:extLst>
          </p:cNvPr>
          <p:cNvSpPr>
            <a:spLocks/>
          </p:cNvSpPr>
          <p:nvPr/>
        </p:nvSpPr>
        <p:spPr>
          <a:xfrm>
            <a:off x="20955" y="494829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도형 48">
            <a:extLst>
              <a:ext uri="{FF2B5EF4-FFF2-40B4-BE49-F238E27FC236}">
                <a16:creationId xmlns:a16="http://schemas.microsoft.com/office/drawing/2014/main" id="{B7C38AFA-3530-4A59-850F-DF06C0BAF98F}"/>
              </a:ext>
            </a:extLst>
          </p:cNvPr>
          <p:cNvSpPr>
            <a:spLocks/>
          </p:cNvSpPr>
          <p:nvPr/>
        </p:nvSpPr>
        <p:spPr>
          <a:xfrm>
            <a:off x="6176645" y="574516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49">
            <a:extLst>
              <a:ext uri="{FF2B5EF4-FFF2-40B4-BE49-F238E27FC236}">
                <a16:creationId xmlns:a16="http://schemas.microsoft.com/office/drawing/2014/main" id="{01D0B56F-9825-414F-B066-AACCD3A94CBA}"/>
              </a:ext>
            </a:extLst>
          </p:cNvPr>
          <p:cNvSpPr txBox="1">
            <a:spLocks/>
          </p:cNvSpPr>
          <p:nvPr/>
        </p:nvSpPr>
        <p:spPr>
          <a:xfrm>
            <a:off x="300990" y="4912102"/>
            <a:ext cx="2481580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관리자는 추가적으로 회원 등급을</a:t>
            </a:r>
            <a:endParaRPr lang="en-US" altLang="ko-KR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수정이 가능하다</a:t>
            </a: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71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E2A6C-3C81-4E68-8D39-BFD833415BDC}"/>
              </a:ext>
            </a:extLst>
          </p:cNvPr>
          <p:cNvSpPr/>
          <p:nvPr/>
        </p:nvSpPr>
        <p:spPr>
          <a:xfrm>
            <a:off x="282098" y="2836616"/>
            <a:ext cx="1821535" cy="1174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2A3258F6-751E-4E62-98C8-56EAA75AD168}"/>
              </a:ext>
            </a:extLst>
          </p:cNvPr>
          <p:cNvSpPr/>
          <p:nvPr/>
        </p:nvSpPr>
        <p:spPr>
          <a:xfrm>
            <a:off x="2446738" y="2448296"/>
            <a:ext cx="2786632" cy="1951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문의사항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목록 조회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9A131ED3-0E06-4A3B-8A88-5DACB135A238}"/>
              </a:ext>
            </a:extLst>
          </p:cNvPr>
          <p:cNvSpPr/>
          <p:nvPr/>
        </p:nvSpPr>
        <p:spPr>
          <a:xfrm>
            <a:off x="5626529" y="2446113"/>
            <a:ext cx="2786632" cy="19657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문의사항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목록 상세 조회</a:t>
            </a:r>
          </a:p>
        </p:txBody>
      </p:sp>
      <p:cxnSp>
        <p:nvCxnSpPr>
          <p:cNvPr id="7" name="도형 8">
            <a:extLst>
              <a:ext uri="{FF2B5EF4-FFF2-40B4-BE49-F238E27FC236}">
                <a16:creationId xmlns:a16="http://schemas.microsoft.com/office/drawing/2014/main" id="{22875F91-D761-42F9-9E38-EB358AAD1C71}"/>
              </a:ext>
            </a:extLst>
          </p:cNvPr>
          <p:cNvCxnSpPr>
            <a:cxnSpLocks/>
          </p:cNvCxnSpPr>
          <p:nvPr/>
        </p:nvCxnSpPr>
        <p:spPr>
          <a:xfrm>
            <a:off x="5233370" y="3424012"/>
            <a:ext cx="393159" cy="4987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4F1CCA82-61A5-4B92-8FB9-7ACAC02DE4FD}"/>
              </a:ext>
            </a:extLst>
          </p:cNvPr>
          <p:cNvCxnSpPr>
            <a:cxnSpLocks/>
          </p:cNvCxnSpPr>
          <p:nvPr/>
        </p:nvCxnSpPr>
        <p:spPr>
          <a:xfrm>
            <a:off x="2103633" y="3424011"/>
            <a:ext cx="343105" cy="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12BF7AEA-459F-4EFC-A0C0-6C0A3F5023F7}"/>
              </a:ext>
            </a:extLst>
          </p:cNvPr>
          <p:cNvSpPr/>
          <p:nvPr/>
        </p:nvSpPr>
        <p:spPr>
          <a:xfrm>
            <a:off x="9123270" y="2670165"/>
            <a:ext cx="2786632" cy="15176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답변 작성</a:t>
            </a:r>
          </a:p>
        </p:txBody>
      </p:sp>
      <p:cxnSp>
        <p:nvCxnSpPr>
          <p:cNvPr id="10" name="도형 8">
            <a:extLst>
              <a:ext uri="{FF2B5EF4-FFF2-40B4-BE49-F238E27FC236}">
                <a16:creationId xmlns:a16="http://schemas.microsoft.com/office/drawing/2014/main" id="{CC3FA5FF-3D2D-4264-8697-29AAC7CA8303}"/>
              </a:ext>
            </a:extLst>
          </p:cNvPr>
          <p:cNvCxnSpPr>
            <a:cxnSpLocks/>
          </p:cNvCxnSpPr>
          <p:nvPr/>
        </p:nvCxnSpPr>
        <p:spPr>
          <a:xfrm>
            <a:off x="8413161" y="3428999"/>
            <a:ext cx="710109" cy="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89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1">
            <a:extLst>
              <a:ext uri="{FF2B5EF4-FFF2-40B4-BE49-F238E27FC236}">
                <a16:creationId xmlns:a16="http://schemas.microsoft.com/office/drawing/2014/main" id="{299007B2-16E4-41F0-88A1-934A40627DCF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2">
            <a:extLst>
              <a:ext uri="{FF2B5EF4-FFF2-40B4-BE49-F238E27FC236}">
                <a16:creationId xmlns:a16="http://schemas.microsoft.com/office/drawing/2014/main" id="{96D9C453-CD81-4130-AF7C-70A609D180DD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">
            <a:extLst>
              <a:ext uri="{FF2B5EF4-FFF2-40B4-BE49-F238E27FC236}">
                <a16:creationId xmlns:a16="http://schemas.microsoft.com/office/drawing/2014/main" id="{0B08B8C7-1034-4562-9DC1-AEF5EEB010E3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5">
            <a:extLst>
              <a:ext uri="{FF2B5EF4-FFF2-40B4-BE49-F238E27FC236}">
                <a16:creationId xmlns:a16="http://schemas.microsoft.com/office/drawing/2014/main" id="{BA9676BF-77F4-473B-BF4A-4D053CCA82B4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6">
            <a:extLst>
              <a:ext uri="{FF2B5EF4-FFF2-40B4-BE49-F238E27FC236}">
                <a16:creationId xmlns:a16="http://schemas.microsoft.com/office/drawing/2014/main" id="{D9157669-1F90-462F-B406-82D4872CC12E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>
            <a:extLst>
              <a:ext uri="{FF2B5EF4-FFF2-40B4-BE49-F238E27FC236}">
                <a16:creationId xmlns:a16="http://schemas.microsoft.com/office/drawing/2014/main" id="{3B4A5DF5-7705-44AF-A1D3-56074333624E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>
            <a:extLst>
              <a:ext uri="{FF2B5EF4-FFF2-40B4-BE49-F238E27FC236}">
                <a16:creationId xmlns:a16="http://schemas.microsoft.com/office/drawing/2014/main" id="{035E348B-CA8F-4B7E-89EF-250988E7536D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>
            <a:extLst>
              <a:ext uri="{FF2B5EF4-FFF2-40B4-BE49-F238E27FC236}">
                <a16:creationId xmlns:a16="http://schemas.microsoft.com/office/drawing/2014/main" id="{0DF0DB6D-1FC0-4A7E-AF87-8CA644EA555C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9">
            <a:extLst>
              <a:ext uri="{FF2B5EF4-FFF2-40B4-BE49-F238E27FC236}">
                <a16:creationId xmlns:a16="http://schemas.microsoft.com/office/drawing/2014/main" id="{88654D6E-734F-4308-A524-083F4959B8BB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 </a:t>
            </a:r>
            <a:endParaRPr lang="en-US" altLang="ko-KR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</a:p>
        </p:txBody>
      </p:sp>
      <p:sp>
        <p:nvSpPr>
          <p:cNvPr id="48" name="텍스트 상자 51">
            <a:extLst>
              <a:ext uri="{FF2B5EF4-FFF2-40B4-BE49-F238E27FC236}">
                <a16:creationId xmlns:a16="http://schemas.microsoft.com/office/drawing/2014/main" id="{571FB8F0-E020-4728-B46C-5BF31F6B752E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49" name="텍스트 상자 52">
            <a:extLst>
              <a:ext uri="{FF2B5EF4-FFF2-40B4-BE49-F238E27FC236}">
                <a16:creationId xmlns:a16="http://schemas.microsoft.com/office/drawing/2014/main" id="{6AF06750-C082-460C-9C31-30C33193E775}"/>
              </a:ext>
            </a:extLst>
          </p:cNvPr>
          <p:cNvSpPr txBox="1">
            <a:spLocks/>
          </p:cNvSpPr>
          <p:nvPr/>
        </p:nvSpPr>
        <p:spPr>
          <a:xfrm>
            <a:off x="7927975" y="6093296"/>
            <a:ext cx="167005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◁1 2 3 4 5 ▶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22">
            <a:extLst>
              <a:ext uri="{FF2B5EF4-FFF2-40B4-BE49-F238E27FC236}">
                <a16:creationId xmlns:a16="http://schemas.microsoft.com/office/drawing/2014/main" id="{E8F728FC-6F9F-488C-8AB9-31635FFCEA0A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48">
            <a:extLst>
              <a:ext uri="{FF2B5EF4-FFF2-40B4-BE49-F238E27FC236}">
                <a16:creationId xmlns:a16="http://schemas.microsoft.com/office/drawing/2014/main" id="{508B7198-0210-4640-B56E-CF259FDB1BE0}"/>
              </a:ext>
            </a:extLst>
          </p:cNvPr>
          <p:cNvSpPr>
            <a:spLocks/>
          </p:cNvSpPr>
          <p:nvPr/>
        </p:nvSpPr>
        <p:spPr>
          <a:xfrm>
            <a:off x="106104" y="3875087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50">
            <a:extLst>
              <a:ext uri="{FF2B5EF4-FFF2-40B4-BE49-F238E27FC236}">
                <a16:creationId xmlns:a16="http://schemas.microsoft.com/office/drawing/2014/main" id="{35D37263-0D89-40DA-914C-8ABF4421DCAC}"/>
              </a:ext>
            </a:extLst>
          </p:cNvPr>
          <p:cNvSpPr>
            <a:spLocks/>
          </p:cNvSpPr>
          <p:nvPr/>
        </p:nvSpPr>
        <p:spPr>
          <a:xfrm>
            <a:off x="106104" y="4210756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8" name="도형 48">
            <a:extLst>
              <a:ext uri="{FF2B5EF4-FFF2-40B4-BE49-F238E27FC236}">
                <a16:creationId xmlns:a16="http://schemas.microsoft.com/office/drawing/2014/main" id="{AA33CFE6-EB6F-44B8-9F12-5BBE857FD69E}"/>
              </a:ext>
            </a:extLst>
          </p:cNvPr>
          <p:cNvSpPr>
            <a:spLocks/>
          </p:cNvSpPr>
          <p:nvPr/>
        </p:nvSpPr>
        <p:spPr>
          <a:xfrm>
            <a:off x="106103" y="4546425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0">
            <a:extLst>
              <a:ext uri="{FF2B5EF4-FFF2-40B4-BE49-F238E27FC236}">
                <a16:creationId xmlns:a16="http://schemas.microsoft.com/office/drawing/2014/main" id="{75267C76-413C-4D6C-88FA-91015CABA1AE}"/>
              </a:ext>
            </a:extLst>
          </p:cNvPr>
          <p:cNvSpPr>
            <a:spLocks/>
          </p:cNvSpPr>
          <p:nvPr/>
        </p:nvSpPr>
        <p:spPr>
          <a:xfrm>
            <a:off x="106103" y="4932259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50">
            <a:extLst>
              <a:ext uri="{FF2B5EF4-FFF2-40B4-BE49-F238E27FC236}">
                <a16:creationId xmlns:a16="http://schemas.microsoft.com/office/drawing/2014/main" id="{79DB6EB2-B11F-404C-9DD3-6B8F2FD050FB}"/>
              </a:ext>
            </a:extLst>
          </p:cNvPr>
          <p:cNvSpPr>
            <a:spLocks/>
          </p:cNvSpPr>
          <p:nvPr/>
        </p:nvSpPr>
        <p:spPr>
          <a:xfrm>
            <a:off x="108643" y="5318093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1B8295B-7BE9-4782-A5CE-602DD4D9155A}"/>
              </a:ext>
            </a:extLst>
          </p:cNvPr>
          <p:cNvGraphicFramePr>
            <a:graphicFrameLocks noGrp="1"/>
          </p:cNvGraphicFramePr>
          <p:nvPr/>
        </p:nvGraphicFramePr>
        <p:xfrm>
          <a:off x="5772185" y="2794400"/>
          <a:ext cx="5554742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58609720"/>
                    </a:ext>
                  </a:extLst>
                </a:gridCol>
                <a:gridCol w="2713990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500142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안됬어요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Yse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그릇이 깨져서 왔어요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가렌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17.04.16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Yse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환불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그릇이 예상보다 작아서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반품하고싶어요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블루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17.03.20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7738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152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51720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:a16="http://schemas.microsoft.com/office/drawing/2014/main" id="{38DB37EA-353D-467C-BE10-CBA8B3C2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6" y="6118378"/>
            <a:ext cx="531397" cy="321310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54FEF1A-0547-4B2C-8838-EF3E98FE72A5}"/>
              </a:ext>
            </a:extLst>
          </p:cNvPr>
          <p:cNvGraphicFramePr>
            <a:graphicFrameLocks noGrp="1"/>
          </p:cNvGraphicFramePr>
          <p:nvPr/>
        </p:nvGraphicFramePr>
        <p:xfrm>
          <a:off x="6958965" y="5762001"/>
          <a:ext cx="3342006" cy="2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0965684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01881501"/>
                    </a:ext>
                  </a:extLst>
                </a:gridCol>
                <a:gridCol w="636906">
                  <a:extLst>
                    <a:ext uri="{9D8B030D-6E8A-4147-A177-3AD203B41FA5}">
                      <a16:colId xmlns:a16="http://schemas.microsoft.com/office/drawing/2014/main" val="158472761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53554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8FD27F67-36C6-4B43-8585-21047A3B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12" y="5852346"/>
            <a:ext cx="84308" cy="74580"/>
          </a:xfrm>
          <a:prstGeom prst="rect">
            <a:avLst/>
          </a:prstGeom>
        </p:spPr>
      </p:pic>
      <p:sp>
        <p:nvSpPr>
          <p:cNvPr id="76" name="도형 48">
            <a:extLst>
              <a:ext uri="{FF2B5EF4-FFF2-40B4-BE49-F238E27FC236}">
                <a16:creationId xmlns:a16="http://schemas.microsoft.com/office/drawing/2014/main" id="{A190628C-EF2B-43D2-A988-25731E889FB9}"/>
              </a:ext>
            </a:extLst>
          </p:cNvPr>
          <p:cNvSpPr>
            <a:spLocks/>
          </p:cNvSpPr>
          <p:nvPr/>
        </p:nvSpPr>
        <p:spPr>
          <a:xfrm>
            <a:off x="5619577" y="260044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50">
            <a:extLst>
              <a:ext uri="{FF2B5EF4-FFF2-40B4-BE49-F238E27FC236}">
                <a16:creationId xmlns:a16="http://schemas.microsoft.com/office/drawing/2014/main" id="{2017BB99-CF95-4910-9F2C-2638D4D84784}"/>
              </a:ext>
            </a:extLst>
          </p:cNvPr>
          <p:cNvSpPr>
            <a:spLocks/>
          </p:cNvSpPr>
          <p:nvPr/>
        </p:nvSpPr>
        <p:spPr>
          <a:xfrm>
            <a:off x="6213978" y="2586990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" name="도형 48">
            <a:extLst>
              <a:ext uri="{FF2B5EF4-FFF2-40B4-BE49-F238E27FC236}">
                <a16:creationId xmlns:a16="http://schemas.microsoft.com/office/drawing/2014/main" id="{B4F8D48C-AD4F-46B7-AEE2-5672EBDE998C}"/>
              </a:ext>
            </a:extLst>
          </p:cNvPr>
          <p:cNvSpPr>
            <a:spLocks/>
          </p:cNvSpPr>
          <p:nvPr/>
        </p:nvSpPr>
        <p:spPr>
          <a:xfrm>
            <a:off x="6811962" y="5588602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9" name="도형 50">
            <a:extLst>
              <a:ext uri="{FF2B5EF4-FFF2-40B4-BE49-F238E27FC236}">
                <a16:creationId xmlns:a16="http://schemas.microsoft.com/office/drawing/2014/main" id="{9D0D8F7A-5C41-4900-ADAE-5DA683547C21}"/>
              </a:ext>
            </a:extLst>
          </p:cNvPr>
          <p:cNvSpPr>
            <a:spLocks/>
          </p:cNvSpPr>
          <p:nvPr/>
        </p:nvSpPr>
        <p:spPr>
          <a:xfrm>
            <a:off x="10695419" y="2634769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0" name="도형 50">
            <a:extLst>
              <a:ext uri="{FF2B5EF4-FFF2-40B4-BE49-F238E27FC236}">
                <a16:creationId xmlns:a16="http://schemas.microsoft.com/office/drawing/2014/main" id="{F2791A84-C459-47A8-ACDB-943E2B39C58B}"/>
              </a:ext>
            </a:extLst>
          </p:cNvPr>
          <p:cNvSpPr>
            <a:spLocks/>
          </p:cNvSpPr>
          <p:nvPr/>
        </p:nvSpPr>
        <p:spPr>
          <a:xfrm>
            <a:off x="10555605" y="5952008"/>
            <a:ext cx="245745" cy="24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2E8AEA-3FEA-4D70-A4D8-A68682CB8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45710"/>
              </p:ext>
            </p:extLst>
          </p:nvPr>
        </p:nvGraphicFramePr>
        <p:xfrm>
          <a:off x="369629" y="3849370"/>
          <a:ext cx="25081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91">
                  <a:extLst>
                    <a:ext uri="{9D8B030D-6E8A-4147-A177-3AD203B41FA5}">
                      <a16:colId xmlns:a16="http://schemas.microsoft.com/office/drawing/2014/main" val="3144149553"/>
                    </a:ext>
                  </a:extLst>
                </a:gridCol>
              </a:tblGrid>
              <a:tr h="146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문의사항 리스트를 표로 나열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86739"/>
                  </a:ext>
                </a:extLst>
              </a:tr>
              <a:tr h="146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문의에 따라 카테고리가 분류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446058"/>
                  </a:ext>
                </a:extLst>
              </a:tr>
              <a:tr h="146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 카테고리별로 검색 가능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242838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관리자가 답변을 작성 시 표시됨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11163"/>
                  </a:ext>
                </a:extLst>
              </a:tr>
              <a:tr h="146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문의사항 등록페이지로 이동</a:t>
                      </a:r>
                      <a:endParaRPr lang="ko-KR" altLang="en-US" sz="14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963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B99CFC3-CCC1-49F4-B963-AFEADD0BC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68559"/>
              </p:ext>
            </p:extLst>
          </p:nvPr>
        </p:nvGraphicFramePr>
        <p:xfrm>
          <a:off x="5737749" y="2306437"/>
          <a:ext cx="2245360" cy="2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65">
                  <a:extLst>
                    <a:ext uri="{9D8B030D-6E8A-4147-A177-3AD203B41FA5}">
                      <a16:colId xmlns:a16="http://schemas.microsoft.com/office/drawing/2014/main" val="283218792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0615901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179509515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842118099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전체보기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142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>
            <a:extLst>
              <a:ext uri="{FF2B5EF4-FFF2-40B4-BE49-F238E27FC236}">
                <a16:creationId xmlns:a16="http://schemas.microsoft.com/office/drawing/2014/main" id="{4E9F81EE-F4A5-4239-9574-B72CA00F2C84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0177FB4E-337D-42A2-A10F-B679547E5295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">
            <a:extLst>
              <a:ext uri="{FF2B5EF4-FFF2-40B4-BE49-F238E27FC236}">
                <a16:creationId xmlns:a16="http://schemas.microsoft.com/office/drawing/2014/main" id="{963CE54C-A843-4CEF-9827-9731B9B16B43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">
            <a:extLst>
              <a:ext uri="{FF2B5EF4-FFF2-40B4-BE49-F238E27FC236}">
                <a16:creationId xmlns:a16="http://schemas.microsoft.com/office/drawing/2014/main" id="{896AA3AD-1820-49DE-BD1D-FE7997106A4A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241211E8-FBD2-44E6-AE3B-8D6802E13EE3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42">
            <a:extLst>
              <a:ext uri="{FF2B5EF4-FFF2-40B4-BE49-F238E27FC236}">
                <a16:creationId xmlns:a16="http://schemas.microsoft.com/office/drawing/2014/main" id="{48C53E6A-6973-45CD-88F4-B6810CA30D22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43">
            <a:extLst>
              <a:ext uri="{FF2B5EF4-FFF2-40B4-BE49-F238E27FC236}">
                <a16:creationId xmlns:a16="http://schemas.microsoft.com/office/drawing/2014/main" id="{BCF44810-CF74-44F8-B0DD-6073E02C7390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44">
            <a:extLst>
              <a:ext uri="{FF2B5EF4-FFF2-40B4-BE49-F238E27FC236}">
                <a16:creationId xmlns:a16="http://schemas.microsoft.com/office/drawing/2014/main" id="{510653CE-AAD9-453F-AE68-38852EB45A23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9">
            <a:extLst>
              <a:ext uri="{FF2B5EF4-FFF2-40B4-BE49-F238E27FC236}">
                <a16:creationId xmlns:a16="http://schemas.microsoft.com/office/drawing/2014/main" id="{8FC27AF6-1756-47B3-AE69-E489E42BF7E3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 </a:t>
            </a:r>
            <a:endParaRPr lang="en-US" altLang="ko-KR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dirty="0">
                <a:latin typeface="맑은 고딕" charset="0"/>
                <a:ea typeface="맑은 고딕" charset="0"/>
              </a:rPr>
              <a:t>상세</a:t>
            </a: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910BFD14-0747-4844-92AB-666C864F1FE6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15" name="도형 22">
            <a:extLst>
              <a:ext uri="{FF2B5EF4-FFF2-40B4-BE49-F238E27FC236}">
                <a16:creationId xmlns:a16="http://schemas.microsoft.com/office/drawing/2014/main" id="{51A0AFFA-0AC4-4802-898E-069A7F805299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84CA39-80CE-4D31-9882-5C40DB7C316F}"/>
              </a:ext>
            </a:extLst>
          </p:cNvPr>
          <p:cNvGraphicFramePr>
            <a:graphicFrameLocks noGrp="1"/>
          </p:cNvGraphicFramePr>
          <p:nvPr/>
        </p:nvGraphicFramePr>
        <p:xfrm>
          <a:off x="5032172" y="2299172"/>
          <a:ext cx="6951639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577193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어제 했는데 배송이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않됬네요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..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ㅠㅠ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85A23BA5-E965-4CDF-A156-80ACACE9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09" y="6143461"/>
            <a:ext cx="531397" cy="321310"/>
          </a:xfrm>
          <a:prstGeom prst="rect">
            <a:avLst/>
          </a:prstGeom>
        </p:spPr>
      </p:pic>
      <p:sp>
        <p:nvSpPr>
          <p:cNvPr id="34" name="도형 65">
            <a:extLst>
              <a:ext uri="{FF2B5EF4-FFF2-40B4-BE49-F238E27FC236}">
                <a16:creationId xmlns:a16="http://schemas.microsoft.com/office/drawing/2014/main" id="{E583C151-FB9D-4A2A-B5F3-562CEBC56ACB}"/>
              </a:ext>
            </a:extLst>
          </p:cNvPr>
          <p:cNvSpPr>
            <a:spLocks/>
          </p:cNvSpPr>
          <p:nvPr/>
        </p:nvSpPr>
        <p:spPr>
          <a:xfrm>
            <a:off x="275190" y="426910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6" name="도형 67">
            <a:extLst>
              <a:ext uri="{FF2B5EF4-FFF2-40B4-BE49-F238E27FC236}">
                <a16:creationId xmlns:a16="http://schemas.microsoft.com/office/drawing/2014/main" id="{FA5557BA-ADA4-4DED-A7D9-D800728960C5}"/>
              </a:ext>
            </a:extLst>
          </p:cNvPr>
          <p:cNvSpPr>
            <a:spLocks/>
          </p:cNvSpPr>
          <p:nvPr/>
        </p:nvSpPr>
        <p:spPr>
          <a:xfrm>
            <a:off x="260985" y="466152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84EAF4-69BF-421C-92AD-8136CB697F05}"/>
              </a:ext>
            </a:extLst>
          </p:cNvPr>
          <p:cNvSpPr/>
          <p:nvPr/>
        </p:nvSpPr>
        <p:spPr>
          <a:xfrm>
            <a:off x="11296650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</a:p>
        </p:txBody>
      </p:sp>
      <p:sp>
        <p:nvSpPr>
          <p:cNvPr id="48" name="도형 44">
            <a:extLst>
              <a:ext uri="{FF2B5EF4-FFF2-40B4-BE49-F238E27FC236}">
                <a16:creationId xmlns:a16="http://schemas.microsoft.com/office/drawing/2014/main" id="{24F0480C-8509-4946-A74D-3F9D9A5DF78E}"/>
              </a:ext>
            </a:extLst>
          </p:cNvPr>
          <p:cNvSpPr>
            <a:spLocks/>
          </p:cNvSpPr>
          <p:nvPr/>
        </p:nvSpPr>
        <p:spPr>
          <a:xfrm>
            <a:off x="6980145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24106-2981-4DFE-B75D-90924EEE5BFD}"/>
              </a:ext>
            </a:extLst>
          </p:cNvPr>
          <p:cNvSpPr/>
          <p:nvPr/>
        </p:nvSpPr>
        <p:spPr>
          <a:xfrm>
            <a:off x="10657205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답변</a:t>
            </a:r>
          </a:p>
        </p:txBody>
      </p:sp>
      <p:sp>
        <p:nvSpPr>
          <p:cNvPr id="47" name="도형 44">
            <a:extLst>
              <a:ext uri="{FF2B5EF4-FFF2-40B4-BE49-F238E27FC236}">
                <a16:creationId xmlns:a16="http://schemas.microsoft.com/office/drawing/2014/main" id="{D6EB19C0-7194-4BFA-A707-FCCFFCE7C719}"/>
              </a:ext>
            </a:extLst>
          </p:cNvPr>
          <p:cNvSpPr>
            <a:spLocks/>
          </p:cNvSpPr>
          <p:nvPr/>
        </p:nvSpPr>
        <p:spPr>
          <a:xfrm>
            <a:off x="6034767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44">
            <a:extLst>
              <a:ext uri="{FF2B5EF4-FFF2-40B4-BE49-F238E27FC236}">
                <a16:creationId xmlns:a16="http://schemas.microsoft.com/office/drawing/2014/main" id="{7E00F94C-688F-4740-83B7-6CAD6CB9D04C}"/>
              </a:ext>
            </a:extLst>
          </p:cNvPr>
          <p:cNvSpPr>
            <a:spLocks/>
          </p:cNvSpPr>
          <p:nvPr/>
        </p:nvSpPr>
        <p:spPr>
          <a:xfrm>
            <a:off x="5094332" y="3374774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65">
            <a:extLst>
              <a:ext uri="{FF2B5EF4-FFF2-40B4-BE49-F238E27FC236}">
                <a16:creationId xmlns:a16="http://schemas.microsoft.com/office/drawing/2014/main" id="{3EE1AE39-7634-4E82-9CC3-2FEAEE78EB04}"/>
              </a:ext>
            </a:extLst>
          </p:cNvPr>
          <p:cNvSpPr>
            <a:spLocks/>
          </p:cNvSpPr>
          <p:nvPr/>
        </p:nvSpPr>
        <p:spPr>
          <a:xfrm>
            <a:off x="5085080" y="1671094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67">
            <a:extLst>
              <a:ext uri="{FF2B5EF4-FFF2-40B4-BE49-F238E27FC236}">
                <a16:creationId xmlns:a16="http://schemas.microsoft.com/office/drawing/2014/main" id="{B6C01D70-C76E-43B0-BBDD-B94410290E3C}"/>
              </a:ext>
            </a:extLst>
          </p:cNvPr>
          <p:cNvSpPr>
            <a:spLocks/>
          </p:cNvSpPr>
          <p:nvPr/>
        </p:nvSpPr>
        <p:spPr>
          <a:xfrm>
            <a:off x="5021580" y="331421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도형 67">
            <a:extLst>
              <a:ext uri="{FF2B5EF4-FFF2-40B4-BE49-F238E27FC236}">
                <a16:creationId xmlns:a16="http://schemas.microsoft.com/office/drawing/2014/main" id="{11FC3968-EC26-4E53-B34A-B7D522571842}"/>
              </a:ext>
            </a:extLst>
          </p:cNvPr>
          <p:cNvSpPr>
            <a:spLocks/>
          </p:cNvSpPr>
          <p:nvPr/>
        </p:nvSpPr>
        <p:spPr>
          <a:xfrm>
            <a:off x="260985" y="5159688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7">
            <a:extLst>
              <a:ext uri="{FF2B5EF4-FFF2-40B4-BE49-F238E27FC236}">
                <a16:creationId xmlns:a16="http://schemas.microsoft.com/office/drawing/2014/main" id="{8395AC49-569E-40B1-88F7-E947F3A06B30}"/>
              </a:ext>
            </a:extLst>
          </p:cNvPr>
          <p:cNvSpPr>
            <a:spLocks/>
          </p:cNvSpPr>
          <p:nvPr/>
        </p:nvSpPr>
        <p:spPr>
          <a:xfrm>
            <a:off x="260985" y="565785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7">
            <a:extLst>
              <a:ext uri="{FF2B5EF4-FFF2-40B4-BE49-F238E27FC236}">
                <a16:creationId xmlns:a16="http://schemas.microsoft.com/office/drawing/2014/main" id="{D6EF64D3-C6E4-431A-A405-E4FF2134A350}"/>
              </a:ext>
            </a:extLst>
          </p:cNvPr>
          <p:cNvSpPr>
            <a:spLocks/>
          </p:cNvSpPr>
          <p:nvPr/>
        </p:nvSpPr>
        <p:spPr>
          <a:xfrm>
            <a:off x="11741702" y="59621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1" name="도형 67">
            <a:extLst>
              <a:ext uri="{FF2B5EF4-FFF2-40B4-BE49-F238E27FC236}">
                <a16:creationId xmlns:a16="http://schemas.microsoft.com/office/drawing/2014/main" id="{179E0309-CE1A-45AD-A939-135AF00AA185}"/>
              </a:ext>
            </a:extLst>
          </p:cNvPr>
          <p:cNvSpPr>
            <a:spLocks/>
          </p:cNvSpPr>
          <p:nvPr/>
        </p:nvSpPr>
        <p:spPr>
          <a:xfrm>
            <a:off x="11043202" y="593930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69875A-AA6F-4C8E-A44F-EE41A556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24070"/>
              </p:ext>
            </p:extLst>
          </p:nvPr>
        </p:nvGraphicFramePr>
        <p:xfrm>
          <a:off x="575227" y="4225444"/>
          <a:ext cx="23495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1863217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 문의사항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282443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문제점 사진</a:t>
                      </a:r>
                      <a:r>
                        <a:rPr lang="en-US" altLang="ko-KR" sz="1400" b="0" dirty="0"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dirty="0" err="1"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 확대됨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413174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관리자의 답변등록 </a:t>
                      </a:r>
                      <a:endParaRPr lang="en-US" altLang="ko-KR" sz="1400" b="0" dirty="0"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39704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클릭 시 문의사항 </a:t>
                      </a:r>
                      <a:endParaRPr lang="en-US" altLang="ko-KR" sz="1400" b="0" dirty="0"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목록페이지로 이동 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7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189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도형 1">
            <a:extLst>
              <a:ext uri="{FF2B5EF4-FFF2-40B4-BE49-F238E27FC236}">
                <a16:creationId xmlns:a16="http://schemas.microsoft.com/office/drawing/2014/main" id="{D9F052D8-CC5E-440A-9DB7-018523089CEE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">
            <a:extLst>
              <a:ext uri="{FF2B5EF4-FFF2-40B4-BE49-F238E27FC236}">
                <a16:creationId xmlns:a16="http://schemas.microsoft.com/office/drawing/2014/main" id="{3E7756F6-9DF3-44A8-B962-0B590CCA4614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3">
            <a:extLst>
              <a:ext uri="{FF2B5EF4-FFF2-40B4-BE49-F238E27FC236}">
                <a16:creationId xmlns:a16="http://schemas.microsoft.com/office/drawing/2014/main" id="{1F507451-1006-4779-90E6-371DA76157D7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">
            <a:extLst>
              <a:ext uri="{FF2B5EF4-FFF2-40B4-BE49-F238E27FC236}">
                <a16:creationId xmlns:a16="http://schemas.microsoft.com/office/drawing/2014/main" id="{307BBC4D-C823-4304-BAAA-22CC8EDC4082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6">
            <a:extLst>
              <a:ext uri="{FF2B5EF4-FFF2-40B4-BE49-F238E27FC236}">
                <a16:creationId xmlns:a16="http://schemas.microsoft.com/office/drawing/2014/main" id="{E0305E5E-04C3-47F1-A8AE-13C268ED2F6B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2">
            <a:extLst>
              <a:ext uri="{FF2B5EF4-FFF2-40B4-BE49-F238E27FC236}">
                <a16:creationId xmlns:a16="http://schemas.microsoft.com/office/drawing/2014/main" id="{72D73841-CB00-4D57-AF64-AB146676B45E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3">
            <a:extLst>
              <a:ext uri="{FF2B5EF4-FFF2-40B4-BE49-F238E27FC236}">
                <a16:creationId xmlns:a16="http://schemas.microsoft.com/office/drawing/2014/main" id="{5876AB10-9B58-4D34-8C3E-26BEE8F7DC31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44">
            <a:extLst>
              <a:ext uri="{FF2B5EF4-FFF2-40B4-BE49-F238E27FC236}">
                <a16:creationId xmlns:a16="http://schemas.microsoft.com/office/drawing/2014/main" id="{CAE20C8B-25C7-4798-ACB0-AB797C08635C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9">
            <a:extLst>
              <a:ext uri="{FF2B5EF4-FFF2-40B4-BE49-F238E27FC236}">
                <a16:creationId xmlns:a16="http://schemas.microsoft.com/office/drawing/2014/main" id="{AC1CA292-929E-433D-8BB3-192CB9C57F70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답변작성</a:t>
            </a:r>
          </a:p>
        </p:txBody>
      </p:sp>
      <p:sp>
        <p:nvSpPr>
          <p:cNvPr id="48" name="텍스트 상자 51">
            <a:extLst>
              <a:ext uri="{FF2B5EF4-FFF2-40B4-BE49-F238E27FC236}">
                <a16:creationId xmlns:a16="http://schemas.microsoft.com/office/drawing/2014/main" id="{9DF25623-3161-4D3A-B27C-D3F129957307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49" name="도형 22">
            <a:extLst>
              <a:ext uri="{FF2B5EF4-FFF2-40B4-BE49-F238E27FC236}">
                <a16:creationId xmlns:a16="http://schemas.microsoft.com/office/drawing/2014/main" id="{17E3C856-CEE9-48ED-8884-5FA8BA34895A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97BB922-948F-4731-B67E-CAF1651E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1725"/>
              </p:ext>
            </p:extLst>
          </p:nvPr>
        </p:nvGraphicFramePr>
        <p:xfrm>
          <a:off x="5032172" y="2299172"/>
          <a:ext cx="6951639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577193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어제 했는데 배송이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않됬네요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..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ㅠㅠ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897FC90D-7770-4EF6-B493-2CACA239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09" y="6143461"/>
            <a:ext cx="531397" cy="321310"/>
          </a:xfrm>
          <a:prstGeom prst="rect">
            <a:avLst/>
          </a:prstGeom>
        </p:spPr>
      </p:pic>
      <p:sp>
        <p:nvSpPr>
          <p:cNvPr id="52" name="도형 65">
            <a:extLst>
              <a:ext uri="{FF2B5EF4-FFF2-40B4-BE49-F238E27FC236}">
                <a16:creationId xmlns:a16="http://schemas.microsoft.com/office/drawing/2014/main" id="{3FF7D11A-71F9-4689-9F96-B252D1EF25AC}"/>
              </a:ext>
            </a:extLst>
          </p:cNvPr>
          <p:cNvSpPr>
            <a:spLocks/>
          </p:cNvSpPr>
          <p:nvPr/>
        </p:nvSpPr>
        <p:spPr>
          <a:xfrm>
            <a:off x="266542" y="431006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도형 67">
            <a:extLst>
              <a:ext uri="{FF2B5EF4-FFF2-40B4-BE49-F238E27FC236}">
                <a16:creationId xmlns:a16="http://schemas.microsoft.com/office/drawing/2014/main" id="{AA41EDDB-F0F3-4983-A291-154D96799E2D}"/>
              </a:ext>
            </a:extLst>
          </p:cNvPr>
          <p:cNvSpPr>
            <a:spLocks/>
          </p:cNvSpPr>
          <p:nvPr/>
        </p:nvSpPr>
        <p:spPr>
          <a:xfrm>
            <a:off x="263843" y="467549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428A91-117F-4D4F-BFFA-B945A7E292F2}"/>
              </a:ext>
            </a:extLst>
          </p:cNvPr>
          <p:cNvSpPr/>
          <p:nvPr/>
        </p:nvSpPr>
        <p:spPr>
          <a:xfrm>
            <a:off x="11296650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57" name="텍스트 상자 51">
            <a:extLst>
              <a:ext uri="{FF2B5EF4-FFF2-40B4-BE49-F238E27FC236}">
                <a16:creationId xmlns:a16="http://schemas.microsoft.com/office/drawing/2014/main" id="{CC3D70D3-AD72-428C-B77E-0E6C2C081C23}"/>
              </a:ext>
            </a:extLst>
          </p:cNvPr>
          <p:cNvSpPr txBox="1">
            <a:spLocks/>
          </p:cNvSpPr>
          <p:nvPr/>
        </p:nvSpPr>
        <p:spPr>
          <a:xfrm>
            <a:off x="5318125" y="4119562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답변</a:t>
            </a:r>
          </a:p>
        </p:txBody>
      </p:sp>
      <p:sp>
        <p:nvSpPr>
          <p:cNvPr id="58" name="도형 44">
            <a:extLst>
              <a:ext uri="{FF2B5EF4-FFF2-40B4-BE49-F238E27FC236}">
                <a16:creationId xmlns:a16="http://schemas.microsoft.com/office/drawing/2014/main" id="{2AC063AD-0280-4874-ACF0-819CCD24EC94}"/>
              </a:ext>
            </a:extLst>
          </p:cNvPr>
          <p:cNvSpPr>
            <a:spLocks/>
          </p:cNvSpPr>
          <p:nvPr/>
        </p:nvSpPr>
        <p:spPr>
          <a:xfrm>
            <a:off x="6980145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1967D88-BFB2-4665-9DD3-744F19D7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24630"/>
              </p:ext>
            </p:extLst>
          </p:nvPr>
        </p:nvGraphicFramePr>
        <p:xfrm>
          <a:off x="5032172" y="4669105"/>
          <a:ext cx="7002461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입금이 방금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확인되서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바로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보내드릴게요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07D8A1-8942-47B9-AA71-FEC722D7943B}"/>
              </a:ext>
            </a:extLst>
          </p:cNvPr>
          <p:cNvSpPr/>
          <p:nvPr/>
        </p:nvSpPr>
        <p:spPr>
          <a:xfrm>
            <a:off x="10657205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61" name="도형 44">
            <a:extLst>
              <a:ext uri="{FF2B5EF4-FFF2-40B4-BE49-F238E27FC236}">
                <a16:creationId xmlns:a16="http://schemas.microsoft.com/office/drawing/2014/main" id="{09E13985-50EE-48BA-9DAE-B0E81BD470D8}"/>
              </a:ext>
            </a:extLst>
          </p:cNvPr>
          <p:cNvSpPr>
            <a:spLocks/>
          </p:cNvSpPr>
          <p:nvPr/>
        </p:nvSpPr>
        <p:spPr>
          <a:xfrm>
            <a:off x="6034767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44">
            <a:extLst>
              <a:ext uri="{FF2B5EF4-FFF2-40B4-BE49-F238E27FC236}">
                <a16:creationId xmlns:a16="http://schemas.microsoft.com/office/drawing/2014/main" id="{EF1F34D3-68AD-497B-AFC7-0C1739D6EFF6}"/>
              </a:ext>
            </a:extLst>
          </p:cNvPr>
          <p:cNvSpPr>
            <a:spLocks/>
          </p:cNvSpPr>
          <p:nvPr/>
        </p:nvSpPr>
        <p:spPr>
          <a:xfrm>
            <a:off x="5094332" y="3374774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5">
            <a:extLst>
              <a:ext uri="{FF2B5EF4-FFF2-40B4-BE49-F238E27FC236}">
                <a16:creationId xmlns:a16="http://schemas.microsoft.com/office/drawing/2014/main" id="{DFA7848C-54DA-4FF9-8AE9-73A908DC97AB}"/>
              </a:ext>
            </a:extLst>
          </p:cNvPr>
          <p:cNvSpPr>
            <a:spLocks/>
          </p:cNvSpPr>
          <p:nvPr/>
        </p:nvSpPr>
        <p:spPr>
          <a:xfrm>
            <a:off x="5085080" y="1671094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7">
            <a:extLst>
              <a:ext uri="{FF2B5EF4-FFF2-40B4-BE49-F238E27FC236}">
                <a16:creationId xmlns:a16="http://schemas.microsoft.com/office/drawing/2014/main" id="{37F9461C-C712-4C2A-9A26-D25AB3F6B12F}"/>
              </a:ext>
            </a:extLst>
          </p:cNvPr>
          <p:cNvSpPr>
            <a:spLocks/>
          </p:cNvSpPr>
          <p:nvPr/>
        </p:nvSpPr>
        <p:spPr>
          <a:xfrm>
            <a:off x="5021580" y="331421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5" name="도형 67">
            <a:extLst>
              <a:ext uri="{FF2B5EF4-FFF2-40B4-BE49-F238E27FC236}">
                <a16:creationId xmlns:a16="http://schemas.microsoft.com/office/drawing/2014/main" id="{3336BD08-C896-40B3-951C-F911549C9741}"/>
              </a:ext>
            </a:extLst>
          </p:cNvPr>
          <p:cNvSpPr>
            <a:spLocks/>
          </p:cNvSpPr>
          <p:nvPr/>
        </p:nvSpPr>
        <p:spPr>
          <a:xfrm>
            <a:off x="260985" y="5040921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7">
            <a:extLst>
              <a:ext uri="{FF2B5EF4-FFF2-40B4-BE49-F238E27FC236}">
                <a16:creationId xmlns:a16="http://schemas.microsoft.com/office/drawing/2014/main" id="{5243C5EB-3D8C-436E-9169-E276778F7A32}"/>
              </a:ext>
            </a:extLst>
          </p:cNvPr>
          <p:cNvSpPr>
            <a:spLocks/>
          </p:cNvSpPr>
          <p:nvPr/>
        </p:nvSpPr>
        <p:spPr>
          <a:xfrm>
            <a:off x="5363528" y="41525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>
            <a:extLst>
              <a:ext uri="{FF2B5EF4-FFF2-40B4-BE49-F238E27FC236}">
                <a16:creationId xmlns:a16="http://schemas.microsoft.com/office/drawing/2014/main" id="{C67EF7A3-BF8A-4A5E-9578-6DD727CD88B4}"/>
              </a:ext>
            </a:extLst>
          </p:cNvPr>
          <p:cNvSpPr>
            <a:spLocks/>
          </p:cNvSpPr>
          <p:nvPr/>
        </p:nvSpPr>
        <p:spPr>
          <a:xfrm>
            <a:off x="263843" y="600583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0" name="도형 67">
            <a:extLst>
              <a:ext uri="{FF2B5EF4-FFF2-40B4-BE49-F238E27FC236}">
                <a16:creationId xmlns:a16="http://schemas.microsoft.com/office/drawing/2014/main" id="{E302436F-0DE9-4497-975D-7DBFBC762AA0}"/>
              </a:ext>
            </a:extLst>
          </p:cNvPr>
          <p:cNvSpPr>
            <a:spLocks/>
          </p:cNvSpPr>
          <p:nvPr/>
        </p:nvSpPr>
        <p:spPr>
          <a:xfrm>
            <a:off x="11783592" y="592925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1" name="도형 67">
            <a:extLst>
              <a:ext uri="{FF2B5EF4-FFF2-40B4-BE49-F238E27FC236}">
                <a16:creationId xmlns:a16="http://schemas.microsoft.com/office/drawing/2014/main" id="{E75BF3C8-7F87-4854-A0ED-7441251682C7}"/>
              </a:ext>
            </a:extLst>
          </p:cNvPr>
          <p:cNvSpPr>
            <a:spLocks/>
          </p:cNvSpPr>
          <p:nvPr/>
        </p:nvSpPr>
        <p:spPr>
          <a:xfrm>
            <a:off x="260985" y="545401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3" name="도형 67">
            <a:extLst>
              <a:ext uri="{FF2B5EF4-FFF2-40B4-BE49-F238E27FC236}">
                <a16:creationId xmlns:a16="http://schemas.microsoft.com/office/drawing/2014/main" id="{6B30214C-536A-49B3-B634-95FB4D17F340}"/>
              </a:ext>
            </a:extLst>
          </p:cNvPr>
          <p:cNvSpPr>
            <a:spLocks/>
          </p:cNvSpPr>
          <p:nvPr/>
        </p:nvSpPr>
        <p:spPr>
          <a:xfrm>
            <a:off x="11043202" y="589866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EEC8DA-4D54-425E-A7C7-965880C6E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9770"/>
              </p:ext>
            </p:extLst>
          </p:nvPr>
        </p:nvGraphicFramePr>
        <p:xfrm>
          <a:off x="517208" y="4259580"/>
          <a:ext cx="251206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178299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 문의사항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69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문제점 사진</a:t>
                      </a:r>
                      <a:r>
                        <a:rPr lang="en-US" altLang="ko-KR" sz="1400" b="0" dirty="0"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dirty="0" err="1"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 확대됨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6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관리자의 답변 작성 가능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94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 등록 후 문의사항 </a:t>
                      </a:r>
                      <a:endParaRPr lang="en-US" altLang="ko-KR" sz="14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목록페이지로 이동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89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클릭 시 문의사항 </a:t>
                      </a:r>
                      <a:endParaRPr lang="en-US" altLang="ko-KR" sz="1400" b="0" dirty="0"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dirty="0">
                          <a:latin typeface="맑은 고딕" charset="0"/>
                          <a:ea typeface="맑은 고딕" charset="0"/>
                        </a:rPr>
                        <a:t>목록페이지로 이동 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4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11BE75-AEB2-40A1-920A-50F856A1EA1F}"/>
              </a:ext>
            </a:extLst>
          </p:cNvPr>
          <p:cNvGrpSpPr/>
          <p:nvPr/>
        </p:nvGrpSpPr>
        <p:grpSpPr>
          <a:xfrm>
            <a:off x="120521" y="1220897"/>
            <a:ext cx="11992085" cy="4772415"/>
            <a:chOff x="120521" y="1220897"/>
            <a:chExt cx="11992085" cy="4772415"/>
          </a:xfrm>
        </p:grpSpPr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F786B8-85DD-4AF5-A133-027D03CFA0CA}"/>
                </a:ext>
              </a:extLst>
            </p:cNvPr>
            <p:cNvSpPr/>
            <p:nvPr/>
          </p:nvSpPr>
          <p:spPr>
            <a:xfrm>
              <a:off x="120521" y="2150821"/>
              <a:ext cx="2243220" cy="13476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메인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페이지</a:t>
              </a:r>
            </a:p>
          </p:txBody>
        </p:sp>
        <p:sp>
          <p:nvSpPr>
            <p:cNvPr id="5" name="직사각형 4">
              <a:hlinkClick r:id="rId3" action="ppaction://hlinksldjump"/>
              <a:extLst>
                <a:ext uri="{FF2B5EF4-FFF2-40B4-BE49-F238E27FC236}">
                  <a16:creationId xmlns:a16="http://schemas.microsoft.com/office/drawing/2014/main" id="{9E516566-46B8-43F7-A1E4-D0EADF0DC2CF}"/>
                </a:ext>
              </a:extLst>
            </p:cNvPr>
            <p:cNvSpPr/>
            <p:nvPr/>
          </p:nvSpPr>
          <p:spPr>
            <a:xfrm>
              <a:off x="2910496" y="2150819"/>
              <a:ext cx="2633524" cy="134760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로그인 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페이지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90DDE3-EB19-473C-9201-C77F8F8A4878}"/>
                </a:ext>
              </a:extLst>
            </p:cNvPr>
            <p:cNvSpPr/>
            <p:nvPr/>
          </p:nvSpPr>
          <p:spPr>
            <a:xfrm>
              <a:off x="6101436" y="2150819"/>
              <a:ext cx="2633524" cy="134760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메인 페이지</a:t>
              </a:r>
            </a:p>
          </p:txBody>
        </p:sp>
        <p:sp>
          <p:nvSpPr>
            <p:cNvPr id="7" name="직사각형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467FC46-8C1F-430D-BFFF-AC4442B170A9}"/>
                </a:ext>
              </a:extLst>
            </p:cNvPr>
            <p:cNvSpPr/>
            <p:nvPr/>
          </p:nvSpPr>
          <p:spPr>
            <a:xfrm>
              <a:off x="4561494" y="4645704"/>
              <a:ext cx="2633524" cy="134760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회원 가입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F64CFC5-7D2C-448F-8BD3-E1500E7FE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741" y="2824624"/>
              <a:ext cx="546755" cy="2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E1727BC-F6CD-428B-9E3B-94B8010E592D}"/>
                </a:ext>
              </a:extLst>
            </p:cNvPr>
            <p:cNvCxnSpPr>
              <a:cxnSpLocks/>
            </p:cNvCxnSpPr>
            <p:nvPr/>
          </p:nvCxnSpPr>
          <p:spPr>
            <a:xfrm>
              <a:off x="5544020" y="2824624"/>
              <a:ext cx="557416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3662EB6-5D67-4384-AD2C-C225B3D0FC31}"/>
                </a:ext>
              </a:extLst>
            </p:cNvPr>
            <p:cNvCxnSpPr>
              <a:cxnSpLocks/>
            </p:cNvCxnSpPr>
            <p:nvPr/>
          </p:nvCxnSpPr>
          <p:spPr>
            <a:xfrm>
              <a:off x="4227259" y="3498427"/>
              <a:ext cx="791502" cy="1121973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3ADC020-B10A-471F-B57E-FB0DC87DA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244" y="3498427"/>
              <a:ext cx="679953" cy="1121973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BE094D7B-6B80-437A-A882-05D02CC20B4E}"/>
                </a:ext>
              </a:extLst>
            </p:cNvPr>
            <p:cNvSpPr/>
            <p:nvPr/>
          </p:nvSpPr>
          <p:spPr>
            <a:xfrm>
              <a:off x="9479082" y="1220897"/>
              <a:ext cx="2633524" cy="134760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메인 페이지</a:t>
              </a:r>
              <a:r>
                <a:rPr lang="en-US" altLang="ko-KR" sz="3600" dirty="0">
                  <a:solidFill>
                    <a:schemeClr val="tx1"/>
                  </a:solidFill>
                </a:rPr>
                <a:t>[</a:t>
              </a:r>
              <a:r>
                <a:rPr lang="ko-KR" altLang="en-US" sz="3600" dirty="0">
                  <a:solidFill>
                    <a:schemeClr val="tx1"/>
                  </a:solidFill>
                </a:rPr>
                <a:t>사용자</a:t>
              </a:r>
              <a:r>
                <a:rPr lang="en-US" altLang="ko-KR" sz="3600" dirty="0">
                  <a:solidFill>
                    <a:schemeClr val="tx1"/>
                  </a:solidFill>
                </a:rPr>
                <a:t>]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A7501386-B91C-4D66-A92A-5CD9B8A518FB}"/>
                </a:ext>
              </a:extLst>
            </p:cNvPr>
            <p:cNvSpPr/>
            <p:nvPr/>
          </p:nvSpPr>
          <p:spPr>
            <a:xfrm>
              <a:off x="9452727" y="3018890"/>
              <a:ext cx="2633524" cy="134760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메인 페이지</a:t>
              </a:r>
              <a:r>
                <a:rPr lang="en-US" altLang="ko-KR" sz="3600" dirty="0">
                  <a:solidFill>
                    <a:schemeClr val="tx1"/>
                  </a:solidFill>
                </a:rPr>
                <a:t>[</a:t>
              </a:r>
              <a:r>
                <a:rPr lang="ko-KR" altLang="en-US" sz="3600" dirty="0">
                  <a:solidFill>
                    <a:schemeClr val="tx1"/>
                  </a:solidFill>
                </a:rPr>
                <a:t>관리자</a:t>
              </a:r>
              <a:r>
                <a:rPr lang="en-US" altLang="ko-KR" sz="3600" dirty="0">
                  <a:solidFill>
                    <a:schemeClr val="tx1"/>
                  </a:solidFill>
                </a:rPr>
                <a:t>]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B483DED-0490-4762-97DD-AF4B3B2A4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4962" y="1894702"/>
              <a:ext cx="744120" cy="929922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CF43269-8166-4120-9B4C-6490638BA270}"/>
                </a:ext>
              </a:extLst>
            </p:cNvPr>
            <p:cNvCxnSpPr>
              <a:cxnSpLocks/>
            </p:cNvCxnSpPr>
            <p:nvPr/>
          </p:nvCxnSpPr>
          <p:spPr>
            <a:xfrm>
              <a:off x="8734962" y="2824624"/>
              <a:ext cx="717765" cy="868071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24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도형 1">
            <a:extLst>
              <a:ext uri="{FF2B5EF4-FFF2-40B4-BE49-F238E27FC236}">
                <a16:creationId xmlns:a16="http://schemas.microsoft.com/office/drawing/2014/main" id="{D9F052D8-CC5E-440A-9DB7-018523089CEE}"/>
              </a:ext>
            </a:extLst>
          </p:cNvPr>
          <p:cNvSpPr>
            <a:spLocks/>
          </p:cNvSpPr>
          <p:nvPr/>
        </p:nvSpPr>
        <p:spPr>
          <a:xfrm>
            <a:off x="2970530" y="24130"/>
            <a:ext cx="9183370" cy="6873240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">
            <a:extLst>
              <a:ext uri="{FF2B5EF4-FFF2-40B4-BE49-F238E27FC236}">
                <a16:creationId xmlns:a16="http://schemas.microsoft.com/office/drawing/2014/main" id="{3E7756F6-9DF3-44A8-B962-0B590CCA4614}"/>
              </a:ext>
            </a:extLst>
          </p:cNvPr>
          <p:cNvSpPr>
            <a:spLocks/>
          </p:cNvSpPr>
          <p:nvPr/>
        </p:nvSpPr>
        <p:spPr>
          <a:xfrm>
            <a:off x="3047365" y="1511935"/>
            <a:ext cx="1836420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3">
            <a:extLst>
              <a:ext uri="{FF2B5EF4-FFF2-40B4-BE49-F238E27FC236}">
                <a16:creationId xmlns:a16="http://schemas.microsoft.com/office/drawing/2014/main" id="{1F507451-1006-4779-90E6-371DA76157D7}"/>
              </a:ext>
            </a:extLst>
          </p:cNvPr>
          <p:cNvSpPr txBox="1">
            <a:spLocks/>
          </p:cNvSpPr>
          <p:nvPr/>
        </p:nvSpPr>
        <p:spPr>
          <a:xfrm>
            <a:off x="3048000" y="1512570"/>
            <a:ext cx="948690" cy="372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서브 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">
            <a:extLst>
              <a:ext uri="{FF2B5EF4-FFF2-40B4-BE49-F238E27FC236}">
                <a16:creationId xmlns:a16="http://schemas.microsoft.com/office/drawing/2014/main" id="{307BBC4D-C823-4304-BAAA-22CC8EDC4082}"/>
              </a:ext>
            </a:extLst>
          </p:cNvPr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홈&gt;관리페이지&gt;상품관리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6">
            <a:extLst>
              <a:ext uri="{FF2B5EF4-FFF2-40B4-BE49-F238E27FC236}">
                <a16:creationId xmlns:a16="http://schemas.microsoft.com/office/drawing/2014/main" id="{E0305E5E-04C3-47F1-A8AE-13C268ED2F6B}"/>
              </a:ext>
            </a:extLst>
          </p:cNvPr>
          <p:cNvSpPr>
            <a:spLocks/>
          </p:cNvSpPr>
          <p:nvPr/>
        </p:nvSpPr>
        <p:spPr>
          <a:xfrm>
            <a:off x="5021580" y="1511935"/>
            <a:ext cx="7087870" cy="52190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4" name="도형 42">
            <a:extLst>
              <a:ext uri="{FF2B5EF4-FFF2-40B4-BE49-F238E27FC236}">
                <a16:creationId xmlns:a16="http://schemas.microsoft.com/office/drawing/2014/main" id="{72D73841-CB00-4D57-AF64-AB146676B45E}"/>
              </a:ext>
            </a:extLst>
          </p:cNvPr>
          <p:cNvSpPr>
            <a:spLocks/>
          </p:cNvSpPr>
          <p:nvPr/>
        </p:nvSpPr>
        <p:spPr>
          <a:xfrm>
            <a:off x="3386455" y="2042795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5" name="도형 43">
            <a:extLst>
              <a:ext uri="{FF2B5EF4-FFF2-40B4-BE49-F238E27FC236}">
                <a16:creationId xmlns:a16="http://schemas.microsoft.com/office/drawing/2014/main" id="{5876AB10-9B58-4D34-8C3E-26BEE8F7DC31}"/>
              </a:ext>
            </a:extLst>
          </p:cNvPr>
          <p:cNvSpPr>
            <a:spLocks/>
          </p:cNvSpPr>
          <p:nvPr/>
        </p:nvSpPr>
        <p:spPr>
          <a:xfrm>
            <a:off x="3402330" y="353187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6" name="도형 44">
            <a:extLst>
              <a:ext uri="{FF2B5EF4-FFF2-40B4-BE49-F238E27FC236}">
                <a16:creationId xmlns:a16="http://schemas.microsoft.com/office/drawing/2014/main" id="{CAE20C8B-25C7-4798-ACB0-AB797C08635C}"/>
              </a:ext>
            </a:extLst>
          </p:cNvPr>
          <p:cNvSpPr>
            <a:spLocks/>
          </p:cNvSpPr>
          <p:nvPr/>
        </p:nvSpPr>
        <p:spPr>
          <a:xfrm>
            <a:off x="3386455" y="5064760"/>
            <a:ext cx="1157605" cy="118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맑은 고딕" charset="0"/>
                <a:ea typeface="맑은 고딕" charset="0"/>
              </a:rPr>
              <a:t>최근 본 상품 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9">
            <a:extLst>
              <a:ext uri="{FF2B5EF4-FFF2-40B4-BE49-F238E27FC236}">
                <a16:creationId xmlns:a16="http://schemas.microsoft.com/office/drawing/2014/main" id="{AC1CA292-929E-433D-8BB3-192CB9C57F70}"/>
              </a:ext>
            </a:extLst>
          </p:cNvPr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답변작성</a:t>
            </a:r>
          </a:p>
        </p:txBody>
      </p:sp>
      <p:sp>
        <p:nvSpPr>
          <p:cNvPr id="48" name="텍스트 상자 51">
            <a:extLst>
              <a:ext uri="{FF2B5EF4-FFF2-40B4-BE49-F238E27FC236}">
                <a16:creationId xmlns:a16="http://schemas.microsoft.com/office/drawing/2014/main" id="{9DF25623-3161-4D3A-B27C-D3F129957307}"/>
              </a:ext>
            </a:extLst>
          </p:cNvPr>
          <p:cNvSpPr txBox="1">
            <a:spLocks/>
          </p:cNvSpPr>
          <p:nvPr/>
        </p:nvSpPr>
        <p:spPr>
          <a:xfrm>
            <a:off x="5323205" y="1694180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문의사항</a:t>
            </a:r>
          </a:p>
        </p:txBody>
      </p:sp>
      <p:sp>
        <p:nvSpPr>
          <p:cNvPr id="49" name="도형 22">
            <a:extLst>
              <a:ext uri="{FF2B5EF4-FFF2-40B4-BE49-F238E27FC236}">
                <a16:creationId xmlns:a16="http://schemas.microsoft.com/office/drawing/2014/main" id="{17E3C856-CEE9-48ED-8884-5FA8BA34895A}"/>
              </a:ext>
            </a:extLst>
          </p:cNvPr>
          <p:cNvSpPr>
            <a:spLocks/>
          </p:cNvSpPr>
          <p:nvPr/>
        </p:nvSpPr>
        <p:spPr>
          <a:xfrm>
            <a:off x="3046730" y="768350"/>
            <a:ext cx="9064625" cy="500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 latin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97BB922-948F-4731-B67E-CAF1651E71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2172" y="2299172"/>
          <a:ext cx="6951639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577193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입금을 어제 했는데 배송이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않됬네요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..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ㅠㅠ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텍스트 상자 51">
            <a:extLst>
              <a:ext uri="{FF2B5EF4-FFF2-40B4-BE49-F238E27FC236}">
                <a16:creationId xmlns:a16="http://schemas.microsoft.com/office/drawing/2014/main" id="{CC3D70D3-AD72-428C-B77E-0E6C2C081C23}"/>
              </a:ext>
            </a:extLst>
          </p:cNvPr>
          <p:cNvSpPr txBox="1">
            <a:spLocks/>
          </p:cNvSpPr>
          <p:nvPr/>
        </p:nvSpPr>
        <p:spPr>
          <a:xfrm>
            <a:off x="5318125" y="4119562"/>
            <a:ext cx="1553210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답변</a:t>
            </a:r>
          </a:p>
        </p:txBody>
      </p:sp>
      <p:sp>
        <p:nvSpPr>
          <p:cNvPr id="58" name="도형 44">
            <a:extLst>
              <a:ext uri="{FF2B5EF4-FFF2-40B4-BE49-F238E27FC236}">
                <a16:creationId xmlns:a16="http://schemas.microsoft.com/office/drawing/2014/main" id="{2AC063AD-0280-4874-ACF0-819CCD24EC94}"/>
              </a:ext>
            </a:extLst>
          </p:cNvPr>
          <p:cNvSpPr>
            <a:spLocks/>
          </p:cNvSpPr>
          <p:nvPr/>
        </p:nvSpPr>
        <p:spPr>
          <a:xfrm>
            <a:off x="6980145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3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1967D88-BFB2-4665-9DD3-744F19D794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2172" y="4669105"/>
          <a:ext cx="7002461" cy="98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109228050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4229325292"/>
                    </a:ext>
                  </a:extLst>
                </a:gridCol>
                <a:gridCol w="2911156">
                  <a:extLst>
                    <a:ext uri="{9D8B030D-6E8A-4147-A177-3AD203B41FA5}">
                      <a16:colId xmlns:a16="http://schemas.microsoft.com/office/drawing/2014/main" val="266488514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3277031877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268121846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53765096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1519830709"/>
                    </a:ext>
                  </a:extLst>
                </a:gridCol>
              </a:tblGrid>
              <a:tr h="19505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입금을 했는데 배송 상태가 안 됐어요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17.04.20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45">
                <a:tc gridSpan="8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입금이 방금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확인되서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바로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보내드릴게요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도형 44">
            <a:extLst>
              <a:ext uri="{FF2B5EF4-FFF2-40B4-BE49-F238E27FC236}">
                <a16:creationId xmlns:a16="http://schemas.microsoft.com/office/drawing/2014/main" id="{09E13985-50EE-48BA-9DAE-B0E81BD470D8}"/>
              </a:ext>
            </a:extLst>
          </p:cNvPr>
          <p:cNvSpPr>
            <a:spLocks/>
          </p:cNvSpPr>
          <p:nvPr/>
        </p:nvSpPr>
        <p:spPr>
          <a:xfrm>
            <a:off x="6034767" y="3369320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2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44">
            <a:extLst>
              <a:ext uri="{FF2B5EF4-FFF2-40B4-BE49-F238E27FC236}">
                <a16:creationId xmlns:a16="http://schemas.microsoft.com/office/drawing/2014/main" id="{EF1F34D3-68AD-497B-AFC7-0C1739D6EFF6}"/>
              </a:ext>
            </a:extLst>
          </p:cNvPr>
          <p:cNvSpPr>
            <a:spLocks/>
          </p:cNvSpPr>
          <p:nvPr/>
        </p:nvSpPr>
        <p:spPr>
          <a:xfrm>
            <a:off x="5094332" y="3374774"/>
            <a:ext cx="839108" cy="75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사진</a:t>
            </a:r>
            <a:r>
              <a:rPr lang="en-US" altLang="ko-KR" sz="1100" dirty="0">
                <a:latin typeface="맑은 고딕" charset="0"/>
                <a:ea typeface="맑은 고딕" charset="0"/>
              </a:rPr>
              <a:t>1</a:t>
            </a:r>
            <a:endParaRPr lang="ko-KR" altLang="en-US" sz="11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5">
            <a:extLst>
              <a:ext uri="{FF2B5EF4-FFF2-40B4-BE49-F238E27FC236}">
                <a16:creationId xmlns:a16="http://schemas.microsoft.com/office/drawing/2014/main" id="{DFA7848C-54DA-4FF9-8AE9-73A908DC97AB}"/>
              </a:ext>
            </a:extLst>
          </p:cNvPr>
          <p:cNvSpPr>
            <a:spLocks/>
          </p:cNvSpPr>
          <p:nvPr/>
        </p:nvSpPr>
        <p:spPr>
          <a:xfrm>
            <a:off x="5085080" y="1671094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7">
            <a:extLst>
              <a:ext uri="{FF2B5EF4-FFF2-40B4-BE49-F238E27FC236}">
                <a16:creationId xmlns:a16="http://schemas.microsoft.com/office/drawing/2014/main" id="{37F9461C-C712-4C2A-9A26-D25AB3F6B12F}"/>
              </a:ext>
            </a:extLst>
          </p:cNvPr>
          <p:cNvSpPr>
            <a:spLocks/>
          </p:cNvSpPr>
          <p:nvPr/>
        </p:nvSpPr>
        <p:spPr>
          <a:xfrm>
            <a:off x="5021580" y="331421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67">
            <a:extLst>
              <a:ext uri="{FF2B5EF4-FFF2-40B4-BE49-F238E27FC236}">
                <a16:creationId xmlns:a16="http://schemas.microsoft.com/office/drawing/2014/main" id="{5243C5EB-3D8C-436E-9169-E276778F7A32}"/>
              </a:ext>
            </a:extLst>
          </p:cNvPr>
          <p:cNvSpPr>
            <a:spLocks/>
          </p:cNvSpPr>
          <p:nvPr/>
        </p:nvSpPr>
        <p:spPr>
          <a:xfrm>
            <a:off x="5363528" y="415258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5A5022A-5342-4601-980E-ADFCB510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09" y="6143461"/>
            <a:ext cx="531397" cy="32131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CEE78B-F616-4621-83F5-097BE313F839}"/>
              </a:ext>
            </a:extLst>
          </p:cNvPr>
          <p:cNvSpPr/>
          <p:nvPr/>
        </p:nvSpPr>
        <p:spPr>
          <a:xfrm>
            <a:off x="11296650" y="6142826"/>
            <a:ext cx="514350" cy="2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2E3F5B-C831-419E-B784-045463BAD918}"/>
              </a:ext>
            </a:extLst>
          </p:cNvPr>
          <p:cNvSpPr/>
          <p:nvPr/>
        </p:nvSpPr>
        <p:spPr>
          <a:xfrm>
            <a:off x="10657205" y="6085290"/>
            <a:ext cx="514350" cy="41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답변수정</a:t>
            </a:r>
          </a:p>
        </p:txBody>
      </p:sp>
    </p:spTree>
    <p:extLst>
      <p:ext uri="{BB962C8B-B14F-4D97-AF65-F5344CB8AC3E}">
        <p14:creationId xmlns:p14="http://schemas.microsoft.com/office/powerpoint/2010/main" val="287865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</a:t>
            </a:r>
            <a:endParaRPr lang="en-US" altLang="ko-KR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전</a:t>
            </a:r>
            <a:r>
              <a:rPr lang="en-US" altLang="ko-KR" sz="4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046730" y="768350"/>
            <a:ext cx="9063355" cy="4991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		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b="0" cap="none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b="0" cap="none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문의사항		</a:t>
            </a:r>
            <a:endParaRPr lang="ko-KR" altLang="en-US" sz="1400" b="0" cap="none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7650" cy="3721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      		</a:t>
            </a:r>
            <a:r>
              <a:rPr lang="en-US" altLang="ko-KR" sz="105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   </a:t>
            </a:r>
            <a:endParaRPr lang="ko-KR" altLang="en-US" sz="105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3019425" y="1520825"/>
            <a:ext cx="9079865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4107815" y="1948180"/>
            <a:ext cx="2108835" cy="19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1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6696075" y="1948180"/>
            <a:ext cx="2108835" cy="19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2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9283700" y="1947545"/>
            <a:ext cx="2108835" cy="199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latin typeface="맑은 고딕" charset="0"/>
                <a:ea typeface="맑은 고딕" charset="0"/>
              </a:rPr>
              <a:t>품목 : 최다조회수 3 사진</a:t>
            </a: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148455" y="415544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518150" y="412750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5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4148455" y="555752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6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5517515" y="5557520"/>
            <a:ext cx="1155700" cy="118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7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7300595" y="4216400"/>
            <a:ext cx="16319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자주하는 문의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574915" y="4568825"/>
          <a:ext cx="400113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받을 주소 입력할 때 도로명주소만 되나요?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텍스트 상자 68"/>
          <p:cNvSpPr txBox="1">
            <a:spLocks/>
          </p:cNvSpPr>
          <p:nvPr/>
        </p:nvSpPr>
        <p:spPr>
          <a:xfrm>
            <a:off x="4046855" y="1633220"/>
            <a:ext cx="17125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 보는 상품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10695940" y="13589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349108" y="526208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3863975" y="178308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349108" y="5622767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7157720" y="412686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349108" y="604139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8DE39E-EC2A-4C55-82A9-698F9AC3D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62093"/>
              </p:ext>
            </p:extLst>
          </p:nvPr>
        </p:nvGraphicFramePr>
        <p:xfrm>
          <a:off x="546748" y="5221605"/>
          <a:ext cx="2520652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652">
                  <a:extLst>
                    <a:ext uri="{9D8B030D-6E8A-4147-A177-3AD203B41FA5}">
                      <a16:colId xmlns:a16="http://schemas.microsoft.com/office/drawing/2014/main" val="2451852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넘어감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6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최다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조회순으로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1~7까지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나열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07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문의사항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게시판의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최다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조회순으로</a:t>
                      </a:r>
                      <a:r>
                        <a:rPr lang="en-US" altLang="ko-KR" sz="12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나열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99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046730" y="768350"/>
            <a:ext cx="9063355" cy="4991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701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 로그인     </a:t>
            </a:r>
            <a:r>
              <a:rPr lang="en-US" altLang="ko-KR" sz="105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/ 회원가입    </a:t>
            </a:r>
            <a:endParaRPr lang="ko-KR" altLang="en-US" sz="105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3019425" y="1511935"/>
            <a:ext cx="9079865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789170" y="2295525"/>
            <a:ext cx="5936615" cy="388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6435725" y="3689350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6435725" y="4114800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5890260" y="3596640"/>
            <a:ext cx="5359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5005705" y="4092575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4789170" y="2249805"/>
            <a:ext cx="4572635" cy="4927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9286240" y="3860800"/>
            <a:ext cx="960120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8966200" y="4790440"/>
            <a:ext cx="1229995" cy="64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389255" y="524851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389255" y="561046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389255" y="5993922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5719445" y="352933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741545" y="400113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9148445" y="3768090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389255" y="6355873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8787130" y="466915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4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1B1CF8-B2F6-4D2A-9CAF-743ACCCE6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87070"/>
              </p:ext>
            </p:extLst>
          </p:nvPr>
        </p:nvGraphicFramePr>
        <p:xfrm>
          <a:off x="702312" y="5227002"/>
          <a:ext cx="22377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739">
                  <a:extLst>
                    <a:ext uri="{9D8B030D-6E8A-4147-A177-3AD203B41FA5}">
                      <a16:colId xmlns:a16="http://schemas.microsoft.com/office/drawing/2014/main" val="360397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입력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7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입력</a:t>
                      </a: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90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메인페이지로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7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페이지로 이동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7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970530" y="24130"/>
            <a:ext cx="9182735" cy="6872605"/>
          </a:xfrm>
          <a:prstGeom prst="rect">
            <a:avLst/>
          </a:prstGeom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313690" y="378460"/>
            <a:ext cx="2375535" cy="7105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4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046730" y="768350"/>
            <a:ext cx="9063990" cy="4997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상품검색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배송</a:t>
            </a:r>
            <a:r>
              <a:rPr lang="ko-KR" altLang="en-US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1400" dirty="0" err="1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문의사항</a:t>
            </a:r>
            <a:r>
              <a:rPr lang="en-US" altLang="ko-KR" sz="1400" dirty="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400" dirty="0"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9263380" y="196215"/>
            <a:ext cx="2787015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홈&gt; 로그인     </a:t>
            </a:r>
            <a:r>
              <a:rPr lang="en-US" altLang="ko-KR" sz="105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/ 회원가입    </a:t>
            </a:r>
            <a:endParaRPr lang="ko-KR" altLang="en-US" sz="105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3019425" y="1511935"/>
            <a:ext cx="9079865" cy="521779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451231" y="2313305"/>
            <a:ext cx="6612494" cy="388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6435725" y="3210560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6435725" y="3636010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5429885" y="3117850"/>
            <a:ext cx="99631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defTabSz="508000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4361180" y="3613785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508000" indent="254000" defTabSz="508000"/>
            <a:r>
              <a:rPr lang="en-US" altLang="ko-KR" dirty="0">
                <a:solidFill>
                  <a:srgbClr val="FF0000"/>
                </a:solidFill>
              </a:rPr>
              <a:t>  *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4789170" y="2249805"/>
            <a:ext cx="4572635" cy="4927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9157335" y="3161030"/>
            <a:ext cx="110299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중복확인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9206347" y="5434822"/>
            <a:ext cx="1229995" cy="64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>
            <a:off x="4676140" y="3948430"/>
            <a:ext cx="176276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defTabSz="508000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확인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5670550" y="4369435"/>
            <a:ext cx="76771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defTabSz="508000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메일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6433185" y="4460875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5670550" y="4756150"/>
            <a:ext cx="76771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defTabSz="508000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6433185" y="4847590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139383" y="142112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139383" y="2000249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136525" y="2496185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3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5352157" y="298732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1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9062613" y="2994446"/>
            <a:ext cx="245110" cy="245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2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433185" y="4040505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BA3F02-38F9-44CB-9933-564E3CB5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70566"/>
              </p:ext>
            </p:extLst>
          </p:nvPr>
        </p:nvGraphicFramePr>
        <p:xfrm>
          <a:off x="406082" y="1309986"/>
          <a:ext cx="2479675" cy="162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>
                  <a:extLst>
                    <a:ext uri="{9D8B030D-6E8A-4147-A177-3AD203B41FA5}">
                      <a16:colId xmlns:a16="http://schemas.microsoft.com/office/drawing/2014/main" val="2343270965"/>
                    </a:ext>
                  </a:extLst>
                </a:gridCol>
              </a:tblGrid>
              <a:tr h="650277">
                <a:tc>
                  <a:txBody>
                    <a:bodyPr/>
                    <a:lstStyle/>
                    <a:p>
                      <a:pPr marL="0" indent="0" algn="l" defTabSz="5080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회원가입에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endParaRPr lang="ko-KR" altLang="en-US" sz="13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94754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아이디가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중복한지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검사</a:t>
                      </a:r>
                      <a:endParaRPr lang="ko-KR" altLang="en-US" sz="13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0998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정보로</a:t>
                      </a:r>
                      <a:r>
                        <a:rPr lang="en-US" altLang="ko-KR" sz="1300" b="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300" b="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300" b="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923873"/>
                  </a:ext>
                </a:extLst>
              </a:tr>
            </a:tbl>
          </a:graphicData>
        </a:graphic>
      </p:graphicFrame>
      <p:sp>
        <p:nvSpPr>
          <p:cNvPr id="28" name="텍스트 상자 63">
            <a:extLst>
              <a:ext uri="{FF2B5EF4-FFF2-40B4-BE49-F238E27FC236}">
                <a16:creationId xmlns:a16="http://schemas.microsoft.com/office/drawing/2014/main" id="{D4D60172-6E19-44F1-A903-4FAF64AB7827}"/>
              </a:ext>
            </a:extLst>
          </p:cNvPr>
          <p:cNvSpPr txBox="1">
            <a:spLocks/>
          </p:cNvSpPr>
          <p:nvPr/>
        </p:nvSpPr>
        <p:spPr>
          <a:xfrm>
            <a:off x="5486523" y="5106956"/>
            <a:ext cx="76771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phone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64">
            <a:extLst>
              <a:ext uri="{FF2B5EF4-FFF2-40B4-BE49-F238E27FC236}">
                <a16:creationId xmlns:a16="http://schemas.microsoft.com/office/drawing/2014/main" id="{F8A6278D-148C-434C-B662-92EF2A216960}"/>
              </a:ext>
            </a:extLst>
          </p:cNvPr>
          <p:cNvSpPr>
            <a:spLocks/>
          </p:cNvSpPr>
          <p:nvPr/>
        </p:nvSpPr>
        <p:spPr>
          <a:xfrm>
            <a:off x="6447564" y="5198396"/>
            <a:ext cx="2642870" cy="2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53AEA-6EAF-4256-ADA1-495128F908D8}"/>
              </a:ext>
            </a:extLst>
          </p:cNvPr>
          <p:cNvSpPr txBox="1"/>
          <p:nvPr/>
        </p:nvSpPr>
        <p:spPr>
          <a:xfrm>
            <a:off x="8196770" y="250159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필수입력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판매를 원하시는 경우는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휴대폰 인증이 필요합니다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9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3572</Words>
  <Application>Microsoft Office PowerPoint</Application>
  <PresentationFormat>와이드스크린</PresentationFormat>
  <Paragraphs>1759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4" baseType="lpstr">
      <vt:lpstr>맑은 고딕</vt:lpstr>
      <vt:lpstr>Arial</vt:lpstr>
      <vt:lpstr>Sanvito Pro</vt:lpstr>
      <vt:lpstr>Office 테마</vt:lpstr>
      <vt:lpstr>Free Market Onlines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76</cp:revision>
  <dcterms:created xsi:type="dcterms:W3CDTF">2017-07-18T08:14:20Z</dcterms:created>
  <dcterms:modified xsi:type="dcterms:W3CDTF">2017-07-21T05:51:40Z</dcterms:modified>
</cp:coreProperties>
</file>