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handoutMasterIdLst>
    <p:handoutMasterId r:id="rId3"/>
  </p:handoutMasterIdLst>
  <p:sldIdLst>
    <p:sldId id="256" r:id="rId2"/>
  </p:sldIdLst>
  <p:sldSz cx="36576000" cy="27432000"/>
  <p:notesSz cx="9363075" cy="7077075"/>
  <p:defaultTextStyle>
    <a:defPPr>
      <a:defRPr lang="en-US"/>
    </a:defPPr>
    <a:lvl1pPr marL="0" algn="l" defTabSz="3657324" rtl="0" eaLnBrk="1" latinLnBrk="0" hangingPunct="1">
      <a:defRPr sz="7300" kern="1200">
        <a:solidFill>
          <a:schemeClr val="tx1"/>
        </a:solidFill>
        <a:latin typeface="+mn-lt"/>
        <a:ea typeface="+mn-ea"/>
        <a:cs typeface="+mn-cs"/>
      </a:defRPr>
    </a:lvl1pPr>
    <a:lvl2pPr marL="1828662" algn="l" defTabSz="3657324" rtl="0" eaLnBrk="1" latinLnBrk="0" hangingPunct="1">
      <a:defRPr sz="7300" kern="1200">
        <a:solidFill>
          <a:schemeClr val="tx1"/>
        </a:solidFill>
        <a:latin typeface="+mn-lt"/>
        <a:ea typeface="+mn-ea"/>
        <a:cs typeface="+mn-cs"/>
      </a:defRPr>
    </a:lvl2pPr>
    <a:lvl3pPr marL="3657324" algn="l" defTabSz="3657324" rtl="0" eaLnBrk="1" latinLnBrk="0" hangingPunct="1">
      <a:defRPr sz="7300" kern="1200">
        <a:solidFill>
          <a:schemeClr val="tx1"/>
        </a:solidFill>
        <a:latin typeface="+mn-lt"/>
        <a:ea typeface="+mn-ea"/>
        <a:cs typeface="+mn-cs"/>
      </a:defRPr>
    </a:lvl3pPr>
    <a:lvl4pPr marL="5485987" algn="l" defTabSz="3657324" rtl="0" eaLnBrk="1" latinLnBrk="0" hangingPunct="1">
      <a:defRPr sz="7300" kern="1200">
        <a:solidFill>
          <a:schemeClr val="tx1"/>
        </a:solidFill>
        <a:latin typeface="+mn-lt"/>
        <a:ea typeface="+mn-ea"/>
        <a:cs typeface="+mn-cs"/>
      </a:defRPr>
    </a:lvl4pPr>
    <a:lvl5pPr marL="7314648" algn="l" defTabSz="3657324" rtl="0" eaLnBrk="1" latinLnBrk="0" hangingPunct="1">
      <a:defRPr sz="7300" kern="1200">
        <a:solidFill>
          <a:schemeClr val="tx1"/>
        </a:solidFill>
        <a:latin typeface="+mn-lt"/>
        <a:ea typeface="+mn-ea"/>
        <a:cs typeface="+mn-cs"/>
      </a:defRPr>
    </a:lvl5pPr>
    <a:lvl6pPr marL="9143311" algn="l" defTabSz="3657324" rtl="0" eaLnBrk="1" latinLnBrk="0" hangingPunct="1">
      <a:defRPr sz="7300" kern="1200">
        <a:solidFill>
          <a:schemeClr val="tx1"/>
        </a:solidFill>
        <a:latin typeface="+mn-lt"/>
        <a:ea typeface="+mn-ea"/>
        <a:cs typeface="+mn-cs"/>
      </a:defRPr>
    </a:lvl6pPr>
    <a:lvl7pPr marL="10971972" algn="l" defTabSz="3657324" rtl="0" eaLnBrk="1" latinLnBrk="0" hangingPunct="1">
      <a:defRPr sz="7300" kern="1200">
        <a:solidFill>
          <a:schemeClr val="tx1"/>
        </a:solidFill>
        <a:latin typeface="+mn-lt"/>
        <a:ea typeface="+mn-ea"/>
        <a:cs typeface="+mn-cs"/>
      </a:defRPr>
    </a:lvl7pPr>
    <a:lvl8pPr marL="12800635" algn="l" defTabSz="3657324" rtl="0" eaLnBrk="1" latinLnBrk="0" hangingPunct="1">
      <a:defRPr sz="7300" kern="1200">
        <a:solidFill>
          <a:schemeClr val="tx1"/>
        </a:solidFill>
        <a:latin typeface="+mn-lt"/>
        <a:ea typeface="+mn-ea"/>
        <a:cs typeface="+mn-cs"/>
      </a:defRPr>
    </a:lvl8pPr>
    <a:lvl9pPr marL="14629296" algn="l" defTabSz="3657324" rtl="0" eaLnBrk="1" latinLnBrk="0" hangingPunct="1">
      <a:defRPr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AD64"/>
    <a:srgbClr val="D3A851"/>
    <a:srgbClr val="D8B266"/>
    <a:srgbClr val="FFD6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000" autoAdjust="0"/>
  </p:normalViewPr>
  <p:slideViewPr>
    <p:cSldViewPr>
      <p:cViewPr>
        <p:scale>
          <a:sx n="20" d="100"/>
          <a:sy n="20" d="100"/>
        </p:scale>
        <p:origin x="1116" y="12"/>
      </p:cViewPr>
      <p:guideLst>
        <p:guide orient="horz" pos="8640"/>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57650" cy="354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303838" y="0"/>
            <a:ext cx="4057650" cy="354013"/>
          </a:xfrm>
          <a:prstGeom prst="rect">
            <a:avLst/>
          </a:prstGeom>
        </p:spPr>
        <p:txBody>
          <a:bodyPr vert="horz" lIns="91440" tIns="45720" rIns="91440" bIns="45720" rtlCol="0"/>
          <a:lstStyle>
            <a:lvl1pPr algn="r">
              <a:defRPr sz="1200"/>
            </a:lvl1pPr>
          </a:lstStyle>
          <a:p>
            <a:fld id="{6CB38BBC-CD05-4942-B285-601A11C20BCE}" type="datetimeFigureOut">
              <a:rPr lang="en-US" smtClean="0"/>
              <a:pPr/>
              <a:t>4/25/2015</a:t>
            </a:fld>
            <a:endParaRPr lang="en-US"/>
          </a:p>
        </p:txBody>
      </p:sp>
      <p:sp>
        <p:nvSpPr>
          <p:cNvPr id="4" name="Footer Placeholder 3"/>
          <p:cNvSpPr>
            <a:spLocks noGrp="1"/>
          </p:cNvSpPr>
          <p:nvPr>
            <p:ph type="ftr" sz="quarter" idx="2"/>
          </p:nvPr>
        </p:nvSpPr>
        <p:spPr>
          <a:xfrm>
            <a:off x="0" y="6721475"/>
            <a:ext cx="4057650" cy="3540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303838" y="6721475"/>
            <a:ext cx="4057650" cy="354013"/>
          </a:xfrm>
          <a:prstGeom prst="rect">
            <a:avLst/>
          </a:prstGeom>
        </p:spPr>
        <p:txBody>
          <a:bodyPr vert="horz" lIns="91440" tIns="45720" rIns="91440" bIns="45720" rtlCol="0" anchor="b"/>
          <a:lstStyle>
            <a:lvl1pPr algn="r">
              <a:defRPr sz="1200"/>
            </a:lvl1pPr>
          </a:lstStyle>
          <a:p>
            <a:fld id="{F525AB5A-C786-448B-AD47-5AA3C221C843}" type="slidenum">
              <a:rPr lang="en-US" smtClean="0"/>
              <a:pPr/>
              <a:t>‹#›</a:t>
            </a:fld>
            <a:endParaRPr lang="en-US"/>
          </a:p>
        </p:txBody>
      </p:sp>
    </p:spTree>
    <p:extLst>
      <p:ext uri="{BB962C8B-B14F-4D97-AF65-F5344CB8AC3E}">
        <p14:creationId xmlns:p14="http://schemas.microsoft.com/office/powerpoint/2010/main" val="22788780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709" indent="0" algn="ctr">
              <a:buNone/>
              <a:defRPr>
                <a:solidFill>
                  <a:schemeClr val="tx1">
                    <a:tint val="75000"/>
                  </a:schemeClr>
                </a:solidFill>
              </a:defRPr>
            </a:lvl2pPr>
            <a:lvl3pPr marL="3657418" indent="0" algn="ctr">
              <a:buNone/>
              <a:defRPr>
                <a:solidFill>
                  <a:schemeClr val="tx1">
                    <a:tint val="75000"/>
                  </a:schemeClr>
                </a:solidFill>
              </a:defRPr>
            </a:lvl3pPr>
            <a:lvl4pPr marL="5486127" indent="0" algn="ctr">
              <a:buNone/>
              <a:defRPr>
                <a:solidFill>
                  <a:schemeClr val="tx1">
                    <a:tint val="75000"/>
                  </a:schemeClr>
                </a:solidFill>
              </a:defRPr>
            </a:lvl4pPr>
            <a:lvl5pPr marL="7314837" indent="0" algn="ctr">
              <a:buNone/>
              <a:defRPr>
                <a:solidFill>
                  <a:schemeClr val="tx1">
                    <a:tint val="75000"/>
                  </a:schemeClr>
                </a:solidFill>
              </a:defRPr>
            </a:lvl5pPr>
            <a:lvl6pPr marL="9143547" indent="0" algn="ctr">
              <a:buNone/>
              <a:defRPr>
                <a:solidFill>
                  <a:schemeClr val="tx1">
                    <a:tint val="75000"/>
                  </a:schemeClr>
                </a:solidFill>
              </a:defRPr>
            </a:lvl6pPr>
            <a:lvl7pPr marL="10972256" indent="0" algn="ctr">
              <a:buNone/>
              <a:defRPr>
                <a:solidFill>
                  <a:schemeClr val="tx1">
                    <a:tint val="75000"/>
                  </a:schemeClr>
                </a:solidFill>
              </a:defRPr>
            </a:lvl7pPr>
            <a:lvl8pPr marL="12800965" indent="0" algn="ctr">
              <a:buNone/>
              <a:defRPr>
                <a:solidFill>
                  <a:schemeClr val="tx1">
                    <a:tint val="75000"/>
                  </a:schemeClr>
                </a:solidFill>
              </a:defRPr>
            </a:lvl8pPr>
            <a:lvl9pPr marL="146296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A2F382-FDEF-4EB8-B652-D5554A2132B9}" type="datetimeFigureOut">
              <a:rPr lang="en-US" smtClean="0"/>
              <a:pPr/>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2F382-FDEF-4EB8-B652-D5554A2132B9}" type="datetimeFigureOut">
              <a:rPr lang="en-US" smtClean="0"/>
              <a:pPr/>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2F382-FDEF-4EB8-B652-D5554A2132B9}" type="datetimeFigureOut">
              <a:rPr lang="en-US" smtClean="0"/>
              <a:pPr/>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A2F382-FDEF-4EB8-B652-D5554A2132B9}" type="datetimeFigureOut">
              <a:rPr lang="en-US" smtClean="0"/>
              <a:pPr/>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709" indent="0">
              <a:buNone/>
              <a:defRPr sz="7200">
                <a:solidFill>
                  <a:schemeClr val="tx1">
                    <a:tint val="75000"/>
                  </a:schemeClr>
                </a:solidFill>
              </a:defRPr>
            </a:lvl2pPr>
            <a:lvl3pPr marL="3657418" indent="0">
              <a:buNone/>
              <a:defRPr sz="6400">
                <a:solidFill>
                  <a:schemeClr val="tx1">
                    <a:tint val="75000"/>
                  </a:schemeClr>
                </a:solidFill>
              </a:defRPr>
            </a:lvl3pPr>
            <a:lvl4pPr marL="5486127" indent="0">
              <a:buNone/>
              <a:defRPr sz="5600">
                <a:solidFill>
                  <a:schemeClr val="tx1">
                    <a:tint val="75000"/>
                  </a:schemeClr>
                </a:solidFill>
              </a:defRPr>
            </a:lvl4pPr>
            <a:lvl5pPr marL="7314837" indent="0">
              <a:buNone/>
              <a:defRPr sz="5600">
                <a:solidFill>
                  <a:schemeClr val="tx1">
                    <a:tint val="75000"/>
                  </a:schemeClr>
                </a:solidFill>
              </a:defRPr>
            </a:lvl5pPr>
            <a:lvl6pPr marL="9143547" indent="0">
              <a:buNone/>
              <a:defRPr sz="5600">
                <a:solidFill>
                  <a:schemeClr val="tx1">
                    <a:tint val="75000"/>
                  </a:schemeClr>
                </a:solidFill>
              </a:defRPr>
            </a:lvl6pPr>
            <a:lvl7pPr marL="10972256" indent="0">
              <a:buNone/>
              <a:defRPr sz="5600">
                <a:solidFill>
                  <a:schemeClr val="tx1">
                    <a:tint val="75000"/>
                  </a:schemeClr>
                </a:solidFill>
              </a:defRPr>
            </a:lvl7pPr>
            <a:lvl8pPr marL="12800965" indent="0">
              <a:buNone/>
              <a:defRPr sz="5600">
                <a:solidFill>
                  <a:schemeClr val="tx1">
                    <a:tint val="75000"/>
                  </a:schemeClr>
                </a:solidFill>
              </a:defRPr>
            </a:lvl8pPr>
            <a:lvl9pPr marL="14629674"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A2F382-FDEF-4EB8-B652-D5554A2132B9}" type="datetimeFigureOut">
              <a:rPr lang="en-US" smtClean="0"/>
              <a:pPr/>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A2F382-FDEF-4EB8-B652-D5554A2132B9}" type="datetimeFigureOut">
              <a:rPr lang="en-US" smtClean="0"/>
              <a:pPr/>
              <a:t>4/25/2015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709" indent="0">
              <a:buNone/>
              <a:defRPr sz="8000" b="1"/>
            </a:lvl2pPr>
            <a:lvl3pPr marL="3657418" indent="0">
              <a:buNone/>
              <a:defRPr sz="7200" b="1"/>
            </a:lvl3pPr>
            <a:lvl4pPr marL="5486127" indent="0">
              <a:buNone/>
              <a:defRPr sz="6400" b="1"/>
            </a:lvl4pPr>
            <a:lvl5pPr marL="7314837" indent="0">
              <a:buNone/>
              <a:defRPr sz="6400" b="1"/>
            </a:lvl5pPr>
            <a:lvl6pPr marL="9143547" indent="0">
              <a:buNone/>
              <a:defRPr sz="6400" b="1"/>
            </a:lvl6pPr>
            <a:lvl7pPr marL="10972256" indent="0">
              <a:buNone/>
              <a:defRPr sz="6400" b="1"/>
            </a:lvl7pPr>
            <a:lvl8pPr marL="12800965" indent="0">
              <a:buNone/>
              <a:defRPr sz="6400" b="1"/>
            </a:lvl8pPr>
            <a:lvl9pPr marL="14629674"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709" indent="0">
              <a:buNone/>
              <a:defRPr sz="8000" b="1"/>
            </a:lvl2pPr>
            <a:lvl3pPr marL="3657418" indent="0">
              <a:buNone/>
              <a:defRPr sz="7200" b="1"/>
            </a:lvl3pPr>
            <a:lvl4pPr marL="5486127" indent="0">
              <a:buNone/>
              <a:defRPr sz="6400" b="1"/>
            </a:lvl4pPr>
            <a:lvl5pPr marL="7314837" indent="0">
              <a:buNone/>
              <a:defRPr sz="6400" b="1"/>
            </a:lvl5pPr>
            <a:lvl6pPr marL="9143547" indent="0">
              <a:buNone/>
              <a:defRPr sz="6400" b="1"/>
            </a:lvl6pPr>
            <a:lvl7pPr marL="10972256" indent="0">
              <a:buNone/>
              <a:defRPr sz="6400" b="1"/>
            </a:lvl7pPr>
            <a:lvl8pPr marL="12800965" indent="0">
              <a:buNone/>
              <a:defRPr sz="6400" b="1"/>
            </a:lvl8pPr>
            <a:lvl9pPr marL="14629674"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A2F382-FDEF-4EB8-B652-D5554A2132B9}" type="datetimeFigureOut">
              <a:rPr lang="en-US" smtClean="0"/>
              <a:pPr/>
              <a:t>4/25/2015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A2F382-FDEF-4EB8-B652-D5554A2132B9}" type="datetimeFigureOut">
              <a:rPr lang="en-US" smtClean="0"/>
              <a:pPr/>
              <a:t>4/25/2015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2F382-FDEF-4EB8-B652-D5554A2132B9}" type="datetimeFigureOut">
              <a:rPr lang="en-US" smtClean="0"/>
              <a:pPr/>
              <a:t>4/25/2015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709" indent="0">
              <a:buNone/>
              <a:defRPr sz="4800"/>
            </a:lvl2pPr>
            <a:lvl3pPr marL="3657418" indent="0">
              <a:buNone/>
              <a:defRPr sz="4000"/>
            </a:lvl3pPr>
            <a:lvl4pPr marL="5486127" indent="0">
              <a:buNone/>
              <a:defRPr sz="3600"/>
            </a:lvl4pPr>
            <a:lvl5pPr marL="7314837" indent="0">
              <a:buNone/>
              <a:defRPr sz="3600"/>
            </a:lvl5pPr>
            <a:lvl6pPr marL="9143547" indent="0">
              <a:buNone/>
              <a:defRPr sz="3600"/>
            </a:lvl6pPr>
            <a:lvl7pPr marL="10972256" indent="0">
              <a:buNone/>
              <a:defRPr sz="3600"/>
            </a:lvl7pPr>
            <a:lvl8pPr marL="12800965" indent="0">
              <a:buNone/>
              <a:defRPr sz="3600"/>
            </a:lvl8pPr>
            <a:lvl9pPr marL="14629674"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2F382-FDEF-4EB8-B652-D5554A2132B9}" type="datetimeFigureOut">
              <a:rPr lang="en-US" smtClean="0"/>
              <a:pPr/>
              <a:t>4/25/2015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709" indent="0">
              <a:buNone/>
              <a:defRPr sz="11200"/>
            </a:lvl2pPr>
            <a:lvl3pPr marL="3657418" indent="0">
              <a:buNone/>
              <a:defRPr sz="9600"/>
            </a:lvl3pPr>
            <a:lvl4pPr marL="5486127" indent="0">
              <a:buNone/>
              <a:defRPr sz="8000"/>
            </a:lvl4pPr>
            <a:lvl5pPr marL="7314837" indent="0">
              <a:buNone/>
              <a:defRPr sz="8000"/>
            </a:lvl5pPr>
            <a:lvl6pPr marL="9143547" indent="0">
              <a:buNone/>
              <a:defRPr sz="8000"/>
            </a:lvl6pPr>
            <a:lvl7pPr marL="10972256" indent="0">
              <a:buNone/>
              <a:defRPr sz="8000"/>
            </a:lvl7pPr>
            <a:lvl8pPr marL="12800965" indent="0">
              <a:buNone/>
              <a:defRPr sz="8000"/>
            </a:lvl8pPr>
            <a:lvl9pPr marL="14629674"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709" indent="0">
              <a:buNone/>
              <a:defRPr sz="4800"/>
            </a:lvl2pPr>
            <a:lvl3pPr marL="3657418" indent="0">
              <a:buNone/>
              <a:defRPr sz="4000"/>
            </a:lvl3pPr>
            <a:lvl4pPr marL="5486127" indent="0">
              <a:buNone/>
              <a:defRPr sz="3600"/>
            </a:lvl4pPr>
            <a:lvl5pPr marL="7314837" indent="0">
              <a:buNone/>
              <a:defRPr sz="3600"/>
            </a:lvl5pPr>
            <a:lvl6pPr marL="9143547" indent="0">
              <a:buNone/>
              <a:defRPr sz="3600"/>
            </a:lvl6pPr>
            <a:lvl7pPr marL="10972256" indent="0">
              <a:buNone/>
              <a:defRPr sz="3600"/>
            </a:lvl7pPr>
            <a:lvl8pPr marL="12800965" indent="0">
              <a:buNone/>
              <a:defRPr sz="3600"/>
            </a:lvl8pPr>
            <a:lvl9pPr marL="14629674"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2F382-FDEF-4EB8-B652-D5554A2132B9}" type="datetimeFigureOut">
              <a:rPr lang="en-US" smtClean="0"/>
              <a:pPr/>
              <a:t>4/25/2015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A4E88E-F71B-45B7-849E-D8E46ECDDA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42" tIns="182871" rIns="365742" bIns="18287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42" tIns="182871" rIns="365742" bIns="18287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3"/>
            <a:ext cx="8534400" cy="1460500"/>
          </a:xfrm>
          <a:prstGeom prst="rect">
            <a:avLst/>
          </a:prstGeom>
        </p:spPr>
        <p:txBody>
          <a:bodyPr vert="horz" lIns="365742" tIns="182871" rIns="365742" bIns="182871" rtlCol="0" anchor="ctr"/>
          <a:lstStyle>
            <a:lvl1pPr algn="l">
              <a:defRPr sz="4800">
                <a:solidFill>
                  <a:schemeClr val="tx1">
                    <a:tint val="75000"/>
                  </a:schemeClr>
                </a:solidFill>
              </a:defRPr>
            </a:lvl1pPr>
          </a:lstStyle>
          <a:p>
            <a:fld id="{0BA2F382-FDEF-4EB8-B652-D5554A2132B9}" type="datetimeFigureOut">
              <a:rPr lang="en-US" smtClean="0"/>
              <a:pPr/>
              <a:t>4/25/2015</a:t>
            </a:fld>
            <a:endParaRPr lang="en-US"/>
          </a:p>
        </p:txBody>
      </p:sp>
      <p:sp>
        <p:nvSpPr>
          <p:cNvPr id="5" name="Footer Placeholder 4"/>
          <p:cNvSpPr>
            <a:spLocks noGrp="1"/>
          </p:cNvSpPr>
          <p:nvPr>
            <p:ph type="ftr" sz="quarter" idx="3"/>
          </p:nvPr>
        </p:nvSpPr>
        <p:spPr>
          <a:xfrm>
            <a:off x="12496800" y="25425403"/>
            <a:ext cx="11582400" cy="1460500"/>
          </a:xfrm>
          <a:prstGeom prst="rect">
            <a:avLst/>
          </a:prstGeom>
        </p:spPr>
        <p:txBody>
          <a:bodyPr vert="horz" lIns="365742" tIns="182871" rIns="365742" bIns="182871"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3"/>
            <a:ext cx="8534400" cy="1460500"/>
          </a:xfrm>
          <a:prstGeom prst="rect">
            <a:avLst/>
          </a:prstGeom>
        </p:spPr>
        <p:txBody>
          <a:bodyPr vert="horz" lIns="365742" tIns="182871" rIns="365742" bIns="182871" rtlCol="0" anchor="ctr"/>
          <a:lstStyle>
            <a:lvl1pPr algn="r">
              <a:defRPr sz="4800">
                <a:solidFill>
                  <a:schemeClr val="tx1">
                    <a:tint val="75000"/>
                  </a:schemeClr>
                </a:solidFill>
              </a:defRPr>
            </a:lvl1pPr>
          </a:lstStyle>
          <a:p>
            <a:fld id="{4DA4E88E-F71B-45B7-849E-D8E46ECDDAB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3657418" rtl="0" eaLnBrk="1" latinLnBrk="0" hangingPunct="1">
        <a:spcBef>
          <a:spcPct val="0"/>
        </a:spcBef>
        <a:buNone/>
        <a:defRPr sz="17600" kern="1200">
          <a:solidFill>
            <a:schemeClr val="tx1"/>
          </a:solidFill>
          <a:latin typeface="+mj-lt"/>
          <a:ea typeface="+mj-ea"/>
          <a:cs typeface="+mj-cs"/>
        </a:defRPr>
      </a:lvl1pPr>
    </p:titleStyle>
    <p:bodyStyle>
      <a:lvl1pPr marL="1371532" indent="-1371532" algn="l" defTabSz="3657418"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652" indent="-1142943" algn="l" defTabSz="3657418"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1773" indent="-914355" algn="l" defTabSz="3657418"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482" indent="-914355" algn="l" defTabSz="3657418"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192" indent="-914355" algn="l" defTabSz="3657418"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901" indent="-914355" algn="l" defTabSz="3657418"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610" indent="-914355" algn="l" defTabSz="3657418"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5320" indent="-914355" algn="l" defTabSz="3657418"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029" indent="-914355" algn="l" defTabSz="3657418"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418" rtl="0" eaLnBrk="1" latinLnBrk="0" hangingPunct="1">
        <a:defRPr sz="7200" kern="1200">
          <a:solidFill>
            <a:schemeClr val="tx1"/>
          </a:solidFill>
          <a:latin typeface="+mn-lt"/>
          <a:ea typeface="+mn-ea"/>
          <a:cs typeface="+mn-cs"/>
        </a:defRPr>
      </a:lvl1pPr>
      <a:lvl2pPr marL="1828709" algn="l" defTabSz="3657418" rtl="0" eaLnBrk="1" latinLnBrk="0" hangingPunct="1">
        <a:defRPr sz="7200" kern="1200">
          <a:solidFill>
            <a:schemeClr val="tx1"/>
          </a:solidFill>
          <a:latin typeface="+mn-lt"/>
          <a:ea typeface="+mn-ea"/>
          <a:cs typeface="+mn-cs"/>
        </a:defRPr>
      </a:lvl2pPr>
      <a:lvl3pPr marL="3657418" algn="l" defTabSz="3657418" rtl="0" eaLnBrk="1" latinLnBrk="0" hangingPunct="1">
        <a:defRPr sz="7200" kern="1200">
          <a:solidFill>
            <a:schemeClr val="tx1"/>
          </a:solidFill>
          <a:latin typeface="+mn-lt"/>
          <a:ea typeface="+mn-ea"/>
          <a:cs typeface="+mn-cs"/>
        </a:defRPr>
      </a:lvl3pPr>
      <a:lvl4pPr marL="5486127" algn="l" defTabSz="3657418" rtl="0" eaLnBrk="1" latinLnBrk="0" hangingPunct="1">
        <a:defRPr sz="7200" kern="1200">
          <a:solidFill>
            <a:schemeClr val="tx1"/>
          </a:solidFill>
          <a:latin typeface="+mn-lt"/>
          <a:ea typeface="+mn-ea"/>
          <a:cs typeface="+mn-cs"/>
        </a:defRPr>
      </a:lvl4pPr>
      <a:lvl5pPr marL="7314837" algn="l" defTabSz="3657418" rtl="0" eaLnBrk="1" latinLnBrk="0" hangingPunct="1">
        <a:defRPr sz="7200" kern="1200">
          <a:solidFill>
            <a:schemeClr val="tx1"/>
          </a:solidFill>
          <a:latin typeface="+mn-lt"/>
          <a:ea typeface="+mn-ea"/>
          <a:cs typeface="+mn-cs"/>
        </a:defRPr>
      </a:lvl5pPr>
      <a:lvl6pPr marL="9143547" algn="l" defTabSz="3657418" rtl="0" eaLnBrk="1" latinLnBrk="0" hangingPunct="1">
        <a:defRPr sz="7200" kern="1200">
          <a:solidFill>
            <a:schemeClr val="tx1"/>
          </a:solidFill>
          <a:latin typeface="+mn-lt"/>
          <a:ea typeface="+mn-ea"/>
          <a:cs typeface="+mn-cs"/>
        </a:defRPr>
      </a:lvl6pPr>
      <a:lvl7pPr marL="10972256" algn="l" defTabSz="3657418" rtl="0" eaLnBrk="1" latinLnBrk="0" hangingPunct="1">
        <a:defRPr sz="7200" kern="1200">
          <a:solidFill>
            <a:schemeClr val="tx1"/>
          </a:solidFill>
          <a:latin typeface="+mn-lt"/>
          <a:ea typeface="+mn-ea"/>
          <a:cs typeface="+mn-cs"/>
        </a:defRPr>
      </a:lvl7pPr>
      <a:lvl8pPr marL="12800965" algn="l" defTabSz="3657418" rtl="0" eaLnBrk="1" latinLnBrk="0" hangingPunct="1">
        <a:defRPr sz="7200" kern="1200">
          <a:solidFill>
            <a:schemeClr val="tx1"/>
          </a:solidFill>
          <a:latin typeface="+mn-lt"/>
          <a:ea typeface="+mn-ea"/>
          <a:cs typeface="+mn-cs"/>
        </a:defRPr>
      </a:lvl8pPr>
      <a:lvl9pPr marL="14629674" algn="l" defTabSz="3657418"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29258" y="292717"/>
            <a:ext cx="36298909" cy="4101353"/>
          </a:xfrm>
          <a:prstGeom prst="rect">
            <a:avLst/>
          </a:prstGeom>
          <a:solidFill>
            <a:srgbClr val="D8B266"/>
          </a:solidFill>
        </p:spPr>
        <p:style>
          <a:lnRef idx="0">
            <a:schemeClr val="accent5"/>
          </a:lnRef>
          <a:fillRef idx="3">
            <a:schemeClr val="accent5"/>
          </a:fillRef>
          <a:effectRef idx="3">
            <a:schemeClr val="accent5"/>
          </a:effectRef>
          <a:fontRef idx="minor">
            <a:schemeClr val="lt1"/>
          </a:fontRef>
        </p:style>
        <p:txBody>
          <a:bodyPr lIns="82058" tIns="41029" rIns="82058" bIns="41029" rtlCol="0" anchor="ctr"/>
          <a:lstStyle/>
          <a:p>
            <a:pPr algn="ctr"/>
            <a:endParaRPr lang="en-US" dirty="0"/>
          </a:p>
        </p:txBody>
      </p:sp>
      <p:sp>
        <p:nvSpPr>
          <p:cNvPr id="13" name="TextBox 12"/>
          <p:cNvSpPr txBox="1"/>
          <p:nvPr/>
        </p:nvSpPr>
        <p:spPr>
          <a:xfrm>
            <a:off x="8991287" y="1117743"/>
            <a:ext cx="20698220" cy="2428008"/>
          </a:xfrm>
          <a:prstGeom prst="rect">
            <a:avLst/>
          </a:prstGeom>
          <a:noFill/>
          <a:ln>
            <a:noFill/>
          </a:ln>
          <a:effectLst>
            <a:outerShdw blurRad="50800" dist="38100" dir="5400000" algn="t" rotWithShape="0">
              <a:prstClr val="black">
                <a:alpha val="40000"/>
              </a:prstClr>
            </a:outerShdw>
          </a:effectLst>
        </p:spPr>
        <p:txBody>
          <a:bodyPr wrap="square" lIns="118525" tIns="59263" rIns="118525" bIns="59263" rtlCol="0">
            <a:spAutoFit/>
          </a:bodyPr>
          <a:lstStyle/>
          <a:p>
            <a:pPr algn="ctr"/>
            <a:r>
              <a:rPr lang="en-US" sz="15000" b="1" dirty="0" smtClean="0">
                <a:ln w="11430"/>
                <a:solidFill>
                  <a:schemeClr val="bg1"/>
                </a:solidFill>
                <a:effectLst>
                  <a:outerShdw blurRad="38100" dist="38100" dir="2700000" algn="tl">
                    <a:srgbClr val="000000">
                      <a:alpha val="43137"/>
                    </a:srgbClr>
                  </a:outerShdw>
                </a:effectLst>
                <a:latin typeface="Aharoni" panose="02010803020104030203" pitchFamily="2" charset="-79"/>
                <a:ea typeface="Segoe UI" panose="020B0502040204020203" pitchFamily="34" charset="0"/>
                <a:cs typeface="Aharoni" panose="02010803020104030203" pitchFamily="2" charset="-79"/>
              </a:rPr>
              <a:t>MISSION CONTROL</a:t>
            </a:r>
          </a:p>
        </p:txBody>
      </p:sp>
      <p:sp>
        <p:nvSpPr>
          <p:cNvPr id="90" name="Rectangle 89"/>
          <p:cNvSpPr/>
          <p:nvPr/>
        </p:nvSpPr>
        <p:spPr>
          <a:xfrm>
            <a:off x="1793189" y="5194076"/>
            <a:ext cx="2924198" cy="830997"/>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800" b="1" dirty="0" smtClean="0">
                <a:ln w="11430"/>
                <a:solidFill>
                  <a:srgbClr val="D8B266"/>
                </a:solidFill>
                <a:effectLst>
                  <a:outerShdw blurRad="80000" dist="40000" dir="5040000" algn="tl">
                    <a:srgbClr val="000000">
                      <a:alpha val="30000"/>
                    </a:srgbClr>
                  </a:outerShdw>
                </a:effectLst>
                <a:latin typeface="Aharoni" panose="02010803020104030203" pitchFamily="2" charset="-79"/>
                <a:cs typeface="Aharoni" panose="02010803020104030203" pitchFamily="2" charset="-79"/>
              </a:rPr>
              <a:t>The </a:t>
            </a:r>
            <a:r>
              <a:rPr lang="en-US" sz="4800" b="1" dirty="0" smtClean="0">
                <a:ln w="11430"/>
                <a:solidFill>
                  <a:srgbClr val="D3A851"/>
                </a:solidFill>
                <a:effectLst>
                  <a:outerShdw blurRad="80000" dist="40000" dir="5040000" algn="tl">
                    <a:srgbClr val="000000">
                      <a:alpha val="30000"/>
                    </a:srgbClr>
                  </a:outerShdw>
                </a:effectLst>
                <a:latin typeface="Aharoni" panose="02010803020104030203" pitchFamily="2" charset="-79"/>
                <a:cs typeface="Aharoni" panose="02010803020104030203" pitchFamily="2" charset="-79"/>
              </a:rPr>
              <a:t>Team</a:t>
            </a:r>
            <a:endParaRPr lang="en-US" sz="4800" b="1" dirty="0">
              <a:ln w="11430"/>
              <a:solidFill>
                <a:srgbClr val="D3A851"/>
              </a:solidFill>
              <a:effectLst>
                <a:outerShdw blurRad="80000" dist="40000" dir="5040000" algn="tl">
                  <a:srgbClr val="000000">
                    <a:alpha val="30000"/>
                  </a:srgbClr>
                </a:outerShdw>
              </a:effectLst>
              <a:latin typeface="Aharoni" panose="02010803020104030203" pitchFamily="2" charset="-79"/>
              <a:cs typeface="Aharoni" panose="02010803020104030203" pitchFamily="2" charset="-79"/>
            </a:endParaRPr>
          </a:p>
        </p:txBody>
      </p:sp>
      <p:pic>
        <p:nvPicPr>
          <p:cNvPr id="6" name="Picture 2" descr="http://i.ytimg.com/vi/eHPoYq-kFaY/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00" y="560123"/>
            <a:ext cx="6858000" cy="3429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1209" y="6145332"/>
            <a:ext cx="7190078" cy="4464611"/>
          </a:xfrm>
          <a:prstGeom prst="rect">
            <a:avLst/>
          </a:prstGeom>
        </p:spPr>
      </p:pic>
      <p:sp>
        <p:nvSpPr>
          <p:cNvPr id="53" name="Rectangle 52"/>
          <p:cNvSpPr/>
          <p:nvPr/>
        </p:nvSpPr>
        <p:spPr>
          <a:xfrm>
            <a:off x="1801209" y="13365679"/>
            <a:ext cx="3555782" cy="830997"/>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800" b="1" dirty="0" smtClean="0">
                <a:ln w="11430"/>
                <a:solidFill>
                  <a:srgbClr val="D8B266"/>
                </a:solidFill>
                <a:effectLst>
                  <a:outerShdw blurRad="80000" dist="40000" dir="5040000" algn="tl">
                    <a:srgbClr val="000000">
                      <a:alpha val="30000"/>
                    </a:srgbClr>
                  </a:outerShdw>
                </a:effectLst>
                <a:latin typeface="Aharoni" panose="02010803020104030203" pitchFamily="2" charset="-79"/>
                <a:cs typeface="Aharoni" panose="02010803020104030203" pitchFamily="2" charset="-79"/>
              </a:rPr>
              <a:t>The Mission</a:t>
            </a:r>
            <a:endParaRPr lang="en-US" sz="4800" b="1" dirty="0">
              <a:ln w="11430"/>
              <a:solidFill>
                <a:srgbClr val="D8B266"/>
              </a:solidFill>
              <a:effectLst>
                <a:outerShdw blurRad="80000" dist="40000" dir="5040000" algn="tl">
                  <a:srgbClr val="000000">
                    <a:alpha val="30000"/>
                  </a:srgbClr>
                </a:outerShdw>
              </a:effectLst>
              <a:latin typeface="Aharoni" panose="02010803020104030203" pitchFamily="2" charset="-79"/>
              <a:cs typeface="Aharoni" panose="02010803020104030203" pitchFamily="2" charset="-79"/>
            </a:endParaRPr>
          </a:p>
        </p:txBody>
      </p:sp>
      <p:sp>
        <p:nvSpPr>
          <p:cNvPr id="63" name="Rectangle 62"/>
          <p:cNvSpPr/>
          <p:nvPr/>
        </p:nvSpPr>
        <p:spPr>
          <a:xfrm>
            <a:off x="1793189" y="14447225"/>
            <a:ext cx="11179822" cy="3016210"/>
          </a:xfrm>
          <a:prstGeom prst="rect">
            <a:avLst/>
          </a:prstGeom>
          <a:noFill/>
        </p:spPr>
        <p:txBody>
          <a:bodyPr wrap="square" lIns="91440" tIns="45720" rIns="91440" bIns="45720">
            <a:spAutoFit/>
          </a:bodyPr>
          <a:lstStyle/>
          <a:p>
            <a:r>
              <a:rPr lang="en-US" sz="2800" dirty="0" smtClean="0"/>
              <a:t>To </a:t>
            </a:r>
            <a:r>
              <a:rPr lang="en-US" sz="2800" dirty="0"/>
              <a:t>design and construct a stable and flying quadcopter and, a remote communications systems to send flight plans to the drone and receive in-flight drone vitals. In addition, a flight planning and monitoring software that is capable of developing 3D flight plans and summarize status of the drone during flight.</a:t>
            </a:r>
          </a:p>
          <a:p>
            <a:r>
              <a:rPr lang="en-US" sz="2500" b="1" dirty="0" smtClean="0"/>
              <a:t/>
            </a:r>
            <a:br>
              <a:rPr lang="en-US" sz="2500" b="1" dirty="0" smtClean="0"/>
            </a:br>
            <a:r>
              <a:rPr lang="en-US" sz="2500" b="1" dirty="0" smtClean="0"/>
              <a:t>             </a:t>
            </a:r>
            <a:endParaRPr lang="en-US" sz="2500" b="1" dirty="0"/>
          </a:p>
        </p:txBody>
      </p:sp>
      <p:sp>
        <p:nvSpPr>
          <p:cNvPr id="65" name="Rectangle 64"/>
          <p:cNvSpPr/>
          <p:nvPr/>
        </p:nvSpPr>
        <p:spPr>
          <a:xfrm>
            <a:off x="1801209" y="17112320"/>
            <a:ext cx="4895892" cy="830997"/>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800" b="1" dirty="0" smtClean="0">
                <a:ln w="11430"/>
                <a:solidFill>
                  <a:srgbClr val="D8B266"/>
                </a:solidFill>
                <a:effectLst>
                  <a:outerShdw blurRad="80000" dist="40000" dir="5040000" algn="tl">
                    <a:srgbClr val="000000">
                      <a:alpha val="30000"/>
                    </a:srgbClr>
                  </a:outerShdw>
                </a:effectLst>
                <a:latin typeface="Aharoni" panose="02010803020104030203" pitchFamily="2" charset="-79"/>
                <a:cs typeface="Aharoni" panose="02010803020104030203" pitchFamily="2" charset="-79"/>
              </a:rPr>
              <a:t>Project Learning</a:t>
            </a:r>
            <a:endParaRPr lang="en-US" sz="4800" b="1" dirty="0">
              <a:ln w="11430"/>
              <a:solidFill>
                <a:srgbClr val="D8B266"/>
              </a:solidFill>
              <a:effectLst>
                <a:outerShdw blurRad="80000" dist="40000" dir="5040000" algn="tl">
                  <a:srgbClr val="000000">
                    <a:alpha val="30000"/>
                  </a:srgbClr>
                </a:outerShdw>
              </a:effectLst>
              <a:latin typeface="Aharoni" panose="02010803020104030203" pitchFamily="2" charset="-79"/>
              <a:cs typeface="Aharoni" panose="02010803020104030203" pitchFamily="2" charset="-79"/>
            </a:endParaRPr>
          </a:p>
        </p:txBody>
      </p:sp>
      <p:sp>
        <p:nvSpPr>
          <p:cNvPr id="14" name="TextBox 13"/>
          <p:cNvSpPr txBox="1"/>
          <p:nvPr/>
        </p:nvSpPr>
        <p:spPr>
          <a:xfrm>
            <a:off x="1801209" y="18193547"/>
            <a:ext cx="11171801" cy="7017306"/>
          </a:xfrm>
          <a:prstGeom prst="rect">
            <a:avLst/>
          </a:prstGeom>
          <a:noFill/>
        </p:spPr>
        <p:txBody>
          <a:bodyPr wrap="square" rtlCol="0">
            <a:spAutoFit/>
          </a:bodyPr>
          <a:lstStyle/>
          <a:p>
            <a:r>
              <a:rPr lang="en-US" sz="2500" dirty="0" smtClean="0"/>
              <a:t>Drone Hardware</a:t>
            </a:r>
            <a:endParaRPr lang="en-US" sz="2500" dirty="0"/>
          </a:p>
          <a:p>
            <a:r>
              <a:rPr lang="en-US" sz="2500" dirty="0"/>
              <a:t>Some initial issues were drifting during flight due to misaligned center of gravity. A part holder was designed to center the distribution of weight. The part holder was printed at a lower density plastic to minimize the added weight it would contribute. </a:t>
            </a:r>
          </a:p>
          <a:p>
            <a:r>
              <a:rPr lang="en-US" sz="2500" dirty="0"/>
              <a:t> </a:t>
            </a:r>
          </a:p>
          <a:p>
            <a:r>
              <a:rPr lang="en-US" sz="2500" dirty="0"/>
              <a:t>Communications</a:t>
            </a:r>
          </a:p>
          <a:p>
            <a:r>
              <a:rPr lang="en-US" sz="2500" dirty="0"/>
              <a:t>Our system requires two-way communication between computer and the Arduino located on the drone. This system takes an instruction created on the computer, sent over serial to the connected Arduino, pass it to XAPI, XAPI then ships it over </a:t>
            </a:r>
            <a:r>
              <a:rPr lang="en-US" sz="2500" dirty="0" err="1"/>
              <a:t>XBee</a:t>
            </a:r>
            <a:r>
              <a:rPr lang="en-US" sz="2500" dirty="0"/>
              <a:t> to the Arduino on the drone. A flight control service then executes the instruction.</a:t>
            </a:r>
          </a:p>
          <a:p>
            <a:r>
              <a:rPr lang="en-US" sz="2500" dirty="0"/>
              <a:t> </a:t>
            </a:r>
          </a:p>
          <a:p>
            <a:r>
              <a:rPr lang="en-US" sz="2500" dirty="0"/>
              <a:t>Mission Planner &amp; Flight Monitoring</a:t>
            </a:r>
          </a:p>
          <a:p>
            <a:r>
              <a:rPr lang="en-US" sz="2500" dirty="0"/>
              <a:t>The planning/monitoring software was developed using C#. C# is widely used and a lot of open source programs were referenced in the making of this software. The planner allows for the development and transfer of 3D mission plans. When the drone is in flight its coordinates and flight details are updated in an instrument panel and coordinate system. </a:t>
            </a:r>
          </a:p>
          <a:p>
            <a:r>
              <a:rPr lang="en-US" sz="2500" dirty="0" smtClean="0"/>
              <a:t>A</a:t>
            </a:r>
            <a:endParaRPr lang="en-US" sz="2500" dirty="0"/>
          </a:p>
        </p:txBody>
      </p:sp>
      <p:sp>
        <p:nvSpPr>
          <p:cNvPr id="15" name="TextBox 14"/>
          <p:cNvSpPr txBox="1"/>
          <p:nvPr/>
        </p:nvSpPr>
        <p:spPr>
          <a:xfrm>
            <a:off x="1757942" y="10730202"/>
            <a:ext cx="5328658" cy="2015936"/>
          </a:xfrm>
          <a:prstGeom prst="rect">
            <a:avLst/>
          </a:prstGeom>
          <a:noFill/>
        </p:spPr>
        <p:txBody>
          <a:bodyPr wrap="square" rtlCol="0">
            <a:spAutoFit/>
          </a:bodyPr>
          <a:lstStyle/>
          <a:p>
            <a:r>
              <a:rPr lang="en-US" sz="2500" b="1" dirty="0" smtClean="0">
                <a:solidFill>
                  <a:srgbClr val="D3A851"/>
                </a:solidFill>
                <a:latin typeface="Aharoni" panose="02010803020104030203" pitchFamily="2" charset="-79"/>
                <a:cs typeface="Aharoni" panose="02010803020104030203" pitchFamily="2" charset="-79"/>
              </a:rPr>
              <a:t>Members</a:t>
            </a:r>
          </a:p>
          <a:p>
            <a:r>
              <a:rPr lang="en-US" sz="2500" dirty="0" smtClean="0"/>
              <a:t>David </a:t>
            </a:r>
            <a:r>
              <a:rPr lang="en-US" sz="2500" dirty="0" err="1" smtClean="0"/>
              <a:t>Klingenberg</a:t>
            </a:r>
            <a:r>
              <a:rPr lang="en-US" sz="2500" dirty="0" smtClean="0"/>
              <a:t> – CS</a:t>
            </a:r>
          </a:p>
          <a:p>
            <a:r>
              <a:rPr lang="en-US" sz="2500" dirty="0" smtClean="0"/>
              <a:t>Taylor </a:t>
            </a:r>
            <a:r>
              <a:rPr lang="en-US" sz="2500" dirty="0" err="1" smtClean="0"/>
              <a:t>Trabun</a:t>
            </a:r>
            <a:r>
              <a:rPr lang="en-US" sz="2500" dirty="0" smtClean="0"/>
              <a:t> – CS</a:t>
            </a:r>
          </a:p>
          <a:p>
            <a:r>
              <a:rPr lang="en-US" sz="2500" dirty="0" err="1" smtClean="0"/>
              <a:t>Emeth</a:t>
            </a:r>
            <a:r>
              <a:rPr lang="en-US" sz="2500" dirty="0" smtClean="0"/>
              <a:t> Thompson – CS</a:t>
            </a:r>
          </a:p>
          <a:p>
            <a:r>
              <a:rPr lang="en-US" sz="2500" dirty="0" smtClean="0"/>
              <a:t>Joe </a:t>
            </a:r>
            <a:r>
              <a:rPr lang="en-US" sz="2500" dirty="0" err="1" smtClean="0"/>
              <a:t>Higley</a:t>
            </a:r>
            <a:r>
              <a:rPr lang="en-US" sz="2500" dirty="0" smtClean="0"/>
              <a:t> – </a:t>
            </a:r>
            <a:r>
              <a:rPr lang="en-US" sz="2500" dirty="0"/>
              <a:t>CS</a:t>
            </a:r>
          </a:p>
        </p:txBody>
      </p:sp>
      <p:sp>
        <p:nvSpPr>
          <p:cNvPr id="16" name="TextBox 15"/>
          <p:cNvSpPr txBox="1"/>
          <p:nvPr/>
        </p:nvSpPr>
        <p:spPr>
          <a:xfrm>
            <a:off x="7383100" y="10730202"/>
            <a:ext cx="4961300" cy="2015936"/>
          </a:xfrm>
          <a:prstGeom prst="rect">
            <a:avLst/>
          </a:prstGeom>
          <a:noFill/>
        </p:spPr>
        <p:txBody>
          <a:bodyPr wrap="square" rtlCol="0">
            <a:spAutoFit/>
          </a:bodyPr>
          <a:lstStyle/>
          <a:p>
            <a:r>
              <a:rPr lang="en-US" sz="2500" b="1" dirty="0" smtClean="0">
                <a:solidFill>
                  <a:srgbClr val="D3A851"/>
                </a:solidFill>
                <a:latin typeface="Aharoni" panose="02010803020104030203" pitchFamily="2" charset="-79"/>
                <a:cs typeface="Aharoni" panose="02010803020104030203" pitchFamily="2" charset="-79"/>
              </a:rPr>
              <a:t>Advisors</a:t>
            </a:r>
            <a:r>
              <a:rPr lang="en-US" sz="2500" dirty="0" smtClean="0">
                <a:solidFill>
                  <a:srgbClr val="D3A851"/>
                </a:solidFill>
              </a:rPr>
              <a:t> </a:t>
            </a:r>
          </a:p>
          <a:p>
            <a:r>
              <a:rPr lang="en-US" sz="2500" dirty="0" smtClean="0"/>
              <a:t>Bruce Bolden</a:t>
            </a:r>
          </a:p>
          <a:p>
            <a:r>
              <a:rPr lang="en-US" sz="2500" dirty="0" smtClean="0"/>
              <a:t>Robert Rinker</a:t>
            </a:r>
            <a:endParaRPr lang="en-US" sz="2500" b="1" dirty="0" smtClean="0">
              <a:solidFill>
                <a:srgbClr val="D3A851"/>
              </a:solidFill>
              <a:latin typeface="Aharoni" panose="02010803020104030203" pitchFamily="2" charset="-79"/>
              <a:cs typeface="Aharoni" panose="02010803020104030203" pitchFamily="2" charset="-79"/>
            </a:endParaRPr>
          </a:p>
          <a:p>
            <a:r>
              <a:rPr lang="en-US" sz="2500" b="1" dirty="0" smtClean="0">
                <a:solidFill>
                  <a:srgbClr val="D3A851"/>
                </a:solidFill>
                <a:latin typeface="Aharoni" panose="02010803020104030203" pitchFamily="2" charset="-79"/>
                <a:cs typeface="Aharoni" panose="02010803020104030203" pitchFamily="2" charset="-79"/>
              </a:rPr>
              <a:t>Client</a:t>
            </a:r>
          </a:p>
          <a:p>
            <a:r>
              <a:rPr lang="en-US" sz="2500" dirty="0" smtClean="0"/>
              <a:t>Brandon Ortiz</a:t>
            </a:r>
            <a:endParaRPr lang="en-US" sz="2500" dirty="0"/>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83600" y="20802600"/>
            <a:ext cx="6467856" cy="4852416"/>
          </a:xfrm>
          <a:prstGeom prst="rect">
            <a:avLst/>
          </a:prstGeom>
        </p:spPr>
      </p:pic>
      <p:sp>
        <p:nvSpPr>
          <p:cNvPr id="72" name="Rectangle 71"/>
          <p:cNvSpPr/>
          <p:nvPr/>
        </p:nvSpPr>
        <p:spPr>
          <a:xfrm>
            <a:off x="14249400" y="5314335"/>
            <a:ext cx="6167074" cy="830997"/>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800" b="1" dirty="0" smtClean="0">
                <a:ln w="11430"/>
                <a:solidFill>
                  <a:srgbClr val="D8B266"/>
                </a:solidFill>
                <a:effectLst>
                  <a:outerShdw blurRad="80000" dist="40000" dir="5040000" algn="tl">
                    <a:srgbClr val="000000">
                      <a:alpha val="30000"/>
                    </a:srgbClr>
                  </a:outerShdw>
                </a:effectLst>
                <a:latin typeface="Aharoni" panose="02010803020104030203" pitchFamily="2" charset="-79"/>
                <a:cs typeface="Aharoni" panose="02010803020104030203" pitchFamily="2" charset="-79"/>
              </a:rPr>
              <a:t>Making a Flight Plan</a:t>
            </a:r>
            <a:endParaRPr lang="en-US" sz="4800" b="1" dirty="0">
              <a:ln w="11430"/>
              <a:solidFill>
                <a:srgbClr val="D3A851"/>
              </a:solidFill>
              <a:effectLst>
                <a:outerShdw blurRad="80000" dist="40000" dir="5040000" algn="tl">
                  <a:srgbClr val="000000">
                    <a:alpha val="30000"/>
                  </a:srgbClr>
                </a:outerShdw>
              </a:effectLst>
              <a:latin typeface="Aharoni" panose="02010803020104030203" pitchFamily="2" charset="-79"/>
              <a:cs typeface="Aharoni" panose="02010803020104030203" pitchFamily="2" charset="-79"/>
            </a:endParaRPr>
          </a:p>
        </p:txBody>
      </p:sp>
      <p:sp>
        <p:nvSpPr>
          <p:cNvPr id="17" name="Rectangle 16"/>
          <p:cNvSpPr/>
          <p:nvPr/>
        </p:nvSpPr>
        <p:spPr>
          <a:xfrm>
            <a:off x="28581149" y="13781177"/>
            <a:ext cx="6288901" cy="830997"/>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800" b="1" dirty="0" smtClean="0">
                <a:ln w="11430"/>
                <a:solidFill>
                  <a:srgbClr val="D8B266"/>
                </a:solidFill>
                <a:effectLst>
                  <a:outerShdw blurRad="80000" dist="40000" dir="5040000" algn="tl">
                    <a:srgbClr val="000000">
                      <a:alpha val="30000"/>
                    </a:srgbClr>
                  </a:outerShdw>
                </a:effectLst>
                <a:latin typeface="Aharoni" panose="02010803020104030203" pitchFamily="2" charset="-79"/>
                <a:cs typeface="Aharoni" panose="02010803020104030203" pitchFamily="2" charset="-79"/>
              </a:rPr>
              <a:t>Sending a Flight Plan</a:t>
            </a:r>
            <a:endParaRPr lang="en-US" sz="4800" b="1" dirty="0">
              <a:ln w="11430"/>
              <a:solidFill>
                <a:srgbClr val="D3A851"/>
              </a:solidFill>
              <a:effectLst>
                <a:outerShdw blurRad="80000" dist="40000" dir="5040000" algn="tl">
                  <a:srgbClr val="000000">
                    <a:alpha val="30000"/>
                  </a:srgbClr>
                </a:outerShdw>
              </a:effectLst>
              <a:latin typeface="Aharoni" panose="02010803020104030203" pitchFamily="2" charset="-79"/>
              <a:cs typeface="Aharoni" panose="02010803020104030203" pitchFamily="2" charset="-79"/>
            </a:endParaRPr>
          </a:p>
        </p:txBody>
      </p:sp>
      <p:pic>
        <p:nvPicPr>
          <p:cNvPr id="3" name="Picture 2"/>
          <p:cNvPicPr>
            <a:picLocks noChangeAspect="1"/>
          </p:cNvPicPr>
          <p:nvPr/>
        </p:nvPicPr>
        <p:blipFill>
          <a:blip r:embed="rId5"/>
          <a:stretch>
            <a:fillRect/>
          </a:stretch>
        </p:blipFill>
        <p:spPr>
          <a:xfrm>
            <a:off x="31745652" y="359165"/>
            <a:ext cx="3968455" cy="3968455"/>
          </a:xfrm>
          <a:prstGeom prst="rect">
            <a:avLst/>
          </a:prstGeom>
        </p:spPr>
      </p:pic>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9461</TotalTime>
  <Words>142</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Aharoni</vt:lpstr>
      <vt:lpstr>Arial</vt:lpstr>
      <vt:lpstr>Calibri</vt:lpstr>
      <vt:lpstr>Segoe UI</vt:lpstr>
      <vt:lpstr>Office Theme</vt:lpstr>
      <vt:lpstr>PowerPoint Presentation</vt:lpstr>
    </vt:vector>
  </TitlesOfParts>
  <Company>University of Idaho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Larry Stauffer</dc:creator>
  <cp:lastModifiedBy>TheBunny</cp:lastModifiedBy>
  <cp:revision>76</cp:revision>
  <dcterms:created xsi:type="dcterms:W3CDTF">2010-02-26T23:38:03Z</dcterms:created>
  <dcterms:modified xsi:type="dcterms:W3CDTF">2015-04-26T04:07:27Z</dcterms:modified>
</cp:coreProperties>
</file>