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4" r:id="rId6"/>
    <p:sldId id="265" r:id="rId7"/>
    <p:sldId id="263" r:id="rId8"/>
    <p:sldId id="267" r:id="rId9"/>
    <p:sldId id="266" r:id="rId10"/>
    <p:sldId id="268" r:id="rId11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5CAFA5-0E80-4061-BFD0-8163F938C7F7}">
          <p14:sldIdLst>
            <p14:sldId id="256"/>
            <p14:sldId id="257"/>
            <p14:sldId id="258"/>
            <p14:sldId id="264"/>
            <p14:sldId id="265"/>
          </p14:sldIdLst>
        </p14:section>
        <p14:section name="Untitled Section" id="{AF139091-FB60-43CC-9D0A-23A6773116D2}">
          <p14:sldIdLst>
            <p14:sldId id="263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/>
      <dgm:spPr/>
      <dgm:t>
        <a:bodyPr/>
        <a:lstStyle/>
        <a:p>
          <a:r>
            <a:rPr lang="en-US" dirty="0" smtClean="0"/>
            <a:t>Re-design drone for reliable flight</a:t>
          </a:r>
          <a:endParaRPr lang="en-US" dirty="0"/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/>
      <dgm:spPr/>
      <dgm:t>
        <a:bodyPr/>
        <a:lstStyle/>
        <a:p>
          <a:r>
            <a:rPr lang="en-US" dirty="0" smtClean="0"/>
            <a:t>Finish designing all needed packet types for drone control, status, ACK, and override.</a:t>
          </a:r>
          <a:endParaRPr lang="en-US" dirty="0"/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/>
      <dgm:spPr/>
      <dgm:t>
        <a:bodyPr/>
        <a:lstStyle/>
        <a:p>
          <a:r>
            <a:rPr lang="en-US" dirty="0" smtClean="0"/>
            <a:t>Implement service on Arduino to send commands to flight computer</a:t>
          </a:r>
          <a:endParaRPr lang="en-US" dirty="0"/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/>
      <dgm:spPr/>
      <dgm:t>
        <a:bodyPr/>
        <a:lstStyle/>
        <a:p>
          <a:r>
            <a:rPr lang="en-US" dirty="0" smtClean="0"/>
            <a:t>Finish implementing communications between two Arduino boards over </a:t>
          </a:r>
          <a:r>
            <a:rPr lang="en-US" dirty="0" err="1" smtClean="0"/>
            <a:t>XBee</a:t>
          </a:r>
          <a:r>
            <a:rPr lang="en-US" dirty="0" smtClean="0"/>
            <a:t> using XAPI</a:t>
          </a:r>
          <a:endParaRPr lang="en-US" dirty="0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D6EBFAB-B92B-4474-A991-975EEA07B77C}">
      <dgm:prSet phldrT="[Text]"/>
      <dgm:spPr/>
      <dgm:t>
        <a:bodyPr/>
        <a:lstStyle/>
        <a:p>
          <a:r>
            <a:rPr lang="en-US" dirty="0" smtClean="0"/>
            <a:t>Finalize GUI design, implement communications system</a:t>
          </a:r>
          <a:r>
            <a:rPr lang="en-US" smtClean="0"/>
            <a:t>, design mission planning sub-system </a:t>
          </a:r>
          <a:endParaRPr lang="en-US" dirty="0"/>
        </a:p>
      </dgm:t>
    </dgm:pt>
    <dgm:pt modelId="{F64738F1-33D4-4984-A9B7-1D976775DDAE}" type="parTrans" cxnId="{FA6DCF66-19B2-41B3-B8BB-3A5757DB4CE7}">
      <dgm:prSet/>
      <dgm:spPr/>
      <dgm:t>
        <a:bodyPr/>
        <a:lstStyle/>
        <a:p>
          <a:endParaRPr lang="en-US"/>
        </a:p>
      </dgm:t>
    </dgm:pt>
    <dgm:pt modelId="{0A84A996-BF16-462A-9966-5EA9A811EC01}" type="sibTrans" cxnId="{FA6DCF66-19B2-41B3-B8BB-3A5757DB4CE7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  <dgm:t>
        <a:bodyPr/>
        <a:lstStyle/>
        <a:p>
          <a:endParaRPr lang="en-US"/>
        </a:p>
      </dgm:t>
    </dgm:pt>
    <dgm:pt modelId="{F5B24BF9-84C2-415A-8B0D-3C09505368CB}" type="pres">
      <dgm:prSet presAssocID="{65DAB788-886A-4DAD-871E-9ED7F445F380}" presName="img" presStyleLbl="fgImgPlace1" presStyleIdx="0" presStyleCnt="5" custScaleX="32321" custScaleY="654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  <dgm:t>
        <a:bodyPr/>
        <a:lstStyle/>
        <a:p>
          <a:endParaRPr lang="en-US"/>
        </a:p>
      </dgm:t>
    </dgm:pt>
    <dgm:pt modelId="{1C648B78-E240-4090-8B47-5C724EDBF6D9}" type="pres">
      <dgm:prSet presAssocID="{3C00C10C-21A9-4319-8B3A-7B36CBC76C6C}" presName="img" presStyleLbl="fgImgPlace1" presStyleIdx="1" presStyleCnt="5" custScaleX="32321" custScaleY="616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  <dgm:t>
        <a:bodyPr/>
        <a:lstStyle/>
        <a:p>
          <a:endParaRPr lang="en-US"/>
        </a:p>
      </dgm:t>
    </dgm:pt>
    <dgm:pt modelId="{61B0A597-7C54-4B00-8E77-07100A42FCD1}" type="pres">
      <dgm:prSet presAssocID="{9B8968BA-50E7-4510-9537-6720CCB6813B}" presName="img" presStyleLbl="fgImgPlace1" presStyleIdx="2" presStyleCnt="5" custScaleX="32321" custScaleY="641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  <dgm:t>
        <a:bodyPr/>
        <a:lstStyle/>
        <a:p>
          <a:endParaRPr lang="en-US"/>
        </a:p>
      </dgm:t>
    </dgm:pt>
    <dgm:pt modelId="{8EAD9F37-FFC1-4597-88E0-AA72711CC81E}" type="pres">
      <dgm:prSet presAssocID="{932195BE-A8B7-4864-A7BD-35FBC74E6729}" presName="img" presStyleLbl="fgImgPlace1" presStyleIdx="3" presStyleCnt="5" custScaleX="32321" custScaleY="6341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B585B-801F-4392-AC7D-4978F37723E7}" type="pres">
      <dgm:prSet presAssocID="{6EEAD58F-D31E-4B5F-813D-D2C5C61AA582}" presName="spacer" presStyleCnt="0"/>
      <dgm:spPr/>
    </dgm:pt>
    <dgm:pt modelId="{391105E8-8A3F-45DC-B152-489C8A79A7F8}" type="pres">
      <dgm:prSet presAssocID="{3D6EBFAB-B92B-4474-A991-975EEA07B77C}" presName="comp" presStyleCnt="0"/>
      <dgm:spPr/>
    </dgm:pt>
    <dgm:pt modelId="{DB31349D-133C-41B0-8F71-248F45AE5EE3}" type="pres">
      <dgm:prSet presAssocID="{3D6EBFAB-B92B-4474-A991-975EEA07B77C}" presName="box" presStyleLbl="node1" presStyleIdx="4" presStyleCnt="5"/>
      <dgm:spPr/>
      <dgm:t>
        <a:bodyPr/>
        <a:lstStyle/>
        <a:p>
          <a:endParaRPr lang="en-US"/>
        </a:p>
      </dgm:t>
    </dgm:pt>
    <dgm:pt modelId="{A9E83766-807B-4DD0-8506-D1D606C955E4}" type="pres">
      <dgm:prSet presAssocID="{3D6EBFAB-B92B-4474-A991-975EEA07B77C}" presName="img" presStyleLbl="fgImgPlace1" presStyleIdx="4" presStyleCnt="5" custScaleX="32321" custScaleY="626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D1B0F7D-2532-4918-9E73-D0FEF521A1CF}" type="pres">
      <dgm:prSet presAssocID="{3D6EBFAB-B92B-4474-A991-975EEA07B77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90BCB1-68B3-407E-B17E-B440FA509443}" type="presOf" srcId="{3C00C10C-21A9-4319-8B3A-7B36CBC76C6C}" destId="{4D03416F-6787-46E7-8641-2A6BE1E33935}" srcOrd="1" destOrd="0" presId="urn:microsoft.com/office/officeart/2005/8/layout/vList4#10"/>
    <dgm:cxn modelId="{ED03AB7E-E4D8-45E6-A7A3-5975AEC41DDE}" type="presOf" srcId="{3D6EBFAB-B92B-4474-A991-975EEA07B77C}" destId="{9D1B0F7D-2532-4918-9E73-D0FEF521A1CF}" srcOrd="1" destOrd="0" presId="urn:microsoft.com/office/officeart/2005/8/layout/vList4#10"/>
    <dgm:cxn modelId="{33941147-47E3-43CB-A7A2-F7B7F0C53E73}" type="presOf" srcId="{9B8968BA-50E7-4510-9537-6720CCB6813B}" destId="{E9296BF9-1EC3-48AB-BEF8-C424A624FFDA}" srcOrd="1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730849CC-BAFF-4A7D-8512-3978DF6834BD}" type="presOf" srcId="{41FC6C17-0F6E-499A-8F55-7467F6816C8B}" destId="{F8A351D0-54EE-40C7-8A35-D07BC23BEB3E}" srcOrd="0" destOrd="0" presId="urn:microsoft.com/office/officeart/2005/8/layout/vList4#10"/>
    <dgm:cxn modelId="{973F2BA7-8D73-40A7-A7F0-1BF12EA31222}" type="presOf" srcId="{9B8968BA-50E7-4510-9537-6720CCB6813B}" destId="{AA1A9BD6-7E14-4B9E-ACC1-77A9C3408D2B}" srcOrd="0" destOrd="0" presId="urn:microsoft.com/office/officeart/2005/8/layout/vList4#10"/>
    <dgm:cxn modelId="{AA259C70-2D38-465A-AB74-A72A403E3A70}" type="presOf" srcId="{3C00C10C-21A9-4319-8B3A-7B36CBC76C6C}" destId="{D81D555B-E581-474C-AB7E-7871E966B0EB}" srcOrd="0" destOrd="0" presId="urn:microsoft.com/office/officeart/2005/8/layout/vList4#10"/>
    <dgm:cxn modelId="{CA0BCE13-CCD7-46EF-9973-B67B1BB9DA4F}" type="presOf" srcId="{932195BE-A8B7-4864-A7BD-35FBC74E6729}" destId="{0E25A7B6-5645-424A-BF2D-CD6B56F668E3}" srcOrd="1" destOrd="0" presId="urn:microsoft.com/office/officeart/2005/8/layout/vList4#10"/>
    <dgm:cxn modelId="{943C0A97-737B-49BE-9BA6-DAD826822C0C}" type="presOf" srcId="{3D6EBFAB-B92B-4474-A991-975EEA07B77C}" destId="{DB31349D-133C-41B0-8F71-248F45AE5EE3}" srcOrd="0" destOrd="0" presId="urn:microsoft.com/office/officeart/2005/8/layout/vList4#10"/>
    <dgm:cxn modelId="{FA6DCF66-19B2-41B3-B8BB-3A5757DB4CE7}" srcId="{41FC6C17-0F6E-499A-8F55-7467F6816C8B}" destId="{3D6EBFAB-B92B-4474-A991-975EEA07B77C}" srcOrd="4" destOrd="0" parTransId="{F64738F1-33D4-4984-A9B7-1D976775DDAE}" sibTransId="{0A84A996-BF16-462A-9966-5EA9A811EC01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B6D241CF-587F-4477-B0CF-66E4B4B72E5C}" type="presOf" srcId="{65DAB788-886A-4DAD-871E-9ED7F445F380}" destId="{712C740E-7F61-4A54-8DD2-C7B04FA316E5}" srcOrd="0" destOrd="0" presId="urn:microsoft.com/office/officeart/2005/8/layout/vList4#10"/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9DB8D6E5-7618-4C88-B0D0-A04D0A6ECA8D}" type="presOf" srcId="{65DAB788-886A-4DAD-871E-9ED7F445F380}" destId="{61C04CAB-92F6-4C46-B334-93AB150FBDA5}" srcOrd="1" destOrd="0" presId="urn:microsoft.com/office/officeart/2005/8/layout/vList4#10"/>
    <dgm:cxn modelId="{74024B30-52EC-4084-A19C-8577F0827ACB}" type="presOf" srcId="{932195BE-A8B7-4864-A7BD-35FBC74E6729}" destId="{0BE3A761-AB86-4AE6-84ED-3DDF9B4249D9}" srcOrd="0" destOrd="0" presId="urn:microsoft.com/office/officeart/2005/8/layout/vList4#10"/>
    <dgm:cxn modelId="{4F5ADA06-51AD-40FB-B507-19586660F597}" type="presParOf" srcId="{F8A351D0-54EE-40C7-8A35-D07BC23BEB3E}" destId="{C00E5B4B-01D0-4BE2-A78E-66E61CCAF0DF}" srcOrd="0" destOrd="0" presId="urn:microsoft.com/office/officeart/2005/8/layout/vList4#10"/>
    <dgm:cxn modelId="{996AD8B1-BF52-49A2-8FE1-131D22A9180F}" type="presParOf" srcId="{C00E5B4B-01D0-4BE2-A78E-66E61CCAF0DF}" destId="{712C740E-7F61-4A54-8DD2-C7B04FA316E5}" srcOrd="0" destOrd="0" presId="urn:microsoft.com/office/officeart/2005/8/layout/vList4#10"/>
    <dgm:cxn modelId="{BB61DF3C-49E6-4102-A246-4E6561787304}" type="presParOf" srcId="{C00E5B4B-01D0-4BE2-A78E-66E61CCAF0DF}" destId="{F5B24BF9-84C2-415A-8B0D-3C09505368CB}" srcOrd="1" destOrd="0" presId="urn:microsoft.com/office/officeart/2005/8/layout/vList4#10"/>
    <dgm:cxn modelId="{AC4BA791-2AC1-44C0-B456-8836D4356300}" type="presParOf" srcId="{C00E5B4B-01D0-4BE2-A78E-66E61CCAF0DF}" destId="{61C04CAB-92F6-4C46-B334-93AB150FBDA5}" srcOrd="2" destOrd="0" presId="urn:microsoft.com/office/officeart/2005/8/layout/vList4#10"/>
    <dgm:cxn modelId="{D4BFB713-8F9E-4BC6-8017-5E2A2264F5F2}" type="presParOf" srcId="{F8A351D0-54EE-40C7-8A35-D07BC23BEB3E}" destId="{87061CBF-841D-432A-8475-B704E08CC41C}" srcOrd="1" destOrd="0" presId="urn:microsoft.com/office/officeart/2005/8/layout/vList4#10"/>
    <dgm:cxn modelId="{DD9E9B7C-1B6C-4751-8604-2A8E772E1A1D}" type="presParOf" srcId="{F8A351D0-54EE-40C7-8A35-D07BC23BEB3E}" destId="{28C62B61-FBEA-4E7F-9FA0-0CF9445A455B}" srcOrd="2" destOrd="0" presId="urn:microsoft.com/office/officeart/2005/8/layout/vList4#10"/>
    <dgm:cxn modelId="{D762A661-07AD-414C-93D4-D2CDB41CA972}" type="presParOf" srcId="{28C62B61-FBEA-4E7F-9FA0-0CF9445A455B}" destId="{D81D555B-E581-474C-AB7E-7871E966B0EB}" srcOrd="0" destOrd="0" presId="urn:microsoft.com/office/officeart/2005/8/layout/vList4#10"/>
    <dgm:cxn modelId="{3845CB72-231D-4A8C-ABFC-BE5D371C9DC9}" type="presParOf" srcId="{28C62B61-FBEA-4E7F-9FA0-0CF9445A455B}" destId="{1C648B78-E240-4090-8B47-5C724EDBF6D9}" srcOrd="1" destOrd="0" presId="urn:microsoft.com/office/officeart/2005/8/layout/vList4#10"/>
    <dgm:cxn modelId="{B099DFE3-9C2B-4CD4-8AD1-F4B2BE95FD1F}" type="presParOf" srcId="{28C62B61-FBEA-4E7F-9FA0-0CF9445A455B}" destId="{4D03416F-6787-46E7-8641-2A6BE1E33935}" srcOrd="2" destOrd="0" presId="urn:microsoft.com/office/officeart/2005/8/layout/vList4#10"/>
    <dgm:cxn modelId="{80A57DD0-2F44-4534-B227-2A613FCA076A}" type="presParOf" srcId="{F8A351D0-54EE-40C7-8A35-D07BC23BEB3E}" destId="{4ED4649E-7390-42BB-B01A-1DD0E89D82E4}" srcOrd="3" destOrd="0" presId="urn:microsoft.com/office/officeart/2005/8/layout/vList4#10"/>
    <dgm:cxn modelId="{CC72C796-5951-466D-BF6E-E10ABD3A0AF5}" type="presParOf" srcId="{F8A351D0-54EE-40C7-8A35-D07BC23BEB3E}" destId="{058FDE49-1FE2-4333-8D9A-DA642454167B}" srcOrd="4" destOrd="0" presId="urn:microsoft.com/office/officeart/2005/8/layout/vList4#10"/>
    <dgm:cxn modelId="{C54BE4C1-01D6-4491-A6CF-06F8C3623D6A}" type="presParOf" srcId="{058FDE49-1FE2-4333-8D9A-DA642454167B}" destId="{AA1A9BD6-7E14-4B9E-ACC1-77A9C3408D2B}" srcOrd="0" destOrd="0" presId="urn:microsoft.com/office/officeart/2005/8/layout/vList4#10"/>
    <dgm:cxn modelId="{6B829CB8-DEDE-4329-857F-790E8C701187}" type="presParOf" srcId="{058FDE49-1FE2-4333-8D9A-DA642454167B}" destId="{61B0A597-7C54-4B00-8E77-07100A42FCD1}" srcOrd="1" destOrd="0" presId="urn:microsoft.com/office/officeart/2005/8/layout/vList4#10"/>
    <dgm:cxn modelId="{C65FE4EC-6411-48BE-B171-E8964C371E72}" type="presParOf" srcId="{058FDE49-1FE2-4333-8D9A-DA642454167B}" destId="{E9296BF9-1EC3-48AB-BEF8-C424A624FFDA}" srcOrd="2" destOrd="0" presId="urn:microsoft.com/office/officeart/2005/8/layout/vList4#10"/>
    <dgm:cxn modelId="{47B8E628-25F4-43F6-9006-1CE19A94BCEA}" type="presParOf" srcId="{F8A351D0-54EE-40C7-8A35-D07BC23BEB3E}" destId="{A1D54CC4-55ED-4AC9-BCDD-A5CA4283FC04}" srcOrd="5" destOrd="0" presId="urn:microsoft.com/office/officeart/2005/8/layout/vList4#10"/>
    <dgm:cxn modelId="{37A41057-5164-42A0-B52D-E33913E73635}" type="presParOf" srcId="{F8A351D0-54EE-40C7-8A35-D07BC23BEB3E}" destId="{0D59862D-610C-4E83-8B89-671B12984F24}" srcOrd="6" destOrd="0" presId="urn:microsoft.com/office/officeart/2005/8/layout/vList4#10"/>
    <dgm:cxn modelId="{97C4BFA4-AC1F-416D-83A8-0E11C7F4325A}" type="presParOf" srcId="{0D59862D-610C-4E83-8B89-671B12984F24}" destId="{0BE3A761-AB86-4AE6-84ED-3DDF9B4249D9}" srcOrd="0" destOrd="0" presId="urn:microsoft.com/office/officeart/2005/8/layout/vList4#10"/>
    <dgm:cxn modelId="{0B6FF4CA-3776-41F9-80CE-C9331792EC52}" type="presParOf" srcId="{0D59862D-610C-4E83-8B89-671B12984F24}" destId="{8EAD9F37-FFC1-4597-88E0-AA72711CC81E}" srcOrd="1" destOrd="0" presId="urn:microsoft.com/office/officeart/2005/8/layout/vList4#10"/>
    <dgm:cxn modelId="{0EC3F764-F3BB-4FD0-8505-5CC93BBCFD1D}" type="presParOf" srcId="{0D59862D-610C-4E83-8B89-671B12984F24}" destId="{0E25A7B6-5645-424A-BF2D-CD6B56F668E3}" srcOrd="2" destOrd="0" presId="urn:microsoft.com/office/officeart/2005/8/layout/vList4#10"/>
    <dgm:cxn modelId="{7510280D-51B0-46E8-8006-7586AC68924B}" type="presParOf" srcId="{F8A351D0-54EE-40C7-8A35-D07BC23BEB3E}" destId="{422B585B-801F-4392-AC7D-4978F37723E7}" srcOrd="7" destOrd="0" presId="urn:microsoft.com/office/officeart/2005/8/layout/vList4#10"/>
    <dgm:cxn modelId="{C139276B-7352-4691-BE96-0E3F19B3856D}" type="presParOf" srcId="{F8A351D0-54EE-40C7-8A35-D07BC23BEB3E}" destId="{391105E8-8A3F-45DC-B152-489C8A79A7F8}" srcOrd="8" destOrd="0" presId="urn:microsoft.com/office/officeart/2005/8/layout/vList4#10"/>
    <dgm:cxn modelId="{2883750B-88E2-4D73-A155-1F482FF3BFDD}" type="presParOf" srcId="{391105E8-8A3F-45DC-B152-489C8A79A7F8}" destId="{DB31349D-133C-41B0-8F71-248F45AE5EE3}" srcOrd="0" destOrd="0" presId="urn:microsoft.com/office/officeart/2005/8/layout/vList4#10"/>
    <dgm:cxn modelId="{0A48929A-5596-4482-9A78-6C10A0477FD3}" type="presParOf" srcId="{391105E8-8A3F-45DC-B152-489C8A79A7F8}" destId="{A9E83766-807B-4DD0-8506-D1D606C955E4}" srcOrd="1" destOrd="0" presId="urn:microsoft.com/office/officeart/2005/8/layout/vList4#10"/>
    <dgm:cxn modelId="{BB7E1826-E0FB-4C85-97EE-8C299C6E7676}" type="presParOf" srcId="{391105E8-8A3F-45DC-B152-489C8A79A7F8}" destId="{9D1B0F7D-2532-4918-9E73-D0FEF521A1CF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Re-design drone for reliable flight</a:t>
          </a:r>
          <a:endParaRPr lang="en-US" sz="1700" kern="1200" dirty="0"/>
        </a:p>
      </dsp:txBody>
      <dsp:txXfrm>
        <a:off x="1727020" y="0"/>
        <a:ext cx="5728493" cy="903081"/>
      </dsp:txXfrm>
    </dsp:sp>
    <dsp:sp modelId="{F5B24BF9-84C2-415A-8B0D-3C09505368CB}">
      <dsp:nvSpPr>
        <dsp:cNvPr id="0" name=""/>
        <dsp:cNvSpPr/>
      </dsp:nvSpPr>
      <dsp:spPr>
        <a:xfrm>
          <a:off x="644163" y="215045"/>
          <a:ext cx="529001" cy="47299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93389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implementing communications between two Arduino boards over </a:t>
          </a:r>
          <a:r>
            <a:rPr lang="en-US" sz="1700" kern="1200" dirty="0" err="1" smtClean="0"/>
            <a:t>XBee</a:t>
          </a:r>
          <a:r>
            <a:rPr lang="en-US" sz="1700" kern="1200" dirty="0" smtClean="0"/>
            <a:t> using XAPI</a:t>
          </a:r>
          <a:endParaRPr lang="en-US" sz="1700" kern="1200" dirty="0"/>
        </a:p>
      </dsp:txBody>
      <dsp:txXfrm>
        <a:off x="1727020" y="993389"/>
        <a:ext cx="5728493" cy="903081"/>
      </dsp:txXfrm>
    </dsp:sp>
    <dsp:sp modelId="{1C648B78-E240-4090-8B47-5C724EDBF6D9}">
      <dsp:nvSpPr>
        <dsp:cNvPr id="0" name=""/>
        <dsp:cNvSpPr/>
      </dsp:nvSpPr>
      <dsp:spPr>
        <a:xfrm>
          <a:off x="644163" y="1222374"/>
          <a:ext cx="529001" cy="44511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98677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designing all needed packet types for drone control, status, ACK, and override.</a:t>
          </a:r>
          <a:endParaRPr lang="en-US" sz="1700" kern="1200" dirty="0"/>
        </a:p>
      </dsp:txBody>
      <dsp:txXfrm>
        <a:off x="1727020" y="1986778"/>
        <a:ext cx="5728493" cy="903081"/>
      </dsp:txXfrm>
    </dsp:sp>
    <dsp:sp modelId="{61B0A597-7C54-4B00-8E77-07100A42FCD1}">
      <dsp:nvSpPr>
        <dsp:cNvPr id="0" name=""/>
        <dsp:cNvSpPr/>
      </dsp:nvSpPr>
      <dsp:spPr>
        <a:xfrm>
          <a:off x="644163" y="2206462"/>
          <a:ext cx="529001" cy="46371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98016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 service on Arduino to send commands to flight computer</a:t>
          </a:r>
          <a:endParaRPr lang="en-US" sz="1700" kern="1200" dirty="0"/>
        </a:p>
      </dsp:txBody>
      <dsp:txXfrm>
        <a:off x="1727020" y="2980168"/>
        <a:ext cx="5728493" cy="903081"/>
      </dsp:txXfrm>
    </dsp:sp>
    <dsp:sp modelId="{8EAD9F37-FFC1-4597-88E0-AA72711CC81E}">
      <dsp:nvSpPr>
        <dsp:cNvPr id="0" name=""/>
        <dsp:cNvSpPr/>
      </dsp:nvSpPr>
      <dsp:spPr>
        <a:xfrm>
          <a:off x="644163" y="3202640"/>
          <a:ext cx="529001" cy="45813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31349D-133C-41B0-8F71-248F45AE5EE3}">
      <dsp:nvSpPr>
        <dsp:cNvPr id="0" name=""/>
        <dsp:cNvSpPr/>
      </dsp:nvSpPr>
      <dsp:spPr>
        <a:xfrm>
          <a:off x="0" y="3973557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Finalize GUI design, implement communications system</a:t>
          </a:r>
          <a:r>
            <a:rPr lang="en-US" sz="1700" kern="1200" smtClean="0"/>
            <a:t>, design mission planning sub-system </a:t>
          </a:r>
          <a:endParaRPr lang="en-US" sz="1700" kern="1200" dirty="0"/>
        </a:p>
      </dsp:txBody>
      <dsp:txXfrm>
        <a:off x="1727020" y="3973557"/>
        <a:ext cx="5728493" cy="903081"/>
      </dsp:txXfrm>
    </dsp:sp>
    <dsp:sp modelId="{A9E83766-807B-4DD0-8506-D1D606C955E4}">
      <dsp:nvSpPr>
        <dsp:cNvPr id="0" name=""/>
        <dsp:cNvSpPr/>
      </dsp:nvSpPr>
      <dsp:spPr>
        <a:xfrm>
          <a:off x="644163" y="4198818"/>
          <a:ext cx="529001" cy="452559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8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0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11/13/2014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Drone Mission Planning Software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Klingenberg</a:t>
            </a:r>
            <a:endParaRPr lang="en-US" dirty="0" smtClean="0"/>
          </a:p>
          <a:p>
            <a:r>
              <a:rPr lang="en-US" dirty="0" smtClean="0"/>
              <a:t>  Taylor </a:t>
            </a:r>
            <a:r>
              <a:rPr lang="en-US" dirty="0" err="1" smtClean="0"/>
              <a:t>Trabun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dirty="0" smtClean="0"/>
              <a:t>Communications Design</a:t>
            </a:r>
          </a:p>
          <a:p>
            <a:pPr lvl="1"/>
            <a:r>
              <a:rPr lang="en-US" dirty="0" smtClean="0"/>
              <a:t>Drone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smtClean="0"/>
              <a:t>Questions/Concerns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goal of this project is to design and develop a graphical user interface (GUI) for drone mission planning.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A user-friendly interface</a:t>
            </a:r>
          </a:p>
          <a:p>
            <a:r>
              <a:rPr lang="en-US" dirty="0" smtClean="0"/>
              <a:t>Allow 3-dimensional mission planning</a:t>
            </a:r>
          </a:p>
          <a:p>
            <a:r>
              <a:rPr lang="en-US" dirty="0" smtClean="0"/>
              <a:t>Upload the flight plan using XAPI and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Allow manual override</a:t>
            </a:r>
          </a:p>
          <a:p>
            <a:r>
              <a:rPr lang="en-US" dirty="0" smtClean="0"/>
              <a:t>Implement drone hardware for flight control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5320" y="682752"/>
            <a:ext cx="8183880" cy="5032248"/>
          </a:xfrm>
          <a:prstGeom prst="rect">
            <a:avLst/>
          </a:prstGeom>
        </p:spPr>
        <p:txBody>
          <a:bodyPr vert="horz" lIns="182880" tIns="91440">
            <a:normAutofit fontScale="77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The communication system for this project must allow for commands to be sent from a computer to a drone.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XAPI and </a:t>
            </a:r>
            <a:r>
              <a:rPr lang="en-US" dirty="0" err="1" smtClean="0"/>
              <a:t>XBee</a:t>
            </a:r>
            <a:r>
              <a:rPr lang="en-US" dirty="0" smtClean="0"/>
              <a:t> hardware</a:t>
            </a:r>
          </a:p>
          <a:p>
            <a:r>
              <a:rPr lang="en-US" dirty="0" smtClean="0"/>
              <a:t>Specific TUN packets:</a:t>
            </a:r>
          </a:p>
          <a:p>
            <a:pPr lvl="1"/>
            <a:r>
              <a:rPr lang="en-US" dirty="0" smtClean="0"/>
              <a:t>Manual drone instructions (altitude, direction, takeoff, etc..)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Acknowledgement of packet received</a:t>
            </a:r>
          </a:p>
          <a:p>
            <a:pPr lvl="1"/>
            <a:r>
              <a:rPr lang="en-US" dirty="0" smtClean="0"/>
              <a:t>Heartbeat/status updates</a:t>
            </a:r>
          </a:p>
          <a:p>
            <a:pPr lvl="1"/>
            <a:r>
              <a:rPr lang="en-US" dirty="0" smtClean="0"/>
              <a:t>Override (manual, land)</a:t>
            </a:r>
          </a:p>
          <a:p>
            <a:pPr lvl="1"/>
            <a:r>
              <a:rPr lang="en-US" dirty="0" smtClean="0"/>
              <a:t>Flight plan protocol</a:t>
            </a:r>
          </a:p>
          <a:p>
            <a:pPr lvl="2"/>
            <a:r>
              <a:rPr lang="en-US" dirty="0" smtClean="0"/>
              <a:t>Initialize for upload</a:t>
            </a:r>
          </a:p>
          <a:p>
            <a:pPr lvl="2"/>
            <a:r>
              <a:rPr lang="en-US" dirty="0" smtClean="0"/>
              <a:t>Get instructions</a:t>
            </a:r>
          </a:p>
          <a:p>
            <a:pPr lvl="2"/>
            <a:r>
              <a:rPr lang="en-US" dirty="0" smtClean="0"/>
              <a:t>Echo instructions</a:t>
            </a:r>
          </a:p>
          <a:p>
            <a:pPr lvl="2"/>
            <a:r>
              <a:rPr lang="en-US" dirty="0" smtClean="0"/>
              <a:t>Terminate upload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343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Drone Design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923400" y="731520"/>
            <a:ext cx="2642760" cy="193860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3749040" y="987480"/>
            <a:ext cx="1362600" cy="1024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5312520" y="713160"/>
            <a:ext cx="2642760" cy="19386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6"/>
          <a:stretch/>
        </p:blipFill>
        <p:spPr>
          <a:xfrm>
            <a:off x="704160" y="3291840"/>
            <a:ext cx="3044880" cy="158184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7"/>
          <a:stretch/>
        </p:blipFill>
        <p:spPr>
          <a:xfrm>
            <a:off x="3996000" y="3840480"/>
            <a:ext cx="1124640" cy="84132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8"/>
          <a:stretch/>
        </p:blipFill>
        <p:spPr>
          <a:xfrm>
            <a:off x="5303520" y="3410640"/>
            <a:ext cx="2541960" cy="2167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7086600" cy="5324568"/>
          </a:xfrm>
        </p:spPr>
      </p:pic>
    </p:spTree>
    <p:extLst>
      <p:ext uri="{BB962C8B-B14F-4D97-AF65-F5344CB8AC3E}">
        <p14:creationId xmlns:p14="http://schemas.microsoft.com/office/powerpoint/2010/main" val="9695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9149"/>
              </p:ext>
            </p:extLst>
          </p:nvPr>
        </p:nvGraphicFramePr>
        <p:xfrm>
          <a:off x="503238" y="530225"/>
          <a:ext cx="8183562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743200"/>
            <a:ext cx="4572000" cy="6888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231</Words>
  <Application>Microsoft Office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Verdana</vt:lpstr>
      <vt:lpstr>Wingdings 2</vt:lpstr>
      <vt:lpstr>Aspect</vt:lpstr>
      <vt:lpstr>Drone Mission Planning Software</vt:lpstr>
      <vt:lpstr>Overview</vt:lpstr>
      <vt:lpstr>Problem Definition</vt:lpstr>
      <vt:lpstr>Communication Design</vt:lpstr>
      <vt:lpstr>PowerPoint Presentation</vt:lpstr>
      <vt:lpstr>Drone Design</vt:lpstr>
      <vt:lpstr>Graphical User Interface Design</vt:lpstr>
      <vt:lpstr>Timeline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2014-11-06T02:04:17Z</dcterms:created>
  <dcterms:modified xsi:type="dcterms:W3CDTF">2014-11-13T20:55:07Z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